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96" r:id="rId3"/>
  </p:sldMasterIdLst>
  <p:notesMasterIdLst>
    <p:notesMasterId r:id="rId42"/>
  </p:notesMasterIdLst>
  <p:sldIdLst>
    <p:sldId id="297" r:id="rId4"/>
    <p:sldId id="296" r:id="rId5"/>
    <p:sldId id="298" r:id="rId6"/>
    <p:sldId id="307" r:id="rId7"/>
    <p:sldId id="301" r:id="rId8"/>
    <p:sldId id="259" r:id="rId9"/>
    <p:sldId id="261" r:id="rId10"/>
    <p:sldId id="299" r:id="rId11"/>
    <p:sldId id="262" r:id="rId12"/>
    <p:sldId id="300" r:id="rId13"/>
    <p:sldId id="308" r:id="rId14"/>
    <p:sldId id="263" r:id="rId15"/>
    <p:sldId id="310" r:id="rId16"/>
    <p:sldId id="302" r:id="rId17"/>
    <p:sldId id="303" r:id="rId18"/>
    <p:sldId id="309" r:id="rId19"/>
    <p:sldId id="264" r:id="rId20"/>
    <p:sldId id="265" r:id="rId21"/>
    <p:sldId id="267" r:id="rId22"/>
    <p:sldId id="268" r:id="rId23"/>
    <p:sldId id="304" r:id="rId24"/>
    <p:sldId id="269" r:id="rId25"/>
    <p:sldId id="305" r:id="rId26"/>
    <p:sldId id="312" r:id="rId27"/>
    <p:sldId id="270" r:id="rId28"/>
    <p:sldId id="272" r:id="rId29"/>
    <p:sldId id="279" r:id="rId30"/>
    <p:sldId id="280" r:id="rId31"/>
    <p:sldId id="281" r:id="rId32"/>
    <p:sldId id="306" r:id="rId33"/>
    <p:sldId id="273" r:id="rId34"/>
    <p:sldId id="274" r:id="rId35"/>
    <p:sldId id="276" r:id="rId36"/>
    <p:sldId id="283" r:id="rId37"/>
    <p:sldId id="284" r:id="rId38"/>
    <p:sldId id="285" r:id="rId39"/>
    <p:sldId id="277" r:id="rId40"/>
    <p:sldId id="311" r:id="rId4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97" autoAdjust="0"/>
  </p:normalViewPr>
  <p:slideViewPr>
    <p:cSldViewPr>
      <p:cViewPr varScale="1">
        <p:scale>
          <a:sx n="63" d="100"/>
          <a:sy n="63" d="100"/>
        </p:scale>
        <p:origin x="-126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5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57.wmf"/><Relationship Id="rId3" Type="http://schemas.openxmlformats.org/officeDocument/2006/relationships/image" Target="../media/image51.wmf"/><Relationship Id="rId7" Type="http://schemas.openxmlformats.org/officeDocument/2006/relationships/image" Target="../media/image42.wmf"/><Relationship Id="rId12" Type="http://schemas.openxmlformats.org/officeDocument/2006/relationships/image" Target="../media/image56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41.wmf"/><Relationship Id="rId11" Type="http://schemas.openxmlformats.org/officeDocument/2006/relationships/image" Target="../media/image55.wmf"/><Relationship Id="rId5" Type="http://schemas.openxmlformats.org/officeDocument/2006/relationships/image" Target="../media/image35.wmf"/><Relationship Id="rId10" Type="http://schemas.openxmlformats.org/officeDocument/2006/relationships/image" Target="../media/image54.wmf"/><Relationship Id="rId4" Type="http://schemas.openxmlformats.org/officeDocument/2006/relationships/image" Target="../media/image52.wmf"/><Relationship Id="rId9" Type="http://schemas.openxmlformats.org/officeDocument/2006/relationships/image" Target="../media/image53.wmf"/><Relationship Id="rId14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image" Target="../media/image80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12" Type="http://schemas.openxmlformats.org/officeDocument/2006/relationships/image" Target="../media/image79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5" Type="http://schemas.openxmlformats.org/officeDocument/2006/relationships/image" Target="../media/image72.wmf"/><Relationship Id="rId10" Type="http://schemas.openxmlformats.org/officeDocument/2006/relationships/image" Target="../media/image7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Relationship Id="rId14" Type="http://schemas.openxmlformats.org/officeDocument/2006/relationships/image" Target="../media/image8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3.wmf"/><Relationship Id="rId7" Type="http://schemas.openxmlformats.org/officeDocument/2006/relationships/image" Target="../media/image16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2.wmf"/><Relationship Id="rId7" Type="http://schemas.openxmlformats.org/officeDocument/2006/relationships/image" Target="../media/image19.wmf"/><Relationship Id="rId2" Type="http://schemas.openxmlformats.org/officeDocument/2006/relationships/image" Target="../media/image11.wmf"/><Relationship Id="rId1" Type="http://schemas.openxmlformats.org/officeDocument/2006/relationships/image" Target="../media/image13.wmf"/><Relationship Id="rId6" Type="http://schemas.openxmlformats.org/officeDocument/2006/relationships/image" Target="../media/image15.wmf"/><Relationship Id="rId5" Type="http://schemas.openxmlformats.org/officeDocument/2006/relationships/image" Target="../media/image8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1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2:12:29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3265 3309 1316,'-2'6'183,"0"3"-146,-6 16-37,3 8 0,0 10 0,1 11 0,2 3 9,2 3 20,2 3-8,1 2 13,0-4-8,2-3-8,0-1 1,3-4-8,-4 0-2,2-6-2,0-6 1,2-11-8,-4-11-60,-1-5-123,0-6-116,-12-38-229</inkml:trace>
  <inkml:trace contextRef="#ctx0" brushRef="#br0" timeOffset="544.0309">2785 3279 1304,'-15'-3'202,"7"6"-113,-14-3-61,10 7-26,2 5-2,2 15-9,-2 21 9,1 18 3,0 68 13,15 48 19,18 23-7,4-59 2,4-2-10,9-2-8,10-9-11,3-13-1,-28-83 1,5-7-1,5-14 6,38 16-5,67-28 26,43-66 15,9-44-13,-99 29-5,-56 39-11,-3-8-2,-7 0 26,60-100-7,-27-21-7,-32-13-8,-34 60-9,-22-3 4,-22 9 1,-18-1-4,-6 10-7,-17-5-15,-4 3-5,-21 39 14,14 30 6,7 12 8,53 20 9,3 6-5,5 6-5,-36 4-6,10 14 0,2 9-1,-1 15 0,0 16-1,4 13-8,2 9-21,13 7-63,10-3-109,15-6-255,44 70-159</inkml:trace>
  <inkml:trace contextRef="#ctx0" brushRef="#br0" timeOffset="2396.137">4700 3098 940,'-1'-2'337,"1"2"-133,-4-1-136,8 1-68,-1-3 1,0 3 8,8-7 40,8-4-1,14-8-10,9-6-8,5 1-14,-2 3-7,3 5-7,4 6 4,4-2-5,5 6 0,-1 2 6,-9 4-7,-9 4-15,-14 2-4,-11 0-44,-11-4-21,-12 0-2,-11 2-14,-14 5-218,-11 9-39,-12 2 114,3 1 183,10-10 60,16-8 91,14-5 20,8 1-7,5-2-73,-2 3 5,0 0 89,-2 0 16,2 4-48,3 5-53,2 4 22,2 14 82,5 17-35,0 12-25,-3 11-24,0 3-24,-6 5-13,-5-1-7,-5 1-4,-6 3 2,-7-9 1,2-12-8,-6-14 1,4-15-8,6-9-16,1-11 16,1-8 1,0 0 7,0-4 1,7-2 6,1-2 42,2 4 12,2 3 0,0-1-24,2 0-44,1 4-1,8-4-21,13 1 21,10-3 1,13-5 5,4-1-4,6-2-2,-1 3-60,1 1-108,-2-2-167,78-35-480</inkml:trace>
  <inkml:trace contextRef="#ctx0" brushRef="#br0" timeOffset="2728.156">5960 3247 976,'-11'-6'326,"1"-1"-115,-16-5-104,-9 5-35,-10 1 4,-6 1-13,-2 9-28,-1 0-1,9 6-1,4 9-23,12 6-10,7 11-17,5 11 4,7 10-1,4 11 8,9 5-5,4 5 11,5-7 0,8-4-15,0-11 3,0-12-3,0-11 5,3-9 9,-1-7 1,3-11 0,0-12 0,5-19-17,4-21-35,0-25-124,18-67-154,-13-69-260</inkml:trace>
  <inkml:trace contextRef="#ctx0" brushRef="#br0" timeOffset="2962.169">5830 2541 1115,'0'0'307,"-2"6"-248,2 13-59,0 24 0,2 24 10,3 77 22,9 48 2,2 41-1,-9-105-7,2-17-5,3-6-9,-5-61-2,1-3-1,-1-7-9,14 28-40,-1-20-101,5-24-132,49-62-219</inkml:trace>
  <inkml:trace contextRef="#ctx0" brushRef="#br0" timeOffset="3270.187">6385 2861 1162,'-2'0'336,"2"5"-247,-1 11-88,0 16 38,-3 23 26,0 16-7,-5 18-22,-3 4 14,-1 1-8,1-1-20,4-7-10,5-5-4,3 2-7,5-6 0,4-8 16,1-8-4,2-15-5,3-13-7,0-12 6,1-7 2,-1-12 3,3-11-4,2-18-8,5-15-25,0-17-106,-1-10-145,15-111-238</inkml:trace>
  <inkml:trace contextRef="#ctx0" brushRef="#br0" timeOffset="3862.22">6039 2829 1158,'-8'-9'285,"5"5"-96,-5-4-48,5 2-4,4 6-43,-1 0-35,2 0-23,2 0-20,0 0-14,10 0-2,18-6 0,15 0 2,20-5 4,45-11-5,-69 19-1,36-8 2,-6 5-2,-6 3 2,-11 3-2,-11 0 1,-11 0 0,-12 3 0,-6-3 0,-8 2-1,-8-2 6,0-2 3,0-1 11,-4-11 4,-5-8-15,-5-7-9,-2-6 6,-10-1-6,-2 2-7,-6-3-2,-6 6 8,2 1 1,2 4 1,8 7 14,9 6 3,10 5-11,6 6-7,4 2-1,3 2-16,7 7-7,14 7 17,7 10 6,14 5 0,-1 10 1,1-1-2,-6 6 1,-6-1-5,-4 3-1,-6-3 6,-6-1 0,-10-1 0,-4-7 1,-10-1 8,-8 0 2,-14 5-5,-1 1-5,-1-2-66,6-4-210,3 1-585</inkml:trace>
  <inkml:trace contextRef="#ctx0" brushRef="#br0" timeOffset="4545.26">7315 3680 950,'0'-2'275,"0"2"-158,0 0-24,-2 2 7,2-2-28,-1 0-31,1 0-25,-2 0-14,0 4-2,2-4-63,4-8-137,33-54-384</inkml:trace>
  <inkml:trace contextRef="#ctx0" brushRef="#br0" timeOffset="4765.272">7502 3137 819,'0'-2'789,"-2"4"-684,0-2-105,2 8-7,2 0-13,2 3 14,0 10 6,4 6 9,3 6 13,2 1-5,-1 3-5,1-2 1,-5 5-13,-4 3-132,-4 2-187,-33 67-395</inkml:trace>
  <inkml:trace contextRef="#ctx0" brushRef="#br0" timeOffset="4943.282">7555 3802 1395,'0'2'240,"1"2"-197,3 7-29,1 0 10,0 4 7,-1-3-5,2-3-11,-1 2-6,-2-2 1,4-1 2,-1 0-12,4 2-7,7-2-158,35-4-213</inkml:trace>
  <inkml:trace contextRef="#ctx0" brushRef="#br0" timeOffset="5486.313">8687 2931 1213,'3'-2'313,"5"-2"-236,11-6-58,11 1 1,9-9 5,6 3 1,2-7-8,1 6-6,-5-1-5,-3 7-1,-7 0-5,-7 7 0,-9 3 0,-4 0-1,-3 1 0,-7 1-9,3-2-7,-6 4-38,3-4-33,-3 0-54,-3 3-129,-5 10-48</inkml:trace>
  <inkml:trace contextRef="#ctx0" brushRef="#br0" timeOffset="5859.335">8526 3434 1178,'0'0'361,"0"1"-238,0-1-91,4 0-32,6 2-12,19-2 12,17-3 42,64-10-2,33-13-16,1 2-7,-108 16-5,-3 2-3,-3 0-8,23-2 8,-12 2-8,-10-4-1,-10 7-20,-10-1-39,-9 0-14,-8 0-62,-44-28-494</inkml:trace>
  <inkml:trace contextRef="#ctx0" brushRef="#br0" timeOffset="6140.351">8592 2959 1015,'-6'-6'602,"4"3"-467,-4 0-89,6 6-46,2 13-42,4 16 26,4 23 15,4 22 0,0 17 1,4 7 9,5 62-1,-7 9-1,-14-6 2,-4-62-1,1-55-2,-1-3 1,-1-6-7,3 30-3,3-21-127,-1-23-98,-1-12-101,-12-36 34</inkml:trace>
  <inkml:trace contextRef="#ctx0" brushRef="#br0" timeOffset="6775.387">8278 2530 1298,'-4'-6'197,"0"5"-32,-1-7-84,2 5-32,4 3-20,-1 0-29,4 0-16,4 6-8,9-1 6,19 2 18,22 4 12,57 5 12,31-7-3,-9-1-5,-47-7-1,5-1-6,-4 0 2,-1 1-1,-54 2-1,-2-2 0,-3-1-8,26 2 6,-9-2-7,-18 0 6,-13 0-6,-6-2 6,-10 1 11,-2 1 46,-3-5 54,-3-9-41,-5-3-53,-4-11-11,-10-8-12,-1-2-1,-8-3-11,-2 1 3,1 5 8,6 2-1,6 10 2,3 4-1,12 9 1,2 5-1,7 3-6,3 2-13,9 3-8,13 4-5,13 7 25,15 3 8,8 5 0,-7 6 0,-3 2-12,-11 2 6,-9 7 0,-7-1 5,-9-3 0,-6-2 1,-9 2 0,-9-1 15,-12 7-1,-5 3 1,-9 2-15,2 2-10,2-7-93,8 2-191,-2 41-329</inkml:trace>
  <inkml:trace contextRef="#ctx0" brushRef="#br0" timeOffset="7100.406">10164 2933 975,'0'-2'516,"3"2"-441,5-4-45,10-5-4,12-4 37,10-7-15,10 1-27,5-4-6,1-2-9,-4 5-5,-3 4 0,-10 7 0,-6 5-1,-7 4 0,-2 1-42,-8 5-96,0 4-74,-9 0-139,-20 21-174</inkml:trace>
  <inkml:trace contextRef="#ctx0" brushRef="#br0" timeOffset="7341.419">10068 3540 1176,'1'0'303,"6"0"-233,6 3-49,9-3 20,9-4 67,9-2 34,5-9-19,11-1-46,2-4-37,-1 3-26,-7-1-13,-3 5 7,-8-3-8,-4 7-16,-9 2-104,-12 0-96,-2 7-120,-34-20-522</inkml:trace>
  <inkml:trace contextRef="#ctx0" brushRef="#br0" timeOffset="8561.489">7541 3200 219,'-1'8'304,"-1"2"-173,-1 6-49,0 7-11,3-4-10,0-1-7,5-7-25,-4-4-4,2-4 8,-1-2 14,-1-1 19,1-4 54,-1 0-3,4-10-48,1-7-41,1-12-13,-2-9-4,-4 1-5,-2 5 1,-4 10 8,0 9 72,1 13 5,1 4-35,2 2-57,-1 7-6,-4 4 6,-1 11 0,-3 7 6,2-5 3,3-1-9,5-7-8,2 0-2,3-5 10,1 0-1,8-3-22,5-1-107,7-6-169,47-3-411</inkml:trace>
  <inkml:trace contextRef="#ctx0" brushRef="#br0" timeOffset="9154.523">7625 3774 1155,'0'0'237,"-4"2"-146,-3 4-68,-2 4-22,1 10 0,-1 3 8,3 9 2,3 7-1,3 4 1,3-3-10,3-5 5,4-8-5,-1-7 0,4-11 5,-2-7 0,-1-5 3,3-5 21,1-12-13,-4-3-5,1-7-5,-8-5 7,-5 0-8,-5 5 4,-2 3 4,-6 9 25,0 10-6,-4 6-15,-5 12-17,-3 14-1,-1 11 0,3-1 0,9-1 0,8-10-12,9-5-3,5-3 10,3-5 4,6-8 2,10-6 7,8-15-7,6-13-1,-3-7-9,-10-2 0,-9 4 9,-15 5 0,-12 7 12,-4 2 11,-7 9-11,-2 6-2,-5 9-1,2 7-8,-2 8 0,4 5 0,6-3-1,8 2-1,3-2-7,8-3-2,8 1-121,5-7-160,44-32-309</inkml:trace>
  <inkml:trace contextRef="#ctx0" brushRef="#br0" timeOffset="9566.547">7511 3212 1213,'-1'0'229,"-1"0"-125,1 0-82,1 3-22,0 1-16,1 8 0,2 10 16,5 7 5,5 5 4,2-5-7,3-5 7,-3-8-8,-3-10 9,-6-3 1,-3-9 47,3-6 8,-3-11-34,-2-6-14,-5-9-8,-4-1-2,-5 1-8,-5 7 2,3 6 34,5 13 6,2 8-14,2 7-28,0 8-1,0 5-8,-3 12 4,-2 3 5,0 0 0,8-6 0,3-5 0,6-3-16,9-5-127,58-4-220</inkml:trace>
  <inkml:trace contextRef="#ctx0" brushRef="#br0" timeOffset="10740.614">4554 1506 653,'-3'-1'555,"2"2"-422,-2-1-80,3 4-53,0 11-6,0 13-4,3 15 10,3 12 1,2 3 10,5 3-5,-2-4 6,-1-4 0,0-3-3,0-9 0,-8-4 1,0-15-2,-2-5-5,0-10-3,0-7-60,0-45-158</inkml:trace>
  <inkml:trace contextRef="#ctx0" brushRef="#br0" timeOffset="11085.634">4639 1376 703,'0'0'639,"3"3"-604,5 0-35,14 5 0,12 1 0,22-6 1,11-7 0,6-12 7,0-2-2,-9 1-1,-13 7-5,-9 4 0,-14 14-2,-5 0-11,-6 9 11,-4 4 2,-2 6 20,-6 4 23,-4 8 13,-4 4 1,-7 1 13,-7 5 16,-3 2-14,-9-1-20,-3-3-23,-6-2-13,-4-2-5,-1-3-5,1-3-6,3-5-50,4-13-97,5-7-75,-1-14-240,-33-59-136</inkml:trace>
  <inkml:trace contextRef="#ctx0" brushRef="#br0" timeOffset="11252.643">4703 1755 679,'0'-4'304,"2"0"-65,4-3-137,8 2-79,12 0-22,9 1 9,6 1 8,1 1 16,-4 0-1,-5 2-19,-5 4-2,-4-1-12,-4 4-19,-10 0-104,-4 6-93,-8 8 9,-60 65-152</inkml:trace>
  <inkml:trace contextRef="#ctx0" brushRef="#br0" timeOffset="11447.654">4631 2121 300,'-9'3'679,"5"-3"-367,-9 1-50,13 4-94,0-10-79,3 5-68,5 0-21,8 0-23,17 0 19,16-4 4,12-3 16,5-5 1,0-8-11,-5-5 6,-9 3-12,-10-5-20,-11-1-34,-12 1-97,-6-56-221</inkml:trace>
  <inkml:trace contextRef="#ctx0" brushRef="#br0" timeOffset="11948.683">4765 1069 1267,'-2'-3'318,"2"3"-203,2 3-115,1 2-25,4 9-5,5 13 19,6 11 10,0 11 1,0 12 7,-5 11 21,-6 7 4,-3 16-11,-2 56 18,-4-100 4,-2 50-14,2-2-19,0-5-8,2-7 4,3-9-6,6-15 1,4-20 1,4-11-1,8-11 5,11-10-6,8-10 9,10-5 1,7-6 19,-3-7 20,-6 2 7,-7-2-7,-8 5-13,-7 3-3,-7-1-6,-5 3-6,-10 3 2,-2-1 2,2-1 14,2-7-4,3-3-7,3-4-8,1-6-14,1 0-5,-4 4 1,-1 0-1,-7 9 8,-3 3-9,-4 0-5,-3 6-42,-5-6-44,-2-4-134,-30-52-414</inkml:trace>
  <inkml:trace contextRef="#ctx0" brushRef="#br0" timeOffset="12202.698">5465 1104 1382,'0'-2'380,"0"2"-269,2 0-111,1 2-8,8-1-11,3 3 18,5 2 1,1 0 0,-1-1 0,-5 0 0,-4 7-1,0 1-7,-8 10 8,-8 13-18,-13 20-117,-15 20-184,-92 161-395</inkml:trace>
  <inkml:trace contextRef="#ctx0" brushRef="#br0" timeOffset="12555.718">5490 1637 471,'10'-6'286,"-1"0"5,8-9-22,-2 7-52,-3-2-29,-1 3-46,0 2-71,1 5-44,0 0-20,-2 5-7,-1 12-7,-2 2-40,-2 15-5,-11 9-13,-11 14-58,-9 9-76,-6-1-95,-2-4 82,6-13 142,10-8 52,1-14 12,10-3 6,2-9 1,4-7 70,1-4 155,3-6-46,3 0-88,9 3-23,6-8 31,9-2 16,3-2-17,-3-3-27,5-5-35,-4-2-14,-2-3-7,-5-1-2,-1-5-14,-6-2-12,-1-7-150,-2-2-171,-8-107-448</inkml:trace>
  <inkml:trace contextRef="#ctx0" brushRef="#br0" timeOffset="12930.739">5933 702 1419,'0'0'207,"1"6"-207,4-2-6,1 11 6,2 8 12,6 5 11,-2 4-5,0 1-5,-6-1 4,-4-1 2,-9 4 7,-9 4-26,-14 5-14,-10 1-106,-9 1-84,-2-7 29,3-5 112,11-11 63,13-11 19,14-9 56,8-2-16,8-2-26,13-2 24,19-5 40,20-7 2,55-14-15,-72 21-21,36-10-21,-8 0-10,-14 8-17,-13-2-6,-5 2 4,-9-3-11,-11 1-2,-6-2-87,-12 1-87,-42-13-407</inkml:trace>
  <inkml:trace contextRef="#ctx0" brushRef="#br0" timeOffset="13345.763">5956 1219 476,'-16'16'298,"2"6"-91,-17 20-33,-1 9-63,2 1 24,7-1-7,4-16-43,10-8-41,9-9-22,0-12-13,6-4-8,6 4 1,10 4 14,11-2 35,12-4 12,4-4-7,5-3-28,3-6-8,-5-5-20,-6-2-38,-6-6-83,-6-4-55,-7-6-50,-3-3-35,-10-2 55,-2-1 89,-8 6 117,-4 9 71,0 13 178,-3 9-65,3 9-157,3 7-10,-1 15 11,2 15 50,0 7-6,3 7-12,-4-3-19,-2-11-13,2-5-7,-7-14-1,-2-7 8,-5-7 13,-10-4-41,-8-2-99,-9-6-185,-69-41-335</inkml:trace>
  <inkml:trace contextRef="#ctx0" brushRef="#br0" timeOffset="13540.774">6039 1506 367,'0'0'559,"0"3"-426,0-2-70,-2 7-4,1 9 62,-4 13 65,-4 11-9,-7 13-61,-3 7-16,-4 0-44,-5-3-19,3-6-19,4-11-6,6-11-3,9-17-9,3-9-45,7-8-69,11-12-109,83-97-348</inkml:trace>
  <inkml:trace contextRef="#ctx0" brushRef="#br0" timeOffset="13833.791">6173 1647 514,'-1'4'233,"1"-4"8,-2 4-19,-1 1-78,0 4-12,-1 7 2,-2 3-11,1 7-35,1 4-32,4-2-35,4 5-15,7-5-5,6-1 5,8-3 3,3-5 0,7-8 7,0 0 28,8-5 16,-3-6 6,1-2-18,-10-2-24,-5-4-6,-9 2-2,-7 3 1,-3-1-4,0 0-1,-4 0-1,0-3-5,5-8-6,1-8-41,8-9-74,1-7-372,18-110-643</inkml:trace>
  <inkml:trace contextRef="#ctx0" brushRef="#br0" timeOffset="14067.804">6643 1021 1270,'3'-7'341,"5"-1"-227,8-6-83,10-2-26,8 0-4,4 3-1,-2 3 9,0 2 0,-5 3 3,-7 5-4,-6 5-8,-6-1 0,-6 10-25,-5-1-38,-5 3-1,-14 8-50,-14 6-240,-106 67-474</inkml:trace>
  <inkml:trace contextRef="#ctx0" brushRef="#br0" timeOffset="14240.814">6552 1327 319,'2'0'543,"2"0"-401,2 3-82,9 2 102,9-1 66,9 0-18,14-4-55,5-4-58,3-8-56,-1 0-19,-7-5-10,-7 1-12,-12-2-52,-12 4-58,-9 4-22,-12-4-169,-47 3-359</inkml:trace>
  <inkml:trace contextRef="#ctx0" brushRef="#br0" timeOffset="14755.844">6798 1327 318,'-6'14'198,"1"-1"-47,-2 15-13,1 4 80,0 4-23,2 2-47,-3 7 7,-1 1-23,-1-1-11,-4-6-58,-1 0-18,-8-4-9,-6 2-10,0-6-11,6-6-15,7-10-6,12-9-99,8-10-90,14-10-24,11-4-12,10-11 7,-2-2 59,-1-1 89,-9 7 65,-11 9 11,-6 6 68,-4 7 26,-6 3 43,1 3 34,-2 3-47,1 8-1,2 2-12,0 6-25,0 7-23,1-2-24,0 6 0,3-3-11,2-3-2,1-5-16,4-8-1,2-3 26,4-8 70,5-5 9,3-6-20,5-8-26,3-5-16,1-7-16,-1 0-7,-6 3-11,-3 6-6,-6 4-11,-8 8 5,-3 1-6,-5 4 0,-2 2-1,-3 0 0,1 0 1,-2 0 0,1 0 1,0-2 5,-3-2-6,3-4-27,0-9-93,-10-76-386</inkml:trace>
  <inkml:trace contextRef="#ctx0" brushRef="#br0" timeOffset="16866.964">11451 2737 703,'-1'0'588,"2"-2"-417,-1 2-48,2-1-63,0-2-19,5-4-32,9-2 24,7-4-33,13-1 15,5-1-13,-2 2 11,0 7-12,0 2 6,-8 5-7,-7 5 1,-1 0-1,-7 2-44,-6-3-63,-4 4-94,-8-3-169,-38 28 1</inkml:trace>
  <inkml:trace contextRef="#ctx0" brushRef="#br0" timeOffset="17227.985">11634 2779 871,'0'0'207,"0"3"-165,2 10-40,3 4 68,0 10 41,-1 7 17,2 3-26,1 8-33,1 4-17,0 7 5,2 6-16,-7 4-14,-3-5-6,-6-2 6,-6-10-8,-7-4 1,-4-7-2,-4-5-5,0-10-1,7-9-1,3-6-1,2-7-2,8-2 1,-1-1 0,7-2-8,2 1 9,6-4 16,0 0-26,6-6-3,7-3 1,7-3 2,4 6 0,3-3 0,2 3 1,1 2 8,3 2-8,4-1-1,2 4-39,-1 1-230,65-6-378</inkml:trace>
  <inkml:trace contextRef="#ctx0" brushRef="#br0" timeOffset="17566.004">12382 2906 980,'-19'-10'223,"0"-1"-73,-23-8-70,2 4-13,-2 7-28,0 8-16,7 4-14,5 8 3,9 3-12,6 13-9,4 10-3,5 17 0,2 10 11,7 10 1,3 5 1,1-9-1,4-8 0,4-18 0,-2-8 0,3-11-19,0-10 1,7-9 10,4-8-10,-2-12 17,8-10-6,2-14-29,-1-9-131,46-128-197</inkml:trace>
  <inkml:trace contextRef="#ctx0" brushRef="#br0" timeOffset="17820.0189">12429 2169 1008,'-3'1'279,"3"1"-225,-3 10-53,2 10-1,-2 19 36,-4 14 56,3 9-10,-1 17 19,-1-1-16,4 12-41,4 5-4,4 57-13,5 19-13,4-4-5,-9-128-9,1-9-8,2-9-109,11 19-42,2-17-58,39-36-277</inkml:trace>
  <inkml:trace contextRef="#ctx0" brushRef="#br0" timeOffset="18204.041">12832 2574 1050,'0'0'291,"0"1"-234,0 6-44,1 9-13,1 10 98,-1 10-8,1 12 9,-2 4-6,-3 9-12,-3 9-21,-6 2-3,1-1-21,0 3-15,0-3-11,2-5-8,4-13 8,2-6-4,2-16-6,4-12-8,0-5 1,1-8 7,1-3 7,1-3-5,2-2 13,2-2 1,5-6 10,6-12-11,2-5-8,6-2-7,1-7-12,-5-2-37,0 3-79,-1 2-61,-4 8-25,-7 8-79,5-4-214</inkml:trace>
  <inkml:trace contextRef="#ctx0" brushRef="#br0" timeOffset="18946.083">12620 2421 313,'-8'-2'952,"3"1"-769,-3-8-37,6 9-61,2 0-10,2-1-7,1 1-35,2 0-33,8-2-5,5 2 5,15-4 37,10 0-1,6-2-10,8-4-16,3 2-10,-1 0 15,4 1-6,-3-1 5,-4-2-4,-9 5-1,-12 2-9,-10 0-1,-11 3 1,-8 0 1,-1 0 0,-5 3 14,-3-3 8,-1-3 31,-5 2 39,-4-7-50,-8-5-29,-6-3-13,-6-4-2,-2 3 1,-2-2-1,7 2 1,2 7 0,5 3 0,9 0 1,8 7-1,5 0 0,2 0-13,5 1-19,9 5-17,12 4 49,9 5 1,10 1 8,0 4-8,-7 1 0,-4 3 1,-8 2-2,-5 3 1,-6-2-1,-1 6 0,-9-1-6,-4-1 6,-8 4 6,-11-2 2,-2 3 2,-10 0-2,3-2-8,0-4-44,11-4-175,10 23-315</inkml:trace>
  <inkml:trace contextRef="#ctx0" brushRef="#br0" timeOffset="19640.123">13804 2488 325,'0'-6'895,"0"3"-747,0-5-73,0 7-49,1 1-17,-1 0-9,-1 0 7,1 1 11,-2-1-1,2 3-16,-2 1 8,2-4 9,0 0 0,-3 1 6,3-1 12,0 0-11,-1 0-13,1 0-4,0 0-8,0 0 1,1 0-1,-1 0 5,0 0-5,0 0-1,-1 0 0,1 0-4,0 0 4,0 0 1,1 0-28,-2 0-52,1 0-31,0 0-9,8 7-36,-4-3-45,-1 2 32,1-2 5,-1-2-46,-2 5-111</inkml:trace>
  <inkml:trace contextRef="#ctx0" brushRef="#br0" timeOffset="20284.16">13828 2390 318,'0'2'506,"0"-2"-382,0 3-83,2 2-41,2 3 15,-1 7 24,9 9 18,0-1-4,4 9-5,5 3 7,0 4 2,5 7 6,-1 7 27,-2 7 0,3 7-36,-2 5-10,-2 4-19,0 10-5,-2 0-4,-2-10-7,-1-10-7,-4-18 11,-1-13-5,2-7-1,-6-8-1,-2-3-4,-1-11-2,-1-3-17,-4-3-62,3-3-55,2-9-86,7-53-461</inkml:trace>
  <inkml:trace contextRef="#ctx0" brushRef="#br0" timeOffset="20569.176">14275 2376 1192,'0'4'181,"-3"1"-131,-1 5-16,-4 7 50,-3 8 23,-4 9-20,-9 10-2,-8 7-22,-7 13-19,-15 8-14,-6 12-14,-6 4-4,3 1-5,12-9-7,16-2-79,14-11-136,17 65-249</inkml:trace>
  <inkml:trace contextRef="#ctx0" brushRef="#br0" timeOffset="21027.202">14855 2453 770,'-2'0'737,"2"2"-598,-1 0-139,-1 12-2,-2 10 2,-2 11 2,-2 14 41,-3 6 19,3 13-2,-1 3-23,2 6-11,-1 6-7,2 5-1,-1-4-9,-1-3-8,-1-7 7,2-12-8,1-5-80,2-11-25,-1-10 6,1-17-146,4-17-62,13-69-201</inkml:trace>
  <inkml:trace contextRef="#ctx0" brushRef="#br0" timeOffset="21491.229">14967 2429 1071,'7'0'345,"-1"0"-264,18-3-69,1 6 4,7 1 13,-1 0 16,-4 6 19,-6 0-20,-5 3-22,-7 5-14,-2-1-7,-9 8 22,-9 5 22,-13 10 0,-19 10-21,-17 11-24,-5 2-33,5-6-21,15-14 24,17-12-38,17-15 11,15-6 6,12-8 22,15-4 29,17-2 15,7-2-14,5-1 5,-8 8 8,-9 8 17,-5 3 2,-8 9 11,-10 3 14,-3 7-1,-10 4 21,-5 0 2,-11 5-5,-6 5-18,-10 6-11,-10-3-19,-5-2-13,1-11-7,-4-6 2,4-7-9,-1-4-30,2-5-27,-2-11-85,3-9-119,-33-67-312</inkml:trace>
  <inkml:trace contextRef="#ctx0" brushRef="#br0" timeOffset="22176.268">14733 2139 1157,'-5'-8'267,"4"-2"-98,-2-2-74,3 5-29,0-1 66,0 6-11,0 2-41,1 0-40,2 2-40,11 2 0,6 3-1,18 0 1,14 2 0,16 3 1,50-2 5,20-6 0,0-11 3,-56 3-8,-49 3 7,-3 1-7,-6 0-1,25-2 1,-11 2 0,-10 0 0,-10 0-1,-11 0 2,-4 0-2,-4 2 19,-4-2 43,-1-2 7,-3-1-24,-6-9-39,-5-1-6,-4-4-20,-2-4 10,-4-3-22,-1-4 11,-2-2 5,2 2 14,4 1 1,5 8 0,7 4 1,4 7 0,5 5 2,6 3-2,2 0-5,7 3-16,6 9 0,16 8 21,13 10 0,11 6 1,0 2 0,-5 3-1,-5-1 0,-12-2-1,-6 1-5,-9-6 5,-6 2 0,-6-7 0,-6-2 0,-5-1 1,-7-3 10,-6-1 15,-5 2-7,-2 0-6,0-6-12,1 3-33,2-5-67,5 0-348,-18-26-594</inkml:trace>
  <inkml:trace contextRef="#ctx0" brushRef="#br0" timeOffset="23537.346">4827 5167 1165,'0'0'329,"0"0"-178,0 0-82,0 0-45,0 0 9,0 0 32,0 0-16,0 0-16,0 3-22,0-3-10,0 0-1,0 0 0,0-3 0,0 3 11,0 0 16,0 0 1,0 0-10,0 0-7,0 0-10,0 0-1,0 0-17,0 0-147,6 3-155,3 4-170,6 5-330</inkml:trace>
  <inkml:trace contextRef="#ctx0" brushRef="#br0" timeOffset="23961.37">4619 5418 871,'1'-2'353,"-1"2"-202,0 0-100,2 0-39,-2 2-12,6 2 0,8 5 26,9 3 20,5 6-1,11 5-4,2 3-10,-3 4-4,-3 0-7,-6-2-5,-9 2-3,-5-8 3,-5 1 6,-9 2-12,-7 6-9,-10 10-72,-12 8-120,-13 3-288,-90 63-99</inkml:trace>
  <inkml:trace contextRef="#ctx0" brushRef="#br0" timeOffset="24118.3789">4618 5976 744,'-2'0'464,"2"0"-314,2 0-100,2 0-50,8 3 0,12-2 35,10-1 30,10 0-4,3 0-23,-3 3-22,-12 0-8,-7 7-8,-13 6-5,-7 15-90,-13 16-53,-95 151-402</inkml:trace>
  <inkml:trace contextRef="#ctx0" brushRef="#br0" timeOffset="24294.389">4583 6432 957,'0'-7'525,"3"-2"-373,3-8-76,11-8-50,13-8 7,9-6 37,5-2-7,2 2-22,-4 5-20,-5 7-14,-7 5-1,-3 1-6,-2 4-56,4-4-142,-3-2-173,42-63-520</inkml:trace>
  <inkml:trace contextRef="#ctx0" brushRef="#br0" timeOffset="24511.402">5175 5563 1179,'0'2'333,"0"6"-270,2 10-63,1 13 0,0 10 9,4 11 21,-3 6 4,1 3-7,-1 3-7,-4 1-8,3-3 0,-6 2-3,3-10-9,-4-7-15,2-5-113,-2-11-146,-9-3-262</inkml:trace>
  <inkml:trace contextRef="#ctx0" brushRef="#br0" timeOffset="25098.435">4583 5528 644,'-2'0'455,"2"0"-313,0-3-86,0 6-56,2-2-6,1 4 0,0 0 6,2 0 28,-1 2 5,-1 1-7,-2-2-1,2-2-5,-3 1-1,0 1 8,3-3-10,-3-1-7,0-2 1,0 0-1,1-1-8,-1 1-2,0 0-14,0 0-125,11-7-358</inkml:trace>
  <inkml:trace contextRef="#ctx0" brushRef="#br0" timeOffset="26089.492">5242 5230 992,'1'0'372,"-1"1"-276,0 2-96,5 3 2,-1 3-2,2 6 25,2 5-5,1 1-4,0 0-2,1 2-14,-5-3-14,-7 2-103,-8 9-159,-56 47-385</inkml:trace>
  <inkml:trace contextRef="#ctx0" brushRef="#br0" timeOffset="26267.502">5058 5540 1293,'2'-1'273,"0"1"-166,6-3-95,6 3-12,7 3 0,10-3 12,7 1 33,9-5 19,6-1-13,7-1-28,-4-5-7,-1 2-16,-8 0-137,-12 1-154,7 3-342</inkml:trace>
  <inkml:trace contextRef="#ctx0" brushRef="#br0" timeOffset="26738.529">5275 5567 1031,'-1'-2'297,"-1"2"-177,1-2-62,-1 2 5,-2 4 54,-7 3-24,-10 11-46,-12 12-26,-3 5-11,1 6-8,5 1-1,6-3-1,11-6-8,7-14-2,6 1 4,4-8-4,6 4 10,10-9 0,9-3 1,12-10 35,11-11-3,10-16-33,0-9-27,-4 0-106,-9-2-41,-13 12-29,-15 8-7,-13 9 102,-8 5 69,-5 0 39,1 7 36,1-1 35,3 4-41,9 2-30,1 2 0,5 4 23,5-2 40,-1 3 2,-5 1 8,3 6 19,-8-5-16,-3 3-14,-3-6-10,-3 0-4,-3 3 2,-9 4 2,-8 12-13,-10 5-39,-10 5-91,-8 0-209,-82 28-437</inkml:trace>
  <inkml:trace contextRef="#ctx0" brushRef="#br0" timeOffset="26965.542">5194 5844 1323,'0'1'247,"3"-1"-206,-3 6-41,3 3 0,0 10 86,1 6-8,-4 6 3,-4 7-9,-2 1-8,-4 6-14,-3 4-17,-5 6-18,1-2-3,-3 3-11,3-4 2,1-11-3,3-8-113,10-14-149,8-15-311,53-78-83</inkml:trace>
  <inkml:trace contextRef="#ctx0" brushRef="#br0" timeOffset="27311.562">5427 5931 1031,'-1'3'539,"1"-3"-410,-2 1-87,2 10-29,2 4 23,-2 13 33,0 7 3,-2 6-31,0 2-19,1 0-5,2-2-7,3-4-9,2-5 1,5-9-2,6-2 1,10-4 1,12-11 10,14-12 28,13-14 2,10-5-15,-3-2-4,2 2 13,-11 5-11,-14 3-7,-11 3 0,-14 9-9,-12 1 0,-10 2 2,-5 2 50,-1 0 49,-8-7-2,-3-3-69,-7-7-39,-14-10-44,-3-6-78,-11-11-106,-113-104-929</inkml:trace>
  <inkml:trace contextRef="#ctx0" brushRef="#br0" timeOffset="27865.593">3822 5474 903,'-2'2'472,"2"-2"-325,-2 0-64,0 7-41,-1 5-29,-6 21 13,0 15 19,0 17 21,0 16-24,2-3-23,4 5-6,4-3-12,2 6 4,1-4-4,-1-5 0,-3-9 17,-1-12-18,-1-18-43,-2-16-89,3-14-26,-8-76-212</inkml:trace>
  <inkml:trace contextRef="#ctx0" brushRef="#br0" timeOffset="28204.613">3816 5551 887,'2'0'552,"2"6"-525,9 2-27,8 4 0,11 6 5,12-5 10,6-7 9,5-8-3,4-5-3,1-7-8,-6-1 1,-12 4-10,-6 3 0,-12 8-1,-6 6-6,-8 7 6,-4 9 71,-5 9 38,-6 7 19,-4 17 13,-10 4-45,0 5-32,-4 3-28,-1-3-19,0-5-11,3-5-5,2-9 13,2-9-14,1-4-18,-3-5-61,-3-9-145,-8-6-233,-65-40-306</inkml:trace>
  <inkml:trace contextRef="#ctx0" brushRef="#br0" timeOffset="28365.622">3862 5946 849,'7'-7'348,"4"-4"-224,17-5-76,13-4 39,11 7 2,1 1-29,3 8-20,-10 4-19,-4 4-10,-12 4-2,-8 0-9,-14 1-107,-11 7-91,-72 59-21</inkml:trace>
  <inkml:trace contextRef="#ctx0" brushRef="#br0" timeOffset="28551.633">3759 6265 857,'-3'2'576,"3"-2"-360,-1 2-118,5-1-98,8 3-25,9 2 25,17-2 48,12 1 12,12-10-9,5-5-23,0-3-10,-6-4-6,-8 2-12,-15-6-90,-4-1-76,-12-7-148,-4-71-381</inkml:trace>
  <inkml:trace contextRef="#ctx0" brushRef="#br0" timeOffset="29051.661">4001 5298 1279,'0'0'284,"0"0"-143,-2 0-84,2 0-51,0 2-6,2 6-27,2 8 12,2 13 15,5 23 9,-6 10 21,-4 15 21,-4 10-9,-4 7 9,-2 62-21,-2 20-8,-1 32-5,8-69-11,2-38-6,2-55 10,2-7-8,-1-5-1,1 31 5,3-16-6,-2-20 2,0-10-2,2-10 1,1-5 0,9-8-1,6-7 43,16-8 7,14-11-13,4-9-16,3 0-4,-4 6-7,-8 5 1,0 9-2,-7 3-8,-3 11 8,-4 2-7,-6 3-2,-4 4 6,-7 0-5,-1-2 1,-5 2 5,-4-4-6,-1 0 7,-1 0 2,0-6 1,0-4-7,5-11-4,2-10-97,13-95-428</inkml:trace>
  <inkml:trace contextRef="#ctx0" brushRef="#br0" timeOffset="29548.69">6530 5550 1445,'0'1'478,"0"-1"-350,-2 2-91,2 4-37,2 2 1,4 5 5,5 9 6,6 8 6,4 1 0,1 1-10,-4-5-7,0-2-1,-2-5-69,-8 3-165,-5 5-242,-55 43-507</inkml:trace>
  <inkml:trace contextRef="#ctx0" brushRef="#br0" timeOffset="29745.701">6576 6131 1475,'0'0'553,"1"3"-500,5 2-52,3 7 18,6 7 43,0 6-7,3 2-19,-1-2-9,-4 1-15,2-4-12,-3-9 11,-3-2-11,-2-5-2,-1-3-56,5-6-157,18-33-529</inkml:trace>
  <inkml:trace contextRef="#ctx0" brushRef="#br0" timeOffset="30712.756">8226 5349 1270,'0'-3'335,"0"3"-151,0 0-132,6 3-52,10-3 0,14 0 6,20-4 30,52-12-3,27-8-15,-92 17-4,-9 1-8,29-3-5,-18 2 0,-12 5 5,-5-1-6,-7 3-15,0 3-91,-3-2-82,-7 3-157,-29 22-252</inkml:trace>
  <inkml:trace contextRef="#ctx0" brushRef="#br0" timeOffset="30938.769">8262 5819 1298,'0'0'464,"0"0"-369,0 3-95,8 1-9,11 5 9,14 3 69,16-2 34,18-6-34,55-5-27,-80-6-22,42-9-10,-10 1-7,-14-7-3,-11 3-46,-16 1-73,-11 2-55,-14 1 2,-44-21-301</inkml:trace>
  <inkml:trace contextRef="#ctx0" brushRef="#br0" timeOffset="31259.788">8180 5441 1423,'0'-4'244,"-2"2"-116,0-5-76,4 7-52,0 0-4,0 6-22,2 3 0,6 11 26,8 13 66,3 17 0,1 14-1,-2 14-20,-7 4-14,-1 9 2,-4 56-9,-10-98-9,1 50-9,-7-8 3,1-7 0,1-16-7,0-12-2,3-15-9,1-9-74,1-11-97,-1-10-49,0-10 4,4-6 22,12-65-639</inkml:trace>
  <inkml:trace contextRef="#ctx0" brushRef="#br0" timeOffset="32085.835">7897 5261 1165,'-2'-4'272,"0"0"-100,2 0-85,2 2-34,0 0 22,1 1 10,4-9-22,9-2-37,8-2-13,13-8 1,3 3-4,5 1 4,4 3 1,3 3-3,-2 2 0,0 2-2,0 2-1,-1 0 8,-2 4-5,3 1-2,4 2 8,4-1 0,6 2-1,3-2-5,4 0-3,0-3-8,2-4 7,-6-1-7,-8 1 8,-13 4-7,-12 2-2,-13-2 0,-12 3 1,-4 0 0,-5 0 0,0 0 12,-1 0 5,0-1 5,-2 1-4,3-2 8,-4-2 2,-1-8-13,-5-1-16,-4-11-1,-2-4 1,-10-4-11,-3 2 5,-3 2-15,-4 2 8,2 1 12,3 4 0,8 5 0,7 6 1,9 6-1,5 6-11,4-2 5,2 10-16,8 6 5,5 11 17,9 7 1,4 5 0,3 2 1,-2 1-1,-2-3 2,-7 0-1,-5-4-1,-4-3 0,-1-2 0,-8-4 1,-1-1 0,-6 1 0,-3 2-1,-4 2-2,-5 2-40,2 4-132,-4-1-290,-5 43-290</inkml:trace>
  <inkml:trace contextRef="#ctx0" brushRef="#br0" timeOffset="32328.849">9696 5518 682,'10'2'161,"-1"0"-56,15 4 15,-3-3 45,5-5 57,6-5-17,7-3-76,4-6-43,2 0-40,-6 3-19,-6-1-9,-5 7-17,-10 2-1,-9 3-36,-3 2-120,-8 5-111,-8 4 6,-46 34-378</inkml:trace>
  <inkml:trace contextRef="#ctx0" brushRef="#br0" timeOffset="32648.867">9471 6112 1151,'1'0'203,"2"0"-122,6-7 19,3 1 52,7-7 5,7 0-53,8-3-2,2 2-36,4 5-21,3-3-23,2 6 4,4 5-20,1-2 4,2 3-9,1 3 10,1-6-1,-5 3-9,-3-4-1,-8 1 9,-7-1-8,-9-1-1,-6 1-21,-5 4-86,-4 0-275,-18 10-677</inkml:trace>
  <inkml:trace contextRef="#ctx0" brushRef="#br0" timeOffset="33707.928">11304 4895 941,'-8'-13'221,"2"1"-68,-7-14-62,-2 3-26,-6 4 26,1-3 10,-7 9-25,5 3-37,-4 10-24,-1 7-6,2 3-8,1 4-1,5 0 15,4 2-4,2 0-4,3-4-1,-3 3-4,1 0 11,-3 1 7,3 2 1,3 3 4,-1 1-10,2 5-3,0 5-3,1 7 8,0 2-4,2 1 16,2 3-13,1-2 1,4-1-8,1 2 16,0 1-8,2 4-2,2 0-8,0 6 5,0 0 11,2 2-10,1-1 1,0 2-1,-2-1-11,4-1 11,-4-3-12,0-1 6,0-1-6,0-6 11,-2 3-11,1 1 7,-1-2 2,-2 7 1,0 1-2,1-3-2,-5-3 1,0-2-1,-2-8-5,-2 1 5,1-3 4,-1-2-1,-1-5-9,0-5 5,2-5 4,-3-4-9,2-3 5,-6 0 8,1 0-7,-2 4-1,-5-2 2,-1 2-8,-4 4 1,-2-5 1,-1-1-1,-3-4 11,-7-5-5,-2-8-7,-8-8-21,-6-16-36,-5-13-40,-1-12-89,12-4-105,20 7-42,42-45-392</inkml:trace>
  <inkml:trace contextRef="#ctx0" brushRef="#br0" timeOffset="34247.958">11420 6308 1246,'-1'0'513,"1"0"-398,0 0-70,0 2-25,0 2 1,0-3 9,-2 6-11,2 2-19,0 7 17,0 13-7,-6 7 7,1 7-1,-1 1-4,-1 1-10,-2-3 10,1-2-6,2-3-5,0 1 0,3-4 0,3-2 0,3-4-1,3-5 0,3-3 0,9-8 1,-2-1 0,6-5 5,5-4 39,6-8 0,4-6-6,5-1-9,1-9-6,0 5-5,-2-2-2,-7 8-8,-9 2-2,-6 6-7,-8 3 1,-6 6-1,-3-6 0,-2 2 1,-1-2 4,0 0 4,-1 0-4,2-2-5,-3 2-36,0-8-58,-21-35-519</inkml:trace>
  <inkml:trace contextRef="#ctx0" brushRef="#br0" timeOffset="35008.002">12253 5240 1300,'0'-6'336,"0"6"-135,0-3-137,4 3-64,9-1-11,12-1 11,15-4 11,13-4 5,9-6-4,-5 3-4,-10 0-7,-10 3 6,-11 7-7,-9 1-65,-3 2-91,-3 2-73,-5 0-125,-13 6-215</inkml:trace>
  <inkml:trace contextRef="#ctx0" brushRef="#br0" timeOffset="35397.024">12490 5279 1171,'0'0'318,"-3"1"-206,-1 9-101,4 12-10,0 11 13,0 12 34,7 9 18,-1 7-6,2 3-23,-3 2-10,-5 1-3,-5-2-7,-9-3-11,-3-8 7,-9-6-1,-7 0 6,-3-8-18,2-9-17,4-6-8,11-14 25,8-8 4,5-3-3,5-5 8,2 4 12,4-5 41,6 2-14,6-9-32,20-2-4,5-6 24,7 2 6,2 4-13,-5 4-20,-2 2-8,-3 0 7,-2 5-5,-4 4-3,-3 0-27,1 0-54,0 0-90,4-11-192,69-46-421</inkml:trace>
  <inkml:trace contextRef="#ctx0" brushRef="#br0" timeOffset="35690.041">13184 5428 1155,'-9'-8'246,"-1"3"-80,-12-8-61,1 5-19,-5 4-5,-2 8-18,-2 10-42,-3 12-21,0 9 0,3 16-11,8 13-1,7 7 0,7 8-1,8 5 13,0-6 11,6-1-11,0-15-24,8-20-40,-1-17 28,9-21 22,4-20-19,7-21 6,1-14-85,6-17-161,47-137-319</inkml:trace>
  <inkml:trace contextRef="#ctx0" brushRef="#br0" timeOffset="35930.055">13179 4816 1141,'-1'-2'274,"-1"4"-188,1 4-79,1 19-1,0 20 33,0 18 54,1 16-6,1 16-15,-1 62-9,-1 14-15,-6-3-19,2-65-19,2-68-2,2 0-8,2-7-83,1 29-104,3-18-26,5-16-158,33-46-362</inkml:trace>
  <inkml:trace contextRef="#ctx0" brushRef="#br0" timeOffset="36276.074">13606 5221 1209,'0'0'245,"0"1"-157,-2 3-88,1 5 14,-2 13 49,1 11 37,-5 14-23,-3 6-29,-2 7-8,-3 6-5,0 2-19,0-2-11,6-4-5,1-1 0,1-8 0,5-2 0,2-9-6,5-11-4,2-8-8,3-12 18,9-9 6,9-12 64,9-9-29,10-12-20,2-3-12,-4 2-9,-3 1-80,-10 4-31,-6 1-114,-5 3-153,-1-35-653</inkml:trace>
  <inkml:trace contextRef="#ctx0" brushRef="#br0" timeOffset="36823.106">13397 5033 1206,'-7'-12'270,"1"5"-57,-8-7-84,10 6-30,1 5-9,3 2 3,1-2-63,4 3-30,11 3-21,10-2 21,21 2 21,13 5-3,11 0-2,0 2-2,-1 1-13,-9 1 7,-1 2-2,-14-6 0,-6-4-5,-14-4 0,-8 0 5,-12 0-5,-4 0 11,-4 0 9,-1-7 15,-2-2-26,-2-8-4,-6-3-6,0-4-11,-2 1-7,-3-3-10,-3 4 7,-4 5 6,0-1 5,2 7 10,6 3 0,4 4 12,11 3-12,4 1-18,9 5-18,10 3 36,9 7 9,10 7 7,2 7-15,-5-1 6,-7 7-7,-8 0 0,-8 1-1,-7-3-13,-10-2 14,-4 2 1,-10 1 14,-6 6-3,-7-1 9,4 2-21,2 4-69,9 1-300,-1 44-760</inkml:trace>
  <inkml:trace contextRef="#ctx0" brushRef="#br0" timeOffset="37274.132">14581 5090 1335,'-4'-1'294,"1"-2"-108,-1-1-97,4 4-85,1 3-4,5 7-37,8 13 37,7 14 37,7 16 22,11 14-23,1 8-8,0 9 10,-4-2-22,-4 0-4,-9-10-3,-3-13-9,-8-21-36,-3-10-63,-3-15-5,-5-9-26,2-8 7,12-53-234</inkml:trace>
  <inkml:trace contextRef="#ctx0" brushRef="#br0" timeOffset="37518.146">15049 4957 1517,'-2'0'251,"-2"4"-154,-5 5-68,-10 10 5,-6 11 49,-10 10-8,-7 9-29,-6 14-17,-4 10-19,-2 2-9,3 4 2,8 2-3,12-9-81,12-8-102,14-12-78,18-17-201,65-37-192</inkml:trace>
  <inkml:trace contextRef="#ctx0" brushRef="#br0" timeOffset="37781.1599">15538 5006 1239,'-3'12'217,"-1"4"-130,-5 23 23,0 18-10,-6 13 7,0 6-35,-1 8-27,2 0-11,-4 1-7,5-2-15,-1-6 3,2-7-15,6-11 0,1-17-141,5-13-65,4-20-82,3-18 45,26-90-515</inkml:trace>
  <inkml:trace contextRef="#ctx0" brushRef="#br0" timeOffset="38235.187">15556 5034 1193,'3'-1'305,"3"-2"-208,12 3-65,4 7-22,6 9-1,7 5 20,-4 3 11,0 0-2,-4 3-14,-10-6-24,-9-1-8,-7 2 3,-7 0 5,-14 8 65,-14 6-13,-18 7-52,-8 3-64,4-4-98,8-8 4,16-9 46,19-13 2,12-6 14,10-6 65,7-3 31,11-4 132,6-1 13,8 1-26,0 3-19,-2 4-22,-8 7-25,-5 5-11,-6 2-32,-9 8 7,-5 3 26,-7 5 38,-9 9 17,-9 0-22,-7 4-31,-8 2-21,1-8-7,3-7-11,5-7 3,1-11-9,3-2 0,-4 0-40,-4-10-50,3-7-144,0-10-132,-26-89-476</inkml:trace>
  <inkml:trace contextRef="#ctx0" brushRef="#br0" timeOffset="38852.2219">15325 4735 975,'3'-11'369,"0"2"-227,7-11-58,3 7-39,7 2 24,1 0 24,7 8 24,7 3-33,3 7-3,8 8-30,2 1 2,5 4-26,-1-1-6,-3-7-14,0-1 13,-4-4-8,-1-7-5,-10 0-6,-5-7 4,-5 1-4,-12 2 10,-4 3-5,-8 0 1,-2 1 1,-4-2-1,-6-6-7,-12-7-7,-7-3 6,-6-5 2,-5-3 9,0 1-9,3-3-1,5-5 0,6 0 0,7 1-13,6 3 5,9 7 2,5 5 5,2 9-1,2 3 2,9 5-7,6-2-1,13 2 8,9 3 6,7 8 3,0 5-9,0 8 0,-3 5 0,-5 4 0,-6 11-8,-9 1-1,-9 2 2,-12-2 7,-6 3 14,-9-4 7,-12-1 3,-9 4 1,-3-6-7,0-6-18,9 1-25,5-6-62,8-3-110,-15 47-352</inkml:trace>
  <inkml:trace contextRef="#ctx0" brushRef="#br0" timeOffset="39309.248">16342 4806 1374,'0'2'234,"2"2"-210,4 6-24,3 15 0,5 16 0,3 12 70,4 18 7,1 12 2,9 67-22,-9 40-15,-22 6-15,-11-76-7,-11-14-10,-8-3-10,10-55-78,-6 1-61,-7-4-85,-181 168-521</inkml:trace>
  <inkml:trace contextRef="#ctx0" brushRef="#br0" timeOffset="40037.289">12298 4728 1118,'-3'0'222,"2"0"-148,-5 9-74,-4 7 0,-4 13 0,-5 9 0,-2 5 1,-1 2 17,1 12 0,3 8 0,5 17 5,-4 70 4,11 47 18,-1 30 7,4-72-14,-3 0-22,-6-6-5,5-17 2,7-26-13,4-77-17,3-2-44,3-5-32,10 24-68,10-5-104,69 11-252</inkml:trace>
  <inkml:trace contextRef="#ctx0" brushRef="#br0" timeOffset="52619.009">17826 2590 1001,'0'0'184,"0"0"-131,-1 2-53,1 0 0,0 0 21,-1 0 31,-4 2 13,1 3-7,4 0-25,-3 1-9,2 5-9,2 1-7,5 10-7,4 3 10,4 5-10,10 1 6,7 8-5,8-2 8,10 6-2,9 3-1,5 2-1,8 7 2,51 33-8,19 22 8,28-10-1,-47-38 7,-9 3 5,-73-33 1,-6 1-11,-5-1-3,28 36-5,-18-4 7,-15-5-8,-18 0 6,-14 2 2,-18 6 23,-21 3 59,-21 10-9,-75 50-28,-49 25-22,-17 19-7,82-49-13,10-2-6,18-32-5,11-2 0,52-47-28,8-10-82,12-2-83,-17 29-118,23 17-294</inkml:trace>
  <inkml:trace contextRef="#ctx0" brushRef="#br0" timeOffset="83074.751">25943 1949 677,'0'-4'303,"0"-1"-88,0-8-43,0 9 1,-1-3-4,-2 6-41,1 1-47,1 0-44,-1 1-17,2 2-11,-2-3-8,2 1-1,-1 2 0,-1-2-12,1 8 2,-4 8 9,-3 9-1,0 10 1,-4 9 0,-1 3 1,1 7 1,-3 0-1,4 8 2,-2 0-2,0 8 6,4 3-4,0 0-1,-1 0 5,0 3-6,-2-4 6,4 6 3,0-1 0,2 8-8,0 9 14,-4 2 18,-3 8-10,-12 55 7,-4 9-8,-5 8-1,6-50 2,6-4-8,-2-7 1,7-2-4,3-2-12,3-6 0,10-57-1,-1 0 1,0 101-1,2-112 1,2-2 0,0 42 0,-1-11 1,-1-2-1,-1-3 1,-1-3 0,0-6 0,0-4 6,0-4-7,-1 2-1,2-4 1,-1 2 2,2-8-2,0-6 1,2 1 0,0 0 0,0-2 0,2 2 0,0 0-1,-3 7 0,2 0-1,-1 6 0,-4 0 1,-2-7-1,0-2 0,2 0 1,-2-9 0,2 1 0,0 7-1,-1 2 2,0 4-1,3 1 0,-4 0 0,0 6 0,-2-1 1,4-1-1,-2 2 0,2-1 1,-3-2 0,2 4 0,-4 2-1,0 2 1,1-4-1,0 0 1,3-5-1,0-1 1,3-4 0,0 2-1,1 6 0,1-6 0,-1 4 1,1 0-1,-2 0 1,0 3-1,-2-3 0,2-2 0,0-2 0,-1 2 0,-1 2-2,-1 0 1,2 6 1,-2 4 0,-1 0 0,0 3-1,3 1 1,-2-7 0,3-7 0,-2-4 1,1-12-1,1-3 2,-1-9-2,-1-3 0,0-10 1,2 0 7,0-2-8,0-4 0,0 2 0,-1-1-9,1-2-12,0-4-12,-2-9-34,2-8-74,-1-5-60,-4-1-18,-8-31-292</inkml:trace>
  <inkml:trace contextRef="#ctx0" brushRef="#br0" timeOffset="85031.863">25128 6716 229,'2'-15'860,"-1"0"-680,4-14-59,-1 3-26,1 7 20,-1 3 50,-1 6-22,-1 7-71,-1 3-42,0 0-30,-1 1-9,6 1-15,5 4 11,8 3 13,7 9 12,2-3 0,0 1 0,-6 1-1,-1 0 5,-1 5 2,-5 3 0,3 4-3,-7 10-1,-1 2-2,2 5-2,-3 4-9,-1-1 5,0-3-5,-2 0 0,4-1 0,-3-4 0,0-3 0,-1-8 1,-2-8-1,0-8-1,-4-4 2,3-7-1,-2-3 5,1-1 0,-2-3 12,6-8 36,4-10-12,4-20-24,14-18-18,5-2 0,3-7-10,6 8-61,-2 13-79,0 12-342,31-27-378</inkml:trace>
  <inkml:trace contextRef="#ctx0" brushRef="#br0" timeOffset="91769.2479">27339 3157 358,'2'-4'116,"1"0"-79,3-10-26,0 5-11,-1-2 0,-1 0 0,0 3 0,-4 0 0,0 2 7,-4-2 14,1 0 45,2 2 18,-3 1-30,3 1-18,-1 0-24,2-2-11,0 2 8,2 0-1,-2-2 11,0 0 32,0-1 45,0 3 38,0 2 2,-2 0-19,2 2-21,0 0-25,0 0-16,0 0-19,0 2-16,0-2-20,0 4-6,0 3-8,0 7 13,0 8 0,0 9 0,0 12 1,0 7 8,0 1-1,-3 5 7,2 1-2,-1-2 0,-5 4-2,4 2-1,-4 3-1,2-6-2,3-3-6,-3-10 1,2-6 5,-2-3 0,5 2-5,-2 5 5,1 4-5,1 2 7,0 2-3,1-3-5,1 4-1,3 7 1,-2-2 0,-3 5 0,1 1 0,-4 8 1,-3 5 0,-4 5 0,1-3 0,0-11 1,4-10-1,1-6 0,-2-6 1,3 0-1,0-5 0,-3 2 5,1 6-6,1-4 0,-1 1 1,4-1-1,-3-5 0,2 4 1,0 0 0,0-3-1,0-1 1,-1 2-1,2-6 6,-1-2-6,2-3 1,-2 1-1,-2 5 0,1-1 0,-1 0 0,-3 7 0,3 4 0,-9 2 0,0 2 1,0 1-1,-1 4 0,-1 1 1,0 3-1,0-1 1,-1-3-1,3-4 1,4-12-1,3-10 0,1-6 0,0-6 0,4 2 0,-1-3 1,0-2-1,2-2 0,0-3 0,0-3-7,0-4-21,0-2-32,0 0-21,0-4-56,2-74-428</inkml:trace>
  <inkml:trace contextRef="#ctx0" brushRef="#br0" timeOffset="95752.476">27490 2970 376,'-3'-7'203,"-1"-1"-101,-2-7-9,-3 2 18,3 1 22,-3 3-8,1 5-20,4-2-21,-2 2 1,3 4 7,-2-1-8,2 1-23,3 0-26,0 1-16,3-1-8,-3 0-11,2 3 0,4-3-2,3 3 1,10 4 1,12 2 9,14 4 5,11 0 7,6 4-6,5 2 3,-1 1-2,6-2-5,-1 1-5,47-1-5,13-6 11,9-9-10,-41 1-1,-7 0 1,4 8 11,1-2-13,-6-2 0,-8 7 0,-45-9 1,-4-1-1,-1 0 0,33 5 0,-5-4 1,0-4 0,0-4 5,5-4-4,1-2 4,0 1-6,-1-1 1,-3 4 0,-7 1 0,-5-3 4,-6 6-5,-5 3-1,0 0 1,-1 0-1,0-2 1,1-1-1,2 2 1,-2-1 0,0 2 0,5-2 0,0 2 1,2-6-1,0 3 0,-1-1 1,-1-3-1,-5 2 1,1-2-1,5 1 0,-3 3-6,-1 3-6,-3 1-15,6 3-15,-1 1 9,1-5 23,-3 0 9,-3-8 2,-11 0 0,-6-3 0,-8 4 0,-7-2 15,-6 3 7,1 2-10,-4 2-13,1 2-6,-1 6-12,1 5 17,-2 11 0,0 10 0,-1 0 1,-2 1 0,-4 0 1,0-3-1,-1 1 0,1 2 0,-6 2 1,2 11 1,-6 12 4,-6 15-6,-4 13 1,-16 59 10,-7 15-1,2-1-8,21-55 8,4 10-4,6-1 2,3-2-2,10-8 0,1-4-6,4-63 0,0 4 1,0-2 6,-3 47-6,-2 5-1,-1 0 2,-4 6-1,-2-4 0,-2-3 6,-4-3-1,-1-8 2,0-4-7,3-5 5,1-3-6,4 5 0,4 4-1,5 7 1,0 5 2,3-1 4,0-13 0,1-13-5,-6-17 8,1-10-3,-1 1 0,0 6-5,-4 0 7,1 4-2,-1 5-5,2-1 1,1-1 5,2 7-6,1 4 7,4-3 5,0-3-1,-2-9 0,1-6-1,-4 3-2,-2-1 1,-4 11 17,1 13 14,-3 16 2,-1 5-26,5 0-4,3-12-11,3-15 10,7-12-12,-2-13 6,1-14-6,-3-11 1,0-5-1,0-4 2,-2-1 10,2-1-3,-1 1 1,-1-3 4,-5-1 8,-5-3-11,-7-1-10,-8-6 5,0-4-5,-5 1 1,-6-9-1,-1 2 0,0-3 0,-1 4 0,5 4 1,0 2-1,-2 3 0,-4 7 1,-2-3-1,-9 3 0,-6 2 6,-4 1-7,-9 0 0,-2-3 0,0 2 1,-3 0 0,-4 0 5,2-5-5,-1-3 8,2 0-8,6-6 5,2 6-6,9 0 1,-2 3 5,8 6-6,-1-1 1,-2 2 7,3 0-7,1 2 5,-1-7-5,0 2 7,4-3-7,3-2 19,4-6-2,0-3 0,0 4-3,4-5-8,2 6-6,-1 0 7,2 2-1,-3 3-6,-1-3-1,-6 4 0,3-1 1,0-5 5,-2 3-6,4-4 0,0 1 0,6-1 6,5 6-6,7-2 1,8 3 0,1 1 0,2 4 0,4-2-1,2 2 0,-5 0 0,2-4 1,-7 1 0,2-3-1,-5-2 1,1 0-1,1-4 1,-2 6-1,7-1 1,5 1-1,-3 6 0,9-1 0,-2 2 0,3-1 0,0 2-1,0 1 0,0-2 1,0-2-1,0-3-5,0-2 5,-4-3 0,2-3-1,-1 0 1,-1-3-5,2-3 4,-2 2 2,0-2-2,1 1-4,1 6 6,2-1-1,-1 0 0,0 0 0,1 4 0,-2-5 0,2 3 0,-2 1 1,4 1-1,-2 2 1,0-3-1,0 0 1,0 4 0,0-5 0,0-2 0,2 0 0,-1-5 0,-1-4 0,1-5 0,-1-3 1,0-5-1,0-2 0,0 8 0,0 0 0,2 7 0,-2-1 0,2 3 1,-1 0-1,0 4 0,-1 0 1,3 2-1,-3-3-1,0-2 1,0 0 0,0-11 0,0 4-9,3 0-9,-3 1 9,1 8 1,1 5 1,-2 1-2,3 0 3,1-1-3,-2 3-2,-1 1 10,4-2-8,-4 1-6,4 2-3,-2-7 10,0 9-1,-2-2 8,1 6-1,-2 3 1,0 1-5,-2-2 0,2 4 5,0-2 0,0 0-5,0 0 4,0 1-5,-1-1-2,1 0 0,0 3-8,-3-3-2,3 1-2,0 3-2,-3 1-11,-1 1 11,3 7 23,0 8 5,-1 1-3,-2 0-1,2 3 5,-2 8-1,1 5-4,1 7-1,-2 5 5,0 5-4,1 0-2,-1-4 7,0-6-6,-2-10 0,3-5 0,0-4-1,-2-4-6,2 0 7,-2 4 7,0 0-6,1-4 0,-1 1 0,2 0-1,-1 2 0,2 1 1,-2 0 0,-1 3-1,2-1 9,-1 1-9,1-3 0,-2-4 0,2-1 1,-1-2-1,0-5 1,-1 0 0,2 0 0,1-2 0,1 3 0,0 3 0,-1 2-1,0 2 1,1-5-1,-1 2 1,2-3-1,0-2 0,0-1 0,0 1 0,0-6 0,2 2 0,-2 2 0,1-6 0,-1-3 1,0 1-1,0 0 1,0-3-1,0 2 0,0-3 1,0 1-1,-1-1 1,2 3-1,-1-3 0,0 0 0,2 0-1,-2 0 1,0 0 0,0 0 0,0 0 0,0 4 0,0-4 0,-2 0 0,4 0 1,-2 0-1,2 0 0,-2 0-8,1 0-1,0 3 0,3-2 0,2 5 8,1 0-5,0 0 6,1 1-1,-1-1 1,2 0 0,-1-3 1,-2 1-1,1-1-6,0 1 5,1 3 1,6-4 0,-1 0-1,3 0 1,1-2 0,-1-1 0,-1 0 0,-1 2 6,-3-2-5,-3-2 0,-4 2 1,-1-1 4,2 1-5,-4 0 5,1-3-5,-2 3 0,0 0-1,0 0 1,0 0-1,0 0 0,0 0 1,0 0 0,0 0 1,1 0 7,-2 0-3,1 0-5,0 3-1,0-3 1,0 0-1,1 0-1,1 0-11,4 0 4,1 1 8,4-1 0,4-1 1,-2 1 0,-2-3-1,-1 3 1,-3 0-1,-4 0 1,-3 0 0,0 0 6,-1 0-5,1 0 4,0 0-5,-2 0-1,2 0-41,0-1-118,-7-3-368,-6-15-416</inkml:trace>
  <inkml:trace contextRef="#ctx0" brushRef="#br0" timeOffset="97398.57">24093 6600 948,'-1'-6'129,"1"4"-4,-2-6-49,1 8-19,-1 2 9,2 1-4,-3-3-25,3 1-22,5 3-13,-1 0 4,10 4 7,2-2 22,12 2-2,8-6-5,6-2-4,4-7-4,7-3 2,-3-5-4,-6 4-6,-6-1-3,-8 2-7,-9 6-2,-11 7-26,-5 8-148,-8 5-99,-29 45-243</inkml:trace>
  <inkml:trace contextRef="#ctx0" brushRef="#br0" timeOffset="97795.5929">24318 6716 856,'-1'0'211,"1"0"-67,0 0-79,0 4-59,1 11 4,1 10-2,0 15 74,-1 11-2,0 8-10,-2-2-14,-4-6-7,-7-2-4,-4 2-15,-10-2-6,-8 6-9,-6-6-9,-5-2-4,3-8 7,2-2-9,6-9 0,7-9 2,7-9 5,6-4 4,8-6-2,0 0 6,4-2 4,2 1 22,2 1-22,0 0-9,0 0-10,3 0-12,5 0 0,7 0 6,11-3 6,5-1 2,3 2 4,1-5-5,6-7 0,-3 1 7,1-4-8,1 0-5,-4 1-133,3 1-240,42-37-548</inkml:trace>
  <inkml:trace contextRef="#ctx0" brushRef="#br0" timeOffset="98007.605">24577 7194 1319,'-1'2'252,"1"-2"-150,-1 8-51,-4 13-12,-2 10 24,-3 18-19,0 6-23,4 5-11,-2 6-4,8-2-4,0-9-1,5-6 0,-2-16-1,-1-10-21,2-3-190,0 6-320</inkml:trace>
  <inkml:trace contextRef="#ctx0" brushRef="#br0" timeOffset="99425.686">26971 4925 875,'0'-3'373,"0"0"-151,0-1-66,-2 4-27,2 0-42,-1 3-45,1-3-42,1 4-1,4 5-20,5 5 10,8 17 11,2 12 9,5 5 3,2 3 2,-2 1 1,-4 0-2,0 1-2,-2-6-4,-2 0 2,-4-8-7,-1-3-1,-2-6 7,-1-2-7,-1-5 0,-2-4 0,1-2 5,-4-9-6,0-3 1,-1-5 1,-1 0 10,1-1 6,1-5 28,6-8 23,3-8-19,6-13-28,9-14-16,5-7-5,4 2 0,-3 1 0,1 10-1,-8 6 0,-4 7 0,-3 7 0,-8 4 0,-1 6-1,-5 2 0,-5 9-16,0 0-32,-3 2-61,-2 2-155,-27 10-329</inkml:trace>
  <inkml:trace contextRef="#ctx0" brushRef="#br0" timeOffset="100371.741">27767 5040 649,'-2'-3'496,"2"3"-303,0-1-32,2 1-52,4-2-41,7-2-32,6-1-12,8-1 1,5-1 1,0 3-7,-2 2 1,-1 0-10,-7 0-2,-3 0 4,-8 0-12,-6 2-13,-3 2-97,-5 2-119,-6 4-22,-2 8-50,-3-4 41,3 3 176,5-3 65,2-3 19,2 0 36,0-4 88,0 3 31,1 0 13,-1 8-14,-2 7-11,2 6-25,-3 9-14,2 7-14,-4 6-20,-3 1-23,0 0-16,-3-3-13,-1-4-1,-2-7-7,-3-5 1,1-2-5,-2-7-6,4-6-26,4-5-11,1-9 10,4-4 25,1 0 1,2-4 1,2 4 29,2-4 26,0 0 7,2-1-7,2 0-17,4 0-16,8 0-8,-1 1 4,10-2 4,4-1-5,4 3-5,3 0-3,3 0 1,0 0-1,0 2-3,-2 0-4,-7 0-1,-3 1-1,0 2-9,-9 1-74,-2 2-166,-1-1-211,-16-13-610</inkml:trace>
  <inkml:trace contextRef="#ctx0" brushRef="#br0" timeOffset="100710.76">28339 5446 786,'2'1'282,"-1"2"-200,2 0-20,2 7 35,0 0 11,4 5-21,-1 5-27,4 6-28,-2-1-17,2 0-6,-1 1 9,-7 0-8,-7 1-2,-9 0-8,-6 2-37,-7 2-51,1-8-2,0-6 12,8-5 51,7-6 27,5-2 15,4-4 46,2 0 5,0 0-25,8 0-28,5 0-4,6 3 14,7 0-8,4-2-5,1 5-10,8 6-22,2 8-109,77 62-684</inkml:trace>
  <inkml:trace contextRef="#ctx0" brushRef="#br0" timeOffset="101489.804">29388 7216 1151,'0'0'270,"0"0"-168,0 2-69,0 2-22,-2 0-10,4 9 8,3 8 7,5 8 16,2 4-2,9 8 10,8 4 2,6 1-1,5 5-14,7-6-6,0 1-6,-2-3-6,-9-5-8,-7-7 5,-6-5-5,-11-5 0,-9-5 0,-5 6 14,-12 7 35,-24 16 7,-20 10-29,-67 39-17,-27 5-5,110-72-5,6 0-1,-34 22-8,25-7-61,18-18-158,18-13-226,40-67-380</inkml:trace>
  <inkml:trace contextRef="#ctx0" brushRef="#br0" timeOffset="102323.852">29636 8384 270,'1'1'1034,"2"-1"-864,4 0-139,10 0-13,10 0 63,10 0-7,8-1-29,3 2-20,1-1-14,-3 2-2,1 1-2,-10 6-6,-6-2-1,-11 3-50,-7-1-113,-12 0-1,-7-2 97,-8 6 44,-2-4 17,1-2 6,1-4 27,4 5 11,3-3-8,0 8-8,-2 3 32,5 4 11,-4 8-16,-2 9-20,-1 7 1,-7 2-2,2 5-7,-5 7-7,-3 4-8,-1-5-6,4-4 12,-2-13-6,9-15-4,2-6 7,2-11 3,4-4 12,5-1 39,1-6 15,1-1-17,3 1-4,4-6-39,12-6-17,9 1 5,6-6 3,4 2 6,4 0 8,2 0 1,2-1-6,-3 2-8,-8 4-4,-8 5-6,-8 1 0,-12 6-54,-3 1-168,-2 1-240,4-2-198</inkml:trace>
  <inkml:trace contextRef="#ctx0" brushRef="#br0" timeOffset="102670.872">30323 8777 1134,'4'0'292,"-2"0"-175,6-2 3,1 0 18,6 4-31,-3 0-52,5 4-25,3 1-15,-7 4-13,1-2-1,-6 5 7,-6 3-8,-4 5 0,-9 6-9,-3-1-7,-2 4 5,-1-3 11,3-5-2,6-5-8,2-4 9,4-8 1,2-3-6,0 5-15,7 2 10,2 1 10,7 0 0,5-6 1,1-5 1,5-5 7,-2-9-1,-1 1 4,-1-5-10,-5 4-1,-2-2-58,-6 5-140,-1 0-138,7-16-410</inkml:trace>
  <inkml:trace contextRef="#ctx0" brushRef="#br0" timeOffset="103525.921">30514 4389 226,'0'0'497,"-1"0"-357,0 3-68,-1 0-2,-1 2 20,0-1-3,0 4-9,-2 2-3,1 3-6,-5 9-7,-7 6 4,-6 9 25,-8 16-25,-9 9-22,-8 13-16,-8-1-13,-5 0-9,4-12 0,14-14-5,15-14-1,16-10-33,11-12-67,8-7-8,7 0 7,9-14 8,13-10-121,93-84-273</inkml:trace>
  <inkml:trace contextRef="#ctx0" brushRef="#br0" timeOffset="103765.935">30532 4505 653,'0'-1'304,"-1"-1"-115,1-2-15,-3 4-49,3 2-62,4 3-51,2 12-11,2 12-1,4 10 33,10 14 18,-2 6 5,3-1-14,0 0-17,-1-6-7,2-4-7,-5-1-5,4-4 3,-7 0 0,0-5-9,1-5-86,-7-4-224,-2 3-455</inkml:trace>
  <inkml:trace contextRef="#ctx0" brushRef="#br0" timeOffset="104464.975">31422 4851 279,'-11'12'0</inkml:trace>
  <inkml:trace contextRef="#ctx0" brushRef="#br0" timeOffset="105358.026">31306 4661 375,'0'-1'310,"-4"1"-94,3-3-3,1 3-22,0-4-55,1 4-47,3 0-38,-1 0-30,4 0-15,12 0 1,2 0 5,5 4-1,3-4-5,-5 4-5,1 4 7,-4-4-7,1-1 0,-2 3 0,-4-2-1,-4-1 0,-2 0-38,-4 0-56,-2-3-55,-4 3 2,-4 1 63,-2-4 54,-1 3 24,-2-2 6,3-1 72,-2 2 8,4 2-17,-3 0-11,3 1-29,-1 9-22,-1 2 8,0 13-7,-2 5 23,0 5 25,0 6 8,1-2 2,-1 5-24,4 0-13,-2 4-1,5-1-7,1 4-6,4 0-3,0 1-4,2-1 4,-1-4-5,-4-10 7,-1-6-1,-2-7-5,-9-8 10,-4-6-6,-7-5-6,-7-7 0,-1-10-1,5-2-5,-1-5 6,5-5 1,-1 0 7,6 2 5,1 1 34,8 7 34,3 2-2,4 4-23,2 4-32,1 0-24,5 4-12,11 0 5,7 3 7,7 0 15,6 3 0,0-4-2,0-2-12,-3-3 8,-1 1-3,-7-4-6,1 1-35,-1-3-172,-2-2-174,28-26-410</inkml:trace>
  <inkml:trace contextRef="#ctx0" brushRef="#br0" timeOffset="105710.0459">31799 5391 637,'1'0'237,"1"3"-129,2-2 97,1 5-10,-2-2-31,0-1-28,1 4-41,2-2-34,4 3-34,-4 3-13,-2 1-4,2 7-1,-6 6-9,-9 5-3,-12 8-82,-3 5-76,-3-2 4,5-3 35,5-15 58,11-6 40,6-12 24,3-5 30,7-2 36,6-4 42,4-1 33,6-2-25,-5 3-26,6 2-32,-4 0-25,1 2-19,-8 2-8,-1 0-5,-6 2-1,-4 1-31,-5-2-121,-3-1-118,-33-22-519</inkml:trace>
  <inkml:trace contextRef="#ctx0" brushRef="#br0" timeOffset="119162.815">2955 9248 688,'-5'-7'181,"-1"0"14,-2-2 15,-1-4 20,6 1 5,0-2-41,0 1-67,3 5-35,0 6-20,0 2-21,-1 0-33,1 0-18,7 7-26,6 4 14,14 4 11,9 5 1,2 8-1,2 1 0,-6-2 0,-1 1-5,-10 0 6,-2-4-2,-9 1-23,-9 2-11,-11 4-2,-11 8 23,-16 3 14,-7 1-5,-6-8 5,5-9 1,7-9 0,10-11 1,12-4 7,8-2-6,6-2-2,4 2-65,9 0-14,7 6 71,10-2 8,9 6 9,2 3-8,1 5-1,0-2-1,-8 9 0,-3-1-1,-8 1 1,-4-2 0,-8 2 0,-5-2 1,-6-5 1,-6-1 26,-3 0 18,-13 5 0,-13 4-18,-10 0-16,-10 0-2,-7-4-9,-3-2-48,6-10-54,2-7-150,12-12-126,-50-72-565</inkml:trace>
  <inkml:trace contextRef="#ctx0" brushRef="#br0" timeOffset="120139.871">2742 9185 576,'0'0'521,"0"-2"-314,3 0-70,4 0-5,5-4-12,5 6-11,9 4-26,6 2-25,4 5-13,4 7-13,-1 8 1,-2 9-11,-4 2-11,-6 9-4,-10 4 2,-5 4 3,-6 2 8,-4 1-5,-5-5 1,-3-6-8,-3 1-1,-4-8 1,-4-2 1,-5 3-2,-7 1-2,-5-1-5,-4-1-1,-4-3-24,3-6 11,1-8 4,9-10 8,6-5 2,13-3 1,4-4 0,6-4 7,2 3-8,0-4-18,0 4 0,8-4 8,6-5 10,3-3 10,9-3 1,2 0 1,-2 6-3,2 1-1,-3 1-8,-4 6 0,7 2-5,3 2 5,1 4 2,7 0-2,-1 2 0,5 2-1,-2 8-4,1 2-1,-4 2 5,-6 1 0,-4-1 1,-8-4-1,-5 0 1,-4-8 0,-5-1 1,-4-1-1,-1-4 8,-3-4 14,0 0 17,0 0 3,0 0-9,-3-2-6,3 2-19,-1-2-1,-1 1-1,1-2 9,-4-3-15,0-1-81,-5-2-99,0-2-190,-26-30-416</inkml:trace>
  <inkml:trace contextRef="#ctx0" brushRef="#br0" timeOffset="120996.92">2843 8718 845,'-6'-2'300,"0"1"-85,-5-4-43,1 5-43,1 0-40,-2 6-55,-3 3-25,-4 11-9,-8 6 0,-4 4 1,-2 4 0,-3 4 0,-3-1 10,-2 10-10,2 6 17,-3 14-10,0 9-8,4 12 6,-8 61-6,18 22 0,29 0 1,16-48-1,19-3 0,11-8 0,13-9-1,-28-58 1,4-7-10,2-2-5,36 32 15,2-13-2,1-7 0,-3-10 2,-8-8 0,-5-14-11,-11-3 11,1-11 0,-3-8 6,-2-7 67,-1-12 34,-1-10-34,-2-14-4,-2-15-22,0-14-11,22-64-29,-4-42-7,-13-32 0,-25 84 0,-10-4-1,-8-7-4,-15 32 4,2 65-12,-5 3 12,-2 9-1,-24-43 2,-14 12 1,-12 3 14,-9 5 0,-1 6-9,-1 6-5,10 5 0,5 16 1,8 7-2,4 12-1,8 5-7,7 4 7,4 0 1,9 7-9,-1 1 8,1 3-5,-1 5 5,-5 0 1,2 1 0,-3-1 0,0-2 0,5 0-1,1 0 1,8-1-1,2 5-12,4 4-38,7 10-83,10 13-86,10 8-26,11 12-95,78 111-156</inkml:trace>
  <inkml:trace contextRef="#ctx0" brushRef="#br0" timeOffset="121252.935">3825 10322 947,'0'6'280,"0"-2"-247,0 4 3,0 3 36,0-5 45,0 0-30,1-3-31,1 1-34,-2-3-2,2-1-10,-1 2-1,1 2-9,0-4-36,-4 8-163,-13 3-417</inkml:trace>
  <inkml:trace contextRef="#ctx0" brushRef="#br0" timeOffset="127049.266">4830 9345 286,'0'0'189,"0"0"-97,0-1 61,0-2 54,0 1 25,-1 1-65,-1-2-82,2 3-85,-8 3-126,-32 0-637</inkml:trace>
  <inkml:trace contextRef="#ctx0" brushRef="#br0" timeOffset="127918.316">4871 9439 831,'-2'-1'267,"2"1"-115,-2-6-104,2 9-42,0 0-6,2 5-25,1 9 25,3 7 1,3 5 55,-1 6 32,-4 7-22,-2 1 9,-4 10-18,-4-1 0,-5 7-28,-2-4-16,1-6-4,-3-4 3,6-11-3,-5-11-7,11-9-2,0-10 6,6-6 9,0-2-7,7-8 58,0-15-27,10-20-33,6-18-6,10-12 1,3-2-2,-1 8 1,3 14-1,-8 12-4,-2 9 4,-5 11 1,-6 11-15,-1 11-18,-4 14 15,2 8-3,4 9 21,-9 8 16,0 9 13,-3 5-10,-6 9 2,-8 3-10,-6 3 5,-3 4 4,-4-2-11,-1-12-3,6-12 0,5-19 1,7-15-5,1-9 16,3-1-5,0-10-4,6-10 15,8-20-24,13-20 0,12-12-18,10-3 3,3 9-3,-2 10 12,-7 17 6,-7 11 0,-7 10 0,-11 9-1,-2 10-8,-2 6-12,1 10 8,0 11 13,-2 15 7,-2 7 20,-5 9 9,-5 4-3,-4 4-20,-4-1 4,-3 3-16,-3-3 8,1-8 1,1-8-8,3-12-2,2-16-23,1-9-68,2-5-59,0-10-54,-6-43-9</inkml:trace>
  <inkml:trace contextRef="#ctx0" brushRef="#br0" timeOffset="128627.357">4705 8896 996,'0'0'337,"0"-1"-161,-2-1-55,4 2-2,1-2-22,-1 2-97,2 0-3,11 4-4,12 1 7,18 1 48,15 4 0,9-1 10,9-2-7,1 1-18,51 7-4,18 1-7,12 9-1,-54-10-13,-1-1 5,14-10-13,-1-1 0,-17 0 1,-17 0 8,-58-5-4,-7 2-5,-4 0 0,15-1 0,-13 1 1,-12-3 13,-5 3 40,-2 0 42,-6-10 25,-3-10-79,-10-11-42,-10-4 0,-11-5-24,-8 4-27,-7-4 20,1 4 1,7 3-6,6 0 18,8 5 10,15 5 8,7 6 0,8 11 0,6 1-5,3 5-25,6 2-22,8 2 40,12 5 11,14 10-1,4 4 2,4 6 0,-1 9-1,-6 4 0,-5 3 1,-7 5 0,-6 5 1,-8-1 5,0 0-6,-8 5 1,-5-4 5,-2-2-5,-8 1 10,-2 3-11,-8-2-20,-6 0-143,-7-2-310,-76 36-474</inkml:trace>
  <inkml:trace contextRef="#ctx0" brushRef="#br0" timeOffset="129228.391">4005 10912 1368,'2'-2'354,"1"1"-343,9 1 2,7 0-13,17 0 26,19 5 10,14 6-5,55 10 10,31 3-28,52-14 5,-31-7 36,-24-20-21,8-7 24,16 28-12,-2-6-28,-30-7 7,-25 2-8,-18-1-15,-14 6 6,-48 6-6,-6-1-1,-6 0-1,23 1 1,-17 0 0,-19 0-6,-6-2 5,-8 0 1,-3-2 0,0 2 0,1 0-42,-6 9-39,-4 0-205,-36-4-654</inkml:trace>
  <inkml:trace contextRef="#ctx0" brushRef="#br0" timeOffset="130693.475">7128 9602 959,'-3'-3'372,"1"3"-87,0-4-69,0 4-98,-1 1-50,2 3-35,-1-2-33,2 2-2,6 6-7,2 6 9,8 7 0,5 2 2,-2 5-2,4 1-15,-6 9-144,-6 5-138,-39 83-326</inkml:trace>
  <inkml:trace contextRef="#ctx0" brushRef="#br0" timeOffset="130887.486">7056 10430 619,'0'2'699,"3"0"-612,-2 2-60,-1 0 37,3 8 56,4 0-33,6 5-30,-1 4-21,9 5-19,1 3-4,5-1-13,0 3-85,6-1-253,27 1-603</inkml:trace>
  <inkml:trace contextRef="#ctx0" brushRef="#br0" timeOffset="132393.572">8132 8754 756,'-7'-5'318,"0"-2"-120,-10-3-117,-13 7-35,-12 9-35,-16 9-4,-11 12-7,-7 2 1,3 6 11,0-3 0,8 1 3,8 0-2,9-3 2,14-8 6,13-8-7,12-8-14,9 1-8,7 0-20,5 8 4,12 12 24,10 12 1,11 11 23,1 10-9,-6 4-15,-9 5-4,-9-2 4,-9-6 6,-8 0 12,-7-12-18,-9 0 6,-12 4 4,-12 9 4,-12 9-4,-8 6-10,0 3-80,2-2-29,9-3 56,15-12-1,13-10 21,14-6 5,16-3 16,10 1 10,7-1-8,8 1 10,0 4 58,2-1 25,-8 4 8,-6 5-2,-3 16-29,-5 62-35,-19 27 17,-29 8 0,-4-53-15,0-2 6,19-65 2,2-5-22,5-1-4,-5 36-9,10-10-31,11-13-107,15-20-90,6-23-149,73-87-270</inkml:trace>
  <inkml:trace contextRef="#ctx0" brushRef="#br0" timeOffset="132829.597">9081 9102 1129,'-2'-8'201,"2"4"-27,0-5-15,0 5-45,2 4-84,7 0-29,15 0 30,12 4 23,15 0 4,11-3-11,7-1-20,4-1-11,1-7 5,1-2-19,-2 0-1,-10-2-1,-12 5-1,-20 1-23,-12 6-68,-17 3-101,-20 6-104,-112 63-50</inkml:trace>
  <inkml:trace contextRef="#ctx0" brushRef="#br0" timeOffset="133010.607">9024 9665 908,'5'0'285,"2"1"-229,13-1 32,8 0 163,9-1-13,9-5-89,7-4-52,5 1-59,0 1-19,-6-2-19,-7 0-1,-7 4-98,-12 0-142,3-17-286</inkml:trace>
  <inkml:trace contextRef="#ctx0" brushRef="#br0" timeOffset="133272.622">9005 9171 1150,'-3'0'274,"2"0"-133,-1-1-130,2 8-11,2 5-26,2 15 26,3 18 26,4 22 28,-2 14-11,-1 1-11,-3 0-7,-2 0-2,-4-5-8,-1 2-3,-5-3-3,1 1 1,0-6-10,3-9-104,7-11-107,11-12-140,66-14-281</inkml:trace>
  <inkml:trace contextRef="#ctx0" brushRef="#br0" timeOffset="133491.635">9924 9573 1300,'0'0'496,"-3"0"-324,2 4-61,-3-4-28,1 7-49,-10 9-26,-6 9-1,-7 11 1,-8 9-8,-8 8 0,-7 4 0,-3 6-5,-1 0-76,7 1-81,7-9-189,-14 39-471</inkml:trace>
  <inkml:trace contextRef="#ctx0" brushRef="#br0" timeOffset="133711.647">9896 9632 952,'4'-6'486,"7"5"-408,8-2-57,2 6 18,6 4 26,5 2 5,4 7-7,3-3-21,2 2-24,-4-1 0,-7-5-16,-6 1 7,-14-6-9,-4 2-52,-8 0-215,-11 4 2,-94 16-435</inkml:trace>
  <inkml:trace contextRef="#ctx0" brushRef="#br0" timeOffset="133891.658">9775 9928 1190,'4'-2'476,"-4"2"-391,3-1-5,5-2 65,8-8-2,16-1-62,11-6-51,3 1-20,-2 4-10,-5 1-10,-9 8-95,-10 7-162,-14 8-269,-14 5 6,-59 54 8</inkml:trace>
  <inkml:trace contextRef="#ctx0" brushRef="#br0" timeOffset="134220.677">9873 10024 328,'-10'11'261,"1"-1"-115,-6 10-14,8-5-3,2-1 6,5-3-29,2-6-44,1 1-14,1-2-15,3 0-8,3-3 4,8-1 10,8-4-11,10-1-4,1-5-13,2-2-11,-3 5 9,-5-1-9,-5 6 1,-4 2-1,-10 3-6,-6 4 6,-5 0 36,-2 8 76,-7 4 26,-4 8 0,-12 13-36,-5 7-33,-4 0-43,-1-8-1,1-8-10,7-13-6,7-10 0,4-16-4,2-10-5,4-19-83,3-20-70,3-27-51,-4-69-172,-16-90-293</inkml:trace>
  <inkml:trace contextRef="#ctx0" brushRef="#br0" timeOffset="135098.727">8629 8806 486,'0'0'243,"0"0"-10,2-1 7,-2 1 3,0-3-48,0 3-74,1 0-43,2 0-27,-1 0-45,6 0-6,9-1 0,14-1 18,17 1-9,19 1 36,60 3-30,47 5 21,41-2 2,-80-3-2,-15 1 9,-9 2-32,-11-10-1,-12-2-6,-56 4-4,-8 2 2,-6-1-3,14 1 1,-13 0-2,-12 0 1,-5 1 0,0-1 9,-4 0-4,0 0 8,1 0 7,0-1 7,-1 1 8,-4-6-16,-7-5-19,-7-7-1,-10-2-31,-10-5-8,-4-4 4,-7 0 8,-1-7 5,2 0 12,4 1 10,9 9 1,8 4 1,14 5 10,6 11-1,7 3-11,7 3-26,6 6-23,11 8 31,14 8 16,16 13 2,9 1 0,-2 4 1,0 1-1,-10 1 0,-8 1 2,-7-3-2,-11-5 0,-4-5 2,-10-4-2,-3-6 6,-6-2-4,-6 1-1,-15 2 17,-15 5-18,-14 5-108,-7-1-354,-76 14-482</inkml:trace>
  <inkml:trace contextRef="#ctx0" brushRef="#br0" timeOffset="135955.776">3463 11997 1318,'-8'0'327,"-1"-3"-101,-6 2-91,5-2-66,4 3-28,6 3-41,9 1-11,17 9 1,26 7 10,62 11 1,45-17 7,13-31 2,-65 1-9,-16-2 4,-56 13-5,-7-5-48,-8 5-108,18-12-150,-38-32-382</inkml:trace>
  <inkml:trace contextRef="#ctx0" brushRef="#br0" timeOffset="136291.795">3831 11677 1302,'0'0'322,"0"0"-233,-1 8-89,2 3-47,1 19 40,2 17 7,-3 18 7,-4 17 7,-10 7 4,-9 3-8,-10 2-4,-7-6 3,3-8-7,2-23 4,10-19-5,14-22 6,5-10 19,5-11 65,3 4 4,-1-2-26,2 3-27,4-1-34,12-2-8,10 2-11,4-1 7,13 2 4,-1-1 9,6-3-8,-6-6 7,5-5 2,1-4-10,0-13-167,64-99-438</inkml:trace>
  <inkml:trace contextRef="#ctx0" brushRef="#br0" timeOffset="136908.8299">4416 11454 1386,'0'0'357,"-3"0"-255,3 1-102,0 8-42,0 3 21,0 16 21,-2 14 14,-4 15 2,-6 6-14,-6 7-2,-4-2-33,1-5-57,0-11-30,12-15-26,9-13-28,9-11 32,16-13-4,14-14 56,13-11 17,5-4 40,-1-2 33,-8 7 31,-11 6 101,-12 8 90,-7 6-54,-11 8-42,-2 5-17,-3 4-2,2 10 4,-1 6-38,-2 9-35,-1 12-20,0 2-8,0 11-1,-1 5-1,-4 10-7,-1 5 6,-3 17 4,-12 63-11,11-113 21,-8 54 4,-6-21-7,-1-15-13,-2-11-5,-7-11-174,1-21-71,2-21-55,-2-20-49,1-17 64,0-20 49,2-10 83,-3-7 153,2-11 17,2-6 200,8-3 16,8 6 20,9 13-88,14 15-42,8 11-33,10 11-51,6 5-25,2 9-13,0 7-1,-3 10 0,-6 6-5,-10 10-15,-9 11-79,-14 13-97,-63 108-157</inkml:trace>
  <inkml:trace contextRef="#ctx0" brushRef="#br0" timeOffset="137072.84">4131 12690 866,'3'-3'381,"4"-5"-211,10-1-25,6-9 44,10 0-9,5 0-69,5-1-67,3 3-29,1 2-10,0 8-5,2 6-138,-1 4-344,62-5-568</inkml:trace>
  <inkml:trace contextRef="#ctx0" brushRef="#br0" timeOffset="137575.8679">5179 11736 1617,'0'0'312,"0"0"-216,-2 0-89,2 2-7,2 4-28,-1 10 13,-1 11 15,-5 12 1,-13 12 2,-9 4-3,-19 10-60,-14 3-69,-2-1-3,-1-5 24,14-16 15,12-13-27,21-19 22,22-20 61,20-14-44,14-15 42,14-10 39,7-1 4,5-2 58,-5 3 65,-1 8 28,-8 9-2,-12 7-2,-6 13-31,-10 2-57,-4 12-24,-5 2-22,-3 11 4,2 10 16,-4 9-7,-1 7-13,-6 14-11,1 7 0,-8 12-6,2 3 7,-6 7-5,-2 2 7,-9-8-3,-4 3 3,-2-7-9,-4-5 8,1-8-8,-2-14-36,3-8-63,1-10-213,-29-21-401</inkml:trace>
  <inkml:trace contextRef="#ctx0" brushRef="#br0" timeOffset="137859.8849">5070 12387 989,'3'-17'238,"4"5"-154,2-18-30,2 12-3,3 11-27,4 8-24,-3 14-1,-2 10-20,0 16-13,-11 6 10,-4 6 13,-11 0 14,2-6-3,0-10 15,2-14-13,5-12-2,5-7-12,5-3-24,5 2 36,6-3 1,4-3 8,4 2-8,-1-5 1,1 1-1,-3 1-1,-2-3-120,1 0-107,23-15-284</inkml:trace>
  <inkml:trace contextRef="#ctx0" brushRef="#br0" timeOffset="138101.8979">4971 12814 800,'0'0'483,"0"-1"-305,0-2 37,1 3-23,-1-1-99,0 1-93,0 0-2,6-3-229,2 0-79,42-13-217</inkml:trace>
  <inkml:trace contextRef="#ctx0" brushRef="#br0" timeOffset="138497.9209">5827 12067 532,'8'3'120,"3"0"-59,5 3 52,0 2 35,-3 8 23,-1 3 35,-6 5-29,-4 10-50,-5 7-20,-8 14-17,-2 5-30,-6 14-21,-3 6-18,0 0-6,3-2-5,2-12-4,10-9-6,4-9-9,3-12-100,7-10-116,-1-13-143,16-40-257</inkml:trace>
  <inkml:trace contextRef="#ctx0" brushRef="#br0" timeOffset="138964.948">6042 11885 1291,'0'-2'308,"0"0"-179,2 0-116,4 4-13,8 4 0,10 4 22,9 8-7,4 2 0,-3 9-13,-1 1-1,-6 2-1,-5 1-12,-9 5-73,-13 1-37,-11 2 44,-14 3 23,-13 4 5,-5-5-5,-2-3-31,5-7 13,12-12 5,8-8 49,16-12 19,8-2 16,9 0-4,7-6 11,8 7 35,-1 7 19,3 0 29,-5 4 2,-7 4-22,-1 0 1,-5 8 13,-4 0-17,-1 7-10,-4 7-34,-2-2-6,-4 3-13,-3 0-10,-6-4 7,-4 1-4,-8 0-8,-9-1-5,-11-1-39,-9-7-23,-8-4-59,0-13-55,-2-14-91,-75-73-249</inkml:trace>
  <inkml:trace contextRef="#ctx0" brushRef="#br0" timeOffset="139571.982">5567 11573 982,'0'-3'361,"0"3"-178,0-4-75,2 4-31,4 0-38,13 0-27,12-1 30,19-3 34,13-3-2,58-5-22,11-6 1,-2 9-22,-93 9-16,-3 1-9,2 3-4,39 4 4,1-4-5,0 6-1,-3-4 6,-18-3-5,-11 4 0,-16-7 7,-16 1-7,-6-1 5,-12 0 16,-6-1 29,-13-9-25,-14-2-17,-10-4-2,-2-5 2,-1-5-9,7-2 0,3-5-6,9 4 0,5-2 6,11 9-1,8 7 2,3 5-1,6 5 0,0 2-3,11 3-20,6 7 7,12 1 8,12 6 7,3 8-6,3 5 6,-1 4 0,-3 5 0,-3-1 0,-5 4 1,-11-4 1,-1-3-1,-12-3 0,-5-6 0,-8 0 0,-5-6 9,-8 8 6,-10 3-5,-8 2-10,-6-3-95,-4-5-238,-60 9-647</inkml:trace>
  <inkml:trace contextRef="#ctx0" brushRef="#br0" timeOffset="145017.294">10991 9115 310,'-3'-3'90,"2"1"-70,-4-4-19,-1 2-1,3-2 16,0 5 43,0-3 13,-3 1 7,1 2-17,-1 1-50,-4-1-12,-26-12-261</inkml:trace>
  <inkml:trace contextRef="#ctx0" brushRef="#br0" timeOffset="145354.313">10866 9014 276,'-2'-3'591,"0"3"-346,2-1-13,-3 2-37,2-1-6,1 3-22,0 1-49,1-4-43,2 0-39,5-4-27,18-1-3,18-11 23,22-7-7,56-25-4,-78 32-12,37-13-5,-3 12 4,-14 1-5,-9 13 0,-7 3 0,-5 3 0,-6 0 0,-7 4 1,-10-6-1,-6-1-15,-6 0-41,-5-4-50,-4-1-131,-7-2-129,-45-4-635</inkml:trace>
  <inkml:trace contextRef="#ctx0" brushRef="#br0" timeOffset="145608.3279">10953 9708 1291,'0'0'309,"5"-2"-211,8-4-55,9 0 71,5 1 17,6-3-44,0 4-17,5 7-19,5-2-12,2 7-4,7-4-7,0-4-10,5-2-12,2-8-5,4-4 1,0-4-2,-1 1 0,-6-6-77,-4 4-74,-9 6-230,36 13-414</inkml:trace>
  <inkml:trace contextRef="#ctx0" brushRef="#br0" timeOffset="146067.3539">12245 9060 1337,'-4'3'246,"3"-3"-171,-5 14-39,-5 9-17,-2 15 23,-2 14 53,-5 9-19,8 4-31,6-1-27,6 2-6,6-3-11,4 1 2,12 2-3,1-6 0,6-4 13,4-11-13,1-10 0,3-11-4,2-19 4,3-18 19,-3-20 16,-3-19 13,-2-15-20,-9-14-10,-1-11-4,-6-59 5,-16-13-5,-9 118-4,1 10 3,-7-36-12,-8 24 18,-3 16 27,-4 12-14,-4 8-19,-8 9 16,-2 5-14,-1 2-2,11-1-12,6 3 11,14-6-12,8 2-25,2-2-80,7 10-143,4 14-23,27 89-349</inkml:trace>
  <inkml:trace contextRef="#ctx0" brushRef="#br0" timeOffset="150360.6">8822 11581 584,'0'0'164,"0"2"-89,-2 2-29,2 0 26,0-4 71,0 2 41,-2 0-37,2 3-46,-1 11-1,0 13 5,-1 17-21,-4 8-10,-2 13-26,-2 8-18,0-1-8,-2 7-4,-5 2-16,4 6 4,-2-4-5,3-9-1,6-7 0,2-16 0,4-16 0,1-12-12,2-10 6,-1-10-12,-1-3-47,0-2-53,1-2-62,2-10-60,6-7 37,22-119-296</inkml:trace>
  <inkml:trace contextRef="#ctx0" brushRef="#br0" timeOffset="151047.639">8857 11673 742,'-4'-2'216,"1"2"6,-3-2-75,4 2-15,2 0 3,0-3 0,2 3-42,1 0-62,-2 3-31,4 3-16,7 12 16,4 7 46,5 6 7,3 7-11,-2 1-18,-1 5-6,0 1 0,-1 4 3,2 6-9,-1 5 7,3 3-4,-5-1-9,5-1-5,-5-10 0,-1-9 1,-4-15-2,-4-15 0,-1-5 2,-7-7-1,3-11 0,4-21 0,6-26 5,15-72-6,0-24-6,-12 0-6,-11 111-1,2 6 2,-1 6 4,5-30-1,-4 22 7,-4 13 0,0 19 0,-5 4-1,0 6-16,-3-2-9,6 3-7,0 6 16,3 9 18,5 6 33,4 13-5,0 2-1,0-1-7,-3 2 10,1 4-2,-3-2 4,0 4-16,-2 4 7,3 8 17,-4 9-8,2 13-8,-1 8-6,-1 0-2,-1-2 4,0-14-10,0-15-9,-2-12 5,0-16-5,0-14 0,-4-8 0,1-4 0,-1-8 5,0 4-6,0-2-2,-3-5-46,0-8-69,-3-15-175,-21-114-302</inkml:trace>
  <inkml:trace contextRef="#ctx0" brushRef="#br0" timeOffset="152043.696">8612 11394 1129,'-3'-1'289,"-1"-2"-85,0 0-67,2-1 10,2 1-20,0 3-37,0-1-42,2 1-43,2 0-5,5 0-26,14 1 26,8-1 10,16 0 5,9-1 12,6-5-10,4 3 1,1-6-6,3 5-3,3-1 12,2-5 0,41-10-6,-77 10 18,34-8-23,-6 5-8,-6-1-1,-10 7 9,-3 3-2,-9 3-8,-2 2 0,-11 3 1,-6 1-1,-6 0 1,-1 2 0,-5-3 1,-5-2 5,0-2-5,-3 0 5,0 0 2,-2-2 2,1 2 1,-1-2 3,-1 2 4,-3-6 13,-9-6-25,-4 0-6,-7-9-1,-2-3 0,-3-3-1,0-5 1,-1-3-6,4 2-6,-1 1 4,7 5 2,3 6 0,2 5 5,9 8 1,-2 1 0,5 6 1,3-1 5,2 2-6,2 0-17,1 0-11,5 6-2,10 2 16,11 11 14,7 6 0,5 5 0,-2 2 0,-3 1 1,-2 2-1,-5-3 0,-6 1-1,-1 2 0,-8-5 0,-1 1 0,-5-1 1,-8-2 0,-6 1 0,-9 4 13,-6 4-13,-10 4-29,-6-1-70,2-7-55,4-6-396,-24-34-467</inkml:trace>
  <inkml:trace contextRef="#ctx0" brushRef="#br0" timeOffset="153105.757">13470 9865 1055,'0'2'269,"0"-2"-160,0 0-65,2 3-31,-4-3-1,2 5 5,0-1 8,-2 7 19,0 10-11,-6 10 1,-5 10-34,-4 4-121,-7 0-206,-39 6-484</inkml:trace>
  <inkml:trace contextRef="#ctx0" brushRef="#br0" timeOffset="157180.99">10485 11516 938,'-3'-1'324,"2"1"-81,-2-3-114,3 3-68,0 3-11,0-3 16,0 0-2,3 0-26,-2 0-37,2 0-1,10 3-18,5 0 17,12 4 1,11-3 2,-1-1 7,10-6-8,-2-1 7,6-8-2,-1-1-5,0 0 1,-5 3-1,-10 3 0,-8 5 0,-6 0 0,-12 2-1,-2 2-7,-6-2-44,-4 2-54,-1-2-15,1 3-36,-7 2-116,-36 30-400</inkml:trace>
  <inkml:trace contextRef="#ctx0" brushRef="#br0" timeOffset="157518.009">10501 12332 1207,'0'-6'249,"3"2"-144,6-8-78,11-1-21,8-7 24,4 2 57,0-3 15,-1 4-21,2 8-31,-3 3-25,-1 4-8,-1 4-10,0 1 2,-3 0 2,1 1-4,-1-2-5,-1-2 7,3-2 0,0-2-8,2-4 8,-7 1-8,-1-3-1,-2 3-4,-9 3-50,-1 1-78,-3 6-89,-1 4-110,-25 42-243</inkml:trace>
  <inkml:trace contextRef="#ctx0" brushRef="#br0" timeOffset="161512.238">11910 11658 712,'-2'0'165,"2"0"-87,0 1-61,2-2-11,-2 1 27,0 0 39,1 0-6,-1 0-29,2 0-23,-1 1-8,3 3 15,-2-1 22,3 2 8,-2 5 3,7 5 8,-3 7-7,0 2 20,2 7-10,-2 7-26,-3 0-6,-2 2-18,-2-3-2,-2 1-1,2 2-3,-8-8-7,2-1 10,3-5-12,-2-10 8,3-3-7,-2-7 10,2-2 1,2-1 0,-3-3 3,2-3-2,-5-4-13,2-6-7,0-12-11,2-12-26,6-8-1,9-8 6,3-2 23,3 6 5,3 1 11,-2 8-1,0 6 1,-1 3-8,5 1 7,-4 4 0,4 1 0,-6 7-1,-2 9 1,-6-1-6,-2 6-5,1 4-2,0 3 4,0-2 1,3 5 9,1 4 8,4 1 7,-4 3 3,1 4 5,1 4-1,-5-3 10,2 8-1,-6 1-4,0 4 2,-4 4 1,-2 6-5,-2 1-2,0-2-11,-1 0-5,3-2-6,3-3 5,-3-3-4,2-7-1,0-5 0,-2-7 5,0-5-5,2-8 0,-2-2 7,1-2-7,-1-3 11,3-11-12,-3-15-36,7-19-3,0-8 6,2-9 5,8-3-17,3-1 0,12-3 0,7-4 4,-2 3 14,2 11 17,-11 13 4,-6 20 4,-8 16-8,-6 12-5,-5 4 4,4 6-17,-3 1 19,2 3 9,1 6 6,3 6 9,0 4 3,4 7-2,-1 0-1,1 6 15,-1 1 11,-3 3 1,-4 4-11,0 4 23,-2 3-15,0 3-3,-4-1-3,-4-3-21,3-4-1,0-9-11,1-9-41,0-8-61,1-10-21,-1-5-22,0-7-131,-6-32-235</inkml:trace>
  <inkml:trace contextRef="#ctx0" brushRef="#br0" timeOffset="162480.293">11892 11193 679,'-4'-3'213,"0"3"1,0-1-50,-1-1 14,4 2 2,-2-2 11,2 2-52,2 0-41,2-2-37,-2 2-22,1-2-23,-1 2-16,4 0-25,8-4 25,13-2 3,13 1 15,12-5-6,11-1-2,1-2 11,5-1-9,1 2 6,-1 0-4,4 5-7,-5-3-1,1-1-5,1 2 6,-6-4-7,4 4 1,-7-1 1,1 0-1,-6 5 0,-6-2 6,-2 0-7,-9 2 0,-8 1 1,-10 0 0,-8 2 0,-6 2-1,-5 0 1,-1 2 0,-1-2 6,-1-2 1,2 2 5,-2-1 5,-2-9 6,-6-3-18,-4-9-6,-5-7 0,-5 0-1,-3 2 0,-4 5-8,-1 0 7,0 3 2,0 3 0,-1-3 6,10 5-6,3 0-1,10 5 0,5 0 1,4 6-1,1 1-14,3-2-4,4 4-11,10 4 15,4 1 9,9 5 4,4 9-4,0 5 6,0 8-1,-4 5 1,-4-1 0,-3-1 0,-6 1 0,-2-5-1,-2-1 1,-4-1-6,-7 0 6,-4-6 0,-4 4 8,-10 1 7,-8 6-5,-3 4-2,-8 0-8,-2-1-36,6-8-32,9-11-133,2 4-469</inkml:trace>
  <inkml:trace contextRef="#ctx0" brushRef="#br0" timeOffset="163028.3239">13598 11155 982,'0'-1'310,"2"-2"-128,-2 3-124,9 3-58,3 2 30,10 6 44,5 8 14,8 7-14,2 11-20,1 7-9,0 9-14,-2 4-7,1 8 5,-4 6 2,3-1-5,-3 7-13,-5-7-4,-6-9-9,-7-11-25,-2-11-50,-5-14-29,-4-7-110,2-14-269,-3-66-90</inkml:trace>
  <inkml:trace contextRef="#ctx0" brushRef="#br0" timeOffset="163307.34">14170 10939 1435,'-4'-3'364,"2"3"-182,-3-1-118,3 5-62,-10 8 4,-9 18 31,-14 21 4,-8 13-7,-7 17-5,-3 12-16,-32 65-12,-7 20 0,2-11 8,69-120-9,9-11 0,5-7-64,-9 28-73,15-20-79,9-16-126,52-28-314</inkml:trace>
  <inkml:trace contextRef="#ctx0" brushRef="#br0" timeOffset="163606.357">14619 10977 1556,'-2'0'222,"2"0"-222,-2 12-3,1 9 3,-5 11 13,2 11 65,-2 6-6,-1 7-24,5 10-16,2 6-2,2 6-3,5 7-17,-4 7 13,3-4-7,-3-1-5,-3-15-11,-2-8-11,1-7-130,0-14-34,-1-13-97,-2-19-183,-2-69-203</inkml:trace>
  <inkml:trace contextRef="#ctx0" brushRef="#br0" timeOffset="164162.3889">14673 10935 1104,'6'-7'270,"1"4"-142,10-10-65,5 1 36,9 6 42,4-5-20,6 8-26,3 6-53,2 9-14,-3 2-26,-4 5-2,-11 2 0,-8 3-14,-10 6-2,-7 5 16,-9 4 10,-13 12 22,-15 8-11,-13 5-12,-11 5-9,0-2-10,6-8-10,11-14 19,12-16 1,13-13 4,9-10-4,7-6-9,3-3-16,3 0-17,8-1 42,14 0 4,12-9 4,11 1-1,4-1-2,0 3-5,-7 6 0,-11 5 5,-7 5 10,-6 6 4,-6 2 1,-6 5-4,-6-1 7,-2 6 20,-7 6 10,-1 6-2,-2 3-6,-5 7-17,-2-1 5,-1 1 0,-5 1 2,-5-3-1,-5 1-14,-6-6-4,-1-6-8,2-7-2,0-7-6,-1-13-78,-2-10-50,-2-13-98,-35-75-985</inkml:trace>
  <inkml:trace contextRef="#ctx0" brushRef="#br0" timeOffset="166541.525">14558 10661 196,'-7'-4'248,"2"1"-158,-5-6-32,1-2 34,-2 1 16,4 1 16,-1 2 52,2-1-37,2 4-29,-1 4-20,2 0-14,2 0-11,-1 0-8,2 0 9,0 0 0,0-2 4,0 2 7,0 0-4,2 0-7,-2 0-21,0 0-13,0 0-8,1 0-9,-1 0-3,-1 0-12,1 0-7,9 2-1,1-1 8,11 3 15,12-4 15,16-1-3,11-9-6,7-3-2,6-4-4,0 2 9,-3-2-9,-7 4-9,-6 2-5,-4 3 6,-8 5-7,-2-1 1,-4 2 1,-3 0-1,-5-2-1,-4 3 1,0-2 0,-10-1 0,-3 4 1,-3-2-1,-2 1 5,-5 1-5,1-3-1,-5 6 1,1-3 0,-2 0 0,1 0 0,-2 0 11,-1 0-1,3 0 1,-3 0 3,-4-6 2,-5-3-17,-5-8-12,-8-3-9,0 1 9,-8-3-5,0 0-1,-3 2 9,3-1 8,-1 6-7,4 0 7,8 4 1,6 7-1,10 0 1,3 2-1,4 2-9,1-2-1,-1 2-11,7 2-8,12 4 21,6 2 9,17 6 1,2 4-1,-2-1 1,1 5-1,-8 1 0,-4 5 0,-8-2 0,-6 0 0,-9-4-2,-2 4 2,-7-3 1,-7 0 15,-5 5 10,-11-1-11,-2 5-15,-8 1-9,0 5-48,-4-3-173,-51 28-519</inkml:trace>
  <inkml:trace contextRef="#ctx0" brushRef="#br0" timeOffset="167473.579">14686 11948 623,'-1'0'195,"-1"0"-62,1 0-53,1 0-47,0 0 15,0 0 52,0 0-2,1 0-19,-1 0-13,0 0-3,2 0-1,-2 0-13,0 0-11,1 0-28,2 1-8,3 2-2,4 6 1,4 5 7,5-2-7,-1-2 6,2 2-5,-5-7 4,-1 1 0,-3-4-6,-2-2-41,-2-2-48,-4 1-88,0-21-132</inkml:trace>
  <inkml:trace contextRef="#ctx0" brushRef="#br0" timeOffset="168434.633">16548 11138 289,'6'2'683,"-3"6"-602,6 3-21,2 1 12,0 6 0,1-4-24,-4-5 24,-3-2-17,0 0-23,1 1-16,2 6-16,2 3-1,0 12-179,-13 60-405</inkml:trace>
  <inkml:trace contextRef="#ctx0" brushRef="#br0" timeOffset="168652.646">16632 11925 1696,'0'0'253,"4"0"-193,1 1-60,3 1-9,-1 0 9,3 2 6,-4-3 21,4 6-9,-2 0-9,1 4-9,4 2-12,-1 1-117,-3 4-132,11 12-364</inkml:trace>
  <inkml:trace contextRef="#ctx0" brushRef="#br0" timeOffset="169748.709">16463 8812 1073,'-3'-6'313,"-1"5"-58,-1-5-91,4 5-131,2 2-33,-1 1-12,5-1-2,9 6 14,9 2 20,13 11 23,9 3-19,3 9-12,-1 7-10,-7 2 5,-6 8-5,-9 6-1,-9 9 5,-10 17 0,-13 60 5,-30 38-5,-18-11-6,12-56-21,21-63-6,4 2-20,4-8 5,-14 47-3,7-7 3,12-15-4,8-8-7,5-11 31,8-5 10,5-9 6,0 1 5,3 4 1,-1 5-1,2 5 1,0 13-1,1 18 1,8 61 10,-5 43-4,-5-1 3,-13-78 0,-2 10 23,-5-12-7,-3 4 5,-9-8-9,6-57 5,2-10-8,-3-4-2,-4 27-1,0-19 6,-1-9 3,2-8-7,2-4-5,-1-2 0,-1 1-5,0-2-5,0 2-1,0-5-1,0 0-12,7-6-57,0-2-79,-5-21-200</inkml:trace>
  <inkml:trace contextRef="#ctx0" brushRef="#br0" timeOffset="170471.75">17496 10300 1136,'-2'-4'238,"2"4"-31,-1-5-109,1 5-70,3 0-14,-3 0 8,3 0 32,8-4-3,12-2 5,7 2 7,18-4-20,1 0-8,1-2-13,2 8-13,1 1-7,2 1 7,0 0-3,0 0-5,-1 1 5,-6-1-5,-8 5-1,-8-2 0,-1 1-30,-4-4-39,-8 0-78,-5-1-84,-6-8-80,-29-7-293</inkml:trace>
  <inkml:trace contextRef="#ctx0" brushRef="#br0" timeOffset="170762.767">17473 10854 583,'0'-6'910,"2"2"-685,9-5-152,12-2-64,13-3 3,12-5 51,6 3 15,5 2-6,-1 8-24,4 6-16,-2 6-17,-2 2 1,1-4-4,-8-6-4,-2-8 1,-7-5-3,-5-5-6,-3-5-29,-5-6-42,-7-7-68,-1-4-79,-9-6-26,-6-1-74,-32-93-206</inkml:trace>
  <inkml:trace contextRef="#ctx0" brushRef="#br0" timeOffset="171115.787">17961 9622 1405,'-7'-13'189,"4"8"-4,-8-6-71,8 8-77,3 4-26,0-1 4,3 0 10,0 4-14,9 5-11,7 12 0,14 11 1,7 13 11,8 7-10,5 2-1,-1 2 7,0 2-7,-7 0 0,-3 3 5,-4 0-5,-7 2 1,-2 0-1,-6 0 1,-7-6-1,-8-1 7,-8 0-8,-8 2 2,-14 7-1,-10 4-1,-10 11 1,-11 6 1,-7 5-2,-3-4-20,-2-12-85,6-10-150,-41 19-343</inkml:trace>
  <inkml:trace contextRef="#ctx0" brushRef="#br0" timeOffset="172970.8929">19882 10125 593,'5'-4'188,"1"1"-83,4-3-39,4 4 12,-1 2 31,4 5 17,0 1-12,3 12 5,-2 4-7,5 7-28,-6 9-21,-3 4 20,-3 6-22,-6 0-7,-8 2-19,-9 1-8,-3 4-9,-3-2-5,-4-8-5,9-9-7,-1-12 8,10-10-9,4-12-10,2-4-1,0-9 10,9-16-37,8-21-90,11-30 59,13-14 44,-3-5 19,4 13 6,-10 14-2,-1 24 1,-3 11-8,-4 13 3,-4 11 5,-3 5 1,-7 8 0,0 8 12,0 10 24,-3 6 10,1 18 7,-3 7-17,-5 6-11,-4 6 8,-1-3-18,-1-5-6,1-10-9,0-11 1,3-12 1,0-13-2,3-4-30,-3-8-4,6-8-7,6-17-28,16-27-60,6-24 54,13-16 42,-3 2 27,-6 19 6,-7 22 8,-10 26-7,-8 18 0,-2 8 14,-3 8 15,2 7 42,-3 13 18,1 16-2,-1 18-16,-4 12-30,-3 10-16,-4 3-11,-2-5-9,1-4-6,-1-13-9,2-14-42,-2-10-23,2-15-17,-3-11-20,-5-11-42,-1-13-198,-47-77-617</inkml:trace>
  <inkml:trace contextRef="#ctx0" brushRef="#br0" timeOffset="173615.93">19760 9865 1169,'-3'-4'220,"3"2"-89,-4-6-91,6 6-10,0-2 71,0 1 5,1 0-37,7 2-37,14-5-20,13-1 13,17-6 11,13 3-7,7-2-5,3 6 3,4-5-8,41 1-11,3 7-7,-82 6 10,-4-3-11,42 4 1,-6 2 1,-6 5-1,-4-6-1,-10-4 1,-9-1 0,-10-1 0,-12-4 6,-8-2 1,-6 0 5,-6 0 29,-1-1 26,-8-9-22,-2-3-22,-7-11-6,-8 1-12,-6 1-6,-7 3 2,-1 7 4,4 5-6,2 2-1,6 5 0,7 5-5,3 0 5,8 2 0,3 0-5,3-2-4,3 2-11,6 2-6,10 6 6,12 3 21,8 4 1,4 5-1,-1 2 0,-4 1 0,-6 5-2,-5-1 1,-9 1-1,-3 1 1,-8-2 0,-7 0 1,-4 4 4,-11 6 16,-10 9-2,-14 6-18,-6 3-14,-1-3-59,4-8-169,-13 1-531</inkml:trace>
  <inkml:trace contextRef="#ctx0" brushRef="#br0" timeOffset="191391.947">21801 9704 527,'-3'0'178,"3"0"-77,-1-2-25,1 2 1,0 0-1,0 0 2,1 0-27,-1 0-10,0 0-27,3 0-14,-1 2-129,-1 4-96,7 20-313</inkml:trace>
  <inkml:trace contextRef="#ctx0" brushRef="#br0" timeOffset="191787.9689">21807 9726 656,'-1'-1'156,"-1"1"-6,1 0 0,-1-3 21,-1 6-15,3-3-51,0 0-43,3 0-26,-1 0-23,2 1-11,8-1 19,12 0 22,9-4 16,10 0-19,2-3-4,-5 6-4,-2-1-16,-8 5-7,-7 4 5,1-3-5,-3 2-3,-1 0-6,-3-2 2,3-1-2,-8-3 0,-3 0-42,2 0-57,-6-1-54,-2-5-63,-3-2-151,-19-31-482</inkml:trace>
  <inkml:trace contextRef="#ctx0" brushRef="#br0" timeOffset="192051.9839">22033 9546 752,'-2'-2'185,"2"0"-14,-3 0 28,3 2-8,-1 2-62,2 4-86,1 9-32,1 9 19,2 11 19,0 2-14,-2 3-22,1 1-7,1 0 0,-5 0-5,-6-4-1,-6 4-21,-9 7-109,-10-3-64,-9 3-103,-4-9-64,-54 22-136</inkml:trace>
  <inkml:trace contextRef="#ctx0" brushRef="#br0" timeOffset="192230.995">21771 10116 235,'-3'-6'254,"1"1"-35,-2-7-20,1 3 20,4 2 8,3 1-86,5-5-80,10 1-11,12-2 26,13-4 11,14-1-6,11-4-37,5-2-26,-2 7-17,-8-3 1,-11 8-2,-15 0-63,-13 7-123,-14 3-72,-17 1-56,-66 17-195</inkml:trace>
  <inkml:trace contextRef="#ctx0" brushRef="#br0" timeOffset="192555.013">22089 10026 165,'0'2'207,"0"5"15,0 0-68,2 4-55,2 1 8,-1 2 31,-2 1-12,0 3 13,-1 2-19,-2 3-21,-5 6-13,-2-1-23,0 4-27,-3-3-21,3-2-9,3-9-6,6-8-1,4-6-41,4-4-12,4 0 33,3-7 15,10-3 6,1-1 6,6-4 0,1-1-4,0 3 4,-3-3-5,0 4 0,-4 1 6,-4 6-6,0-1-2,-6 5 1,-5-4-1,-2 5-52,-8 0-32,-5 2-50,-11 1-96,-82 13-319</inkml:trace>
  <inkml:trace contextRef="#ctx0" brushRef="#br0" timeOffset="192998.038">21919 10081 863,'-4'-2'229,"4"2"-59,-5-4-19,5 4 16,-4 2 11,-1 1-44,-2 7-68,-9 10-30,-3 16 0,-3 12-6,3 4-14,4 8-10,2-1-5,2 2 0,-2 2-1,-1-4 0,-2-10-15,5-7-42,-2-20-39,10-10-73,4-12-26,5-16-26,6-11-267,9-16 126,9-6 350,1 0 12,-1 8 201,-3 9-46,-5 12 10,-10 13 19,0 5-53,0 8-11,7 7 4,3 9 38,7 10-34,4 8-37,4 2-29,4 6-13,2 4-28,5-7 32,1-4-35,-1-4-11,-5-12-7,-7-3-1,-5 1-52,-5-7-127,-4 3-105,18-8-326</inkml:trace>
  <inkml:trace contextRef="#ctx0" brushRef="#br0" timeOffset="194018.097">22444 9711 525,'-2'-1'249,"0"1"-84,-1 0 1,-1-2-4,2 2-10,2 0-31,0 0-43,2 0-22,-2 0-20,0 0-9,0 0 0,0 0-3,0 0 3,0 0 10,4 0 7,-3-2-7,4 0-17,4-3-14,13-1-5,8-6 0,6 2 5,1 2-5,-7 2-1,-8 3 1,-10-2-1,-3 5 1,-9 0 0,0 0 10,-3 0-5,-1 5 1,4-10-1,-3 5 2,0 0 5,3 0-11,-2 0-1,2-1 0,0 1-1,0 1-1,0-1-5,0 0-6,-1 0-2,1 0 7,-3 0 1,3 0 5,-3 5 1,2-10-6,-1 5 6,2 0-1,0-1-5,2 1-24,-2 0-54,1 0-66,0 0-37,1-3-22,2 3-59,-2-1-16,15-3-16</inkml:trace>
  <inkml:trace contextRef="#ctx0" brushRef="#br0" timeOffset="194859.145">22712 9520 597,'-2'-2'244,"2"2"8,0 0-31,-3 2-67,2 3-50,-1 2-22,-3 3-22,-3 9 11,-9 11 22,-3 4-29,-7 0-28,-8-2-18,-2-5-6,-2-4-6,2 3-6,-2-3-23,0-2-65,6-4-49,9-7 2,11 0 21,8-9 27,5-1 6,3-1 8,2-2 17,10-3 56,11-1 34,13-9 44,12-4 5,11 1 2,-3 1-26,-2 10-16,-9 6-1,-10 8-1,-3 2-13,-10 6-8,-6-2-20,-7-1-1,-7 4-5,-5-4 6,-6 2 0,-10 7-23,-9 2-91,-12 6-12,-8 2-47,-8 2-14,5-6 56,6-1 79,14-6 37,9-7 14,12-5 1,3-2 14,4-5 52,0 2 39,3-4 24,1-2-22,8-2-40,14-3 19,10-5 4,9-2-30,-5 0-12,0 3-17,-12 9 2,-4 1 2,-9 6 7,-3 1-3,-4 2-20,-4-2-1,-1 5-7,-3 1 2,2 6 14,-5 6 12,-1 8 15,-3 10-4,-1 5-16,-5 4-8,4 3-7,-1 0 2,2 3-13,-1-2-7,3-2-1,0-7 5,2-9-4,0-8-2,2-13-6,-1-6-38,1-8-18,-4-9-52,-4-6-182,-6-14-265,-35-87-175</inkml:trace>
  <inkml:trace contextRef="#ctx0" brushRef="#br0" timeOffset="195042.155">22540 10221 54,'-2'-5'889,"0"1"-586,1-5-86,1 5-77,1 2-23,3 2-18,2-2-41,12 1-23,6-6-10,15 4-10,4 0-4,-1 2-11,-7 5-21,-11 6-100,-5-1-68,-14 4-78,-11 7-24,-77 59-5</inkml:trace>
  <inkml:trace contextRef="#ctx0" brushRef="#br0" timeOffset="195242.167">22310 10552 523,'0'-1'622,"2"-1"-424,3-5-78,4 3-17,7 0 98,4 0-36,4 2-57,4 2-37,0 6-26,-8 2-23,3 1-10,-6 0-2,-3-2-10,-1 5 0,-4-6 0,0-1-41,4 1-84,6-6-218,63-40-499</inkml:trace>
  <inkml:trace contextRef="#ctx0" brushRef="#br0" timeOffset="195582.1859">23696 9518 884,'-7'0'366,"1"2"-236,-8 3-73,-7 8-22,-2 3 49,-10 7 24,-3 6-35,-5 5-43,0-3-15,-4 6-15,-3-1-29,-1 1-91,0-3-64,1 0-149,-19 11-208</inkml:trace>
  <inkml:trace contextRef="#ctx0" brushRef="#br0" timeOffset="196038.212">23387 9714 252,'-1'-3'889,"1"3"-703,0-1-84,1-1-27,-1 2 84,4-2 63,0-2-71,6-4-59,12-6-44,11-3-11,14-6 8,8 5-15,8-2-13,2 8-8,1-5-3,-5 9-6,-7 0-1,-14 2 0,-10 6 0,-11 3-8,-11 3-45,-5-1-27,-8 3-30,-8 12-144,-16 9-214,-108 51-532</inkml:trace>
  <inkml:trace contextRef="#ctx0" brushRef="#br0" timeOffset="196248.2239">23170 10177 754,'0'0'837,"1"3"-719,6-2-110,13 2 10,13-6 159,23-1-11,58-9-70,38-6-49,6-1-25,-66 15-13,-54 3-9,-7 0-1,-5 2 0,20-4-66,-11 4-47,-18-2-134,-15-3-38,-47-40-350</inkml:trace>
  <inkml:trace contextRef="#ctx0" brushRef="#br0" timeOffset="196503.239">23672 9830 973,'-2'-2'304,"1"0"-74,-3 1-70,2 10-83,-4 13-2,1 21 106,-2 15-56,-3 17-43,4 13-29,-1 57-2,7 18-8,0 6-16,-1-40-7,-8-27 2,9-63-14,0-6-7,0-8 7,-4 23-8,-2-18 1,-4-15 10,-6-15 2,-15-15-13,-12-18-46,-6-21-86,-3-20-102,-30-223-1014</inkml:trace>
  <inkml:trace contextRef="#ctx0" brushRef="#br0" timeOffset="197031.269">25024 9691 1176,'0'0'232,"0"2"-165,-3 4-66,6 5 19,0 15 102,3 19 86,1 13-55,1 21-66,-1 13-34,-1 7-16,-3-2-16,-3-3-10,-1-5-10,-5-14 7,0-11-8,1-9-16,4-20-50,0-14-79,1-12-127,1-25 58,12-113-415</inkml:trace>
  <inkml:trace contextRef="#ctx0" brushRef="#br0" timeOffset="197431.292">25225 9800 1078,'8'-6'334,"4"2"-190,13-2-66,15 2 42,12-3 23,6 7-35,0 7-44,-5 2-29,-9 6-26,-16 7-9,-13 5-12,-18 5 12,-20 5 1,-22 8 23,-57 41-4,-50 7-20,8-18-17,117-64-4,21-8 21,1-3-1,-4 1-22,26-5-17,13 0 24,15-3 16,14 6 7,4 2-5,0 13-1,-9 5 0,-12 8 0,-15 10 5,-13 2 3,-18 4 22,-10 6 20,-22 5-7,-17 4-19,-17 3 2,-54 22-10,-9-29-7,99-48-1,6-10-9,-28-3-52,13-21-76,13-23-214,-25-175-438</inkml:trace>
  <inkml:trace contextRef="#ctx0" brushRef="#br0" timeOffset="197985.3229">24657 9490 1239,'-2'-7'259,"1"1"-125,-2-6-82,3 7 8,3 0 102,-2 1-28,4 1-65,7 0-44,15 4-11,20 7 7,19 5 19,68 10-4,45-3-16,3-5-4,-79-8-14,-11 3-1,-54-4 5,-5 3 0,-6-3-6,27 8-1,-16-1 1,-11-4 0,-12-2-1,-8-3-6,-7-2 7,-3-4 16,-7-4 2,-5-5-12,-13-9-6,-10-9-6,-8-6-2,-3-7-5,1-5-4,8 0 10,7 6 5,12 6-4,11 17 6,4 6 0,6 8-10,6 6-14,8 8 3,16 2 20,14 13 1,10 8 5,4 6-4,-4 9 1,-11 4-1,-12 2 11,-8-5 2,-14-1-4,-11-6 1,-9 3-2,-13-4 0,-10-2-2,-8-2-5,-10 1-2,6-6-48,9-11-80,19-9-355,42-42-649</inkml:trace>
  <inkml:trace contextRef="#ctx0" brushRef="#br0" timeOffset="198486.3519">26642 9349 1346,'0'1'238,"4"2"-193,-2 1-45,3 9 0,-1-3 7,-4 9 6,-9 7-5,-7 12 3,-17 8-11,-19 6-122,-58 28-149,70-58-191,-31 11 186,22-15 276,30-14 97,23-16 65,20-5-9,13-7 108,15-2-12,5-1-37,4 5-68,4 1-56,-6 2-34,1 8-33,-8 4-10,-8 1-11,-7 8-48,-16 8-200,-10 0-216,-15 11 119,-78 42-322</inkml:trace>
  <inkml:trace contextRef="#ctx0" brushRef="#br0" timeOffset="198937.378">26562 9763 1169,'3'3'204,"-6"2"-167,2 9-25,0 3 5,-5 9 71,-5 7 73,-10 17-13,-12 10-56,-13 14-44,-17 16-23,-47 59-8,72-98 22,-24 40-30,17-23-9,24-24-18,17-23-70,12-19-70,11-15-44,12-24 76,25-26-152,52-73 118,-68 89 122,38-47 38,-14 16 116,-14 17 5,-9 22 7,-14 11-10,-1 17 19,-3 6-17,-1 7-32,7 3-13,5 10-28,9 4-23,3 6 10,-1 6-7,-2 2-15,-14 0-10,-7 0 7,-16-1 1,-9 1 14,-10 3 20,-13 5 11,-17 4-5,-12 3-23,-9 0-11,6-9-7,10-6-7,18-15-2,18-11-48,9-10-27,12-16-99,58-107-500</inkml:trace>
  <inkml:trace contextRef="#ctx0" brushRef="#br0" timeOffset="199329.4">27872 9345 1078,'-1'-4'754,"1"4"-656,-2-3-98,-1 6-2,-1 6 2,-13 12 74,-6 13 50,-19 15-68,-23 11-31,-62 40-13,-34 8-12,12-5-12,116-83-52,13-6-62,9-9-81,-8 6-141,20-22-102,15-8-180,9-8 549,4-2 81,-1 6 196,-3 8 7,-5 4-38,-2 12 46,-1 12-28,-3 10-37,0 18-2,-5 20 12,-6 16 12,-12 72-69,-25 27 52,-9 14-65,13-86-68,19-57-11,4-5-7,-1-5-21,-7 31-66,8-25-99,7-20-191,27-83-227</inkml:trace>
  <inkml:trace contextRef="#ctx0" brushRef="#br0" timeOffset="199680.4199">27593 9932 1699,'3'-2'213,"6"-2"-199,12 0-13,10-7 9,15-4 2,9-6 12,16-3-5,45-16-10,20 2 2,-96 32 1,-7 5 1,24-2 7,-20 11-4,-21 11-4,-16 7 8,-14 14 23,-13 13-5,-8 13-16,-2 12-7,-3 8 32,4 7-22,4-3-11,9-1-4,5 3 4,7-1-7,-2-2-6,1 3 7,1-12-8,-2-7 1,0-18-1,4-13-9,1-23-34,5-14-13,-7-22-26,-4-20-268,-41-146-453</inkml:trace>
  <inkml:trace contextRef="#ctx0" brushRef="#br0" timeOffset="200047.442">27636 10277 870,'-4'0'672,"2"0"-582,-2 0-84,1 3 0,-3 6 24,-4-2 133,0 0-40,6-4-67,4 0-28,0-6-10,3 0 0,8-5-18,12-7-7,19-8 7,16-6 0,9 1 0,0 8 0,-11 13 0,-18 11 0,-14 13-13,-15 9 13,-10 11 42,-7 5-1,-11 3-5,-9 2 1,-7-6-4,-7-3 18,-2-9-24,2-13-4,5-15 2,5-11-2,2-13-11,7-12-12,0-9-19,11 3-27,6 0-38,11 14-68,5 5-432,44 3-463</inkml:trace>
  <inkml:trace contextRef="#ctx0" brushRef="#br0" timeOffset="201468.5229">19863 11211 1318,'0'-2'460,"8"2"-371,14 0-76,14 6-4,13 5-3,8 5 23,0 6 16,-5 11 0,-2 12-12,-5 9-11,0 8-1,0 1 2,5 6-8,10-10-6,10-5-3,62 2-6,55-55 1,58-64-1,-37-16 1,0 0-1,-4 7 7,-6 20-7,-21 24 6,-44 34-6,-24 23 0,-70-2-2,-5 1 1,-5 7-1,28 29 2,-7 2 0,-1-5 1,5-13 1,9-10 8,55-5-4,37-30 6,39-35-3,-56-1-3,2-2 8,-10 3-7,-1 4-6,-4 3 0,-11 13 5,-30 12-6,-50 4 0,-1 0 1,-3 4 0,30 9 0,-4 2 0,-3 4 0,1 0 6,5 5-6,1-7 0,6 1-1,1 1 1,4-5 0,2-4-1,-4-3 0,0-4 0,-4 0-1,-5 1 1,-5-4 0,1 0-1,-2-7-6,6-2 1,9-10-6,58-25-8,44-32 11,34-21 9,-62 28 0,-18 16 4,-10 10-4,-21 8-1,-57 27 1,-7 3-1,-6 1 1,26 1 0,-12 12-2,-8 6 1,3 4 1,4 4 20,14-3-2,16 2 1,57 4 7,25-11 2,9-6-10,-58-11-17,-60 0 10,-1 0-10,-3 2 0,34 4-1,-9-4-6,-6-1 6,-3-8-1,-1-6 0,2-8-8,-3-7-7,-2-6-8,-1-1 4,-9 7 19,-7 10-7,-12 12-10,-6 12-4,-4 2-2,-3 6 23,3-1 0,-3 2 1,4-7-1,4 0 1,7-4 1,11-4-1,14-6-29,16-6-170,138-46-400</inkml:trace>
  <inkml:trace contextRef="#ctx0" brushRef="#br0" timeOffset="213865.232">6891 14493 1564,'0'4'200,"3"-4"-160,-3 7-39,1 0 32,2 4 35,-3 15 65,-4 17-20,1 24-29,-10 68-36,-6 38-21,2 1-12,15-69-14,8 2 0,-1-62 1,2-4-2,-1 0-27,6 32-48,0-22-48,-2-19-95,-4-31-64,-2-34 9,16-186-495</inkml:trace>
  <inkml:trace contextRef="#ctx0" brushRef="#br0" timeOffset="214241.253">6958 14507 1213,'-3'0'292,"3"-3"-130,0 2-97,3 5-41,6 9 34,6 5 62,8 19-18,5 10-36,5 14-27,3 14 18,-1 9-9,-4 10 12,8 57 2,-5 18-23,-16 10 4,-13-130-13,-1-12-7,2-6-5,3 24-3,-1-26-3,1-17 3,-5-12 13,0-13 26,11-35-4,21-77-32,27-95-8,-11 3-9,-40 89-1,-6 14 0,-9 66-12,0 6 2,0 10-2,-4-26-5,0 14-8,-1 19-7,0 11-17,-1 10-53,1 8-60,1 10-107,-2 61-429</inkml:trace>
  <inkml:trace contextRef="#ctx0" brushRef="#br0" timeOffset="-214683.444">8001 14397 1213,'-3'0'381,"0"0"-201,1 0-74,2 0 7,2 0-10,1-2-34,13 0-34,17-11-2,24-5 10,65-22-5,23-1-20,-8 21-9,-104 17-8,-5 3 1,-8 0-2,20 3-14,-16 4-61,-14-2-41,-5 2-97,-13 6-79,-60 29-289</inkml:trace>
  <inkml:trace contextRef="#ctx0" brushRef="#br0" timeOffset="-214265.4199">8047 14411 698,'0'0'365,"0"0"-238,0 0-115,0 4-4,1 2-7,3 5 76,1 9 65,1 8-40,2 7 0,-2 10 14,2 11 14,-1 8-40,-4 6-9,-3 2-16,-3-1-28,0-5-17,-4-6-1,5-8-7,-1 6-3,2-1 11,-3 5 1,0 3-5,-3 1-7,1-7-1,1-6-7,2-9 0,3-18 1,0-13-1,0-7 0,1-6 5,-1-3-6,2 2-29,-2-1-14,0 0-2,2-1-42,0-7-138,3-9-279,14-66-238</inkml:trace>
  <inkml:trace contextRef="#ctx0" brushRef="#br0" timeOffset="-214037.407">8080 14885 822,'0'0'216,"5"-2"-178,0-4-38,3 2 1,1-4-1,2-3-24,2 5-192,-3 0-132</inkml:trace>
  <inkml:trace contextRef="#ctx0" brushRef="#br0" timeOffset="-213583.3809">8060 14861 1013,'-1'-2'275,"-1"2"-140,-1-4-23,3 4 8,-2 4-9,2-1-37,0 6-46,-2 13-1,4 15 17,-4 14 5,0 13 1,1 6-10,-2 0-2,-3 0-2,-1-1-3,3-3-15,1-6-12,6-11-5,1-12 5,9-8-5,-2-9-1,6-2 1,7-8 8,3-9-7,6-2 5,3-9-6,3 0 7,4-6-7,0 4-1,2-1 1,1 6 10,-6-2-10,2 4 12,-6 2-4,-6-6-1,-6 0-2,-2 2 0,-8 1 0,-6-1 0,-3 2-6,-5 1-20,0-1-10,-6-3-39,-3-12-28,-6-5-100,-5-8-142,-57-74-412</inkml:trace>
  <inkml:trace contextRef="#ctx0" brushRef="#br0" timeOffset="-213309.365">8254 14776 1018,'0'0'305,"0"0"-193,0 3-83,0 1-13,2 3 34,1 13 97,3 12 7,1 6-37,1 12-69,-4 1-25,-1 4-10,-1-6-12,-2-5 4,0-9-5,1-9-92,1-9-115,2-9-91,-2-13-175,2-67-50</inkml:trace>
  <inkml:trace contextRef="#ctx0" brushRef="#br0" timeOffset="-213015.348">8435 14775 619,'7'-4'266,"3"2"-157,7-6-32,1 6 59,-4 1 5,2-1-7,-4 0-34,0 2-43,6 4-30,-2 7-7,-1 5 11,4 9 20,-5 7 11,-2 6 10,-5 7-3,-2 0-9,-4 1-24,-1-1-14,-3-9-7,-4-3-7,0-8-2,-1-10 3,0-8-8,-2-4-1,-6-13-30,-4-8-82,-2-12-134,1-15-113,-25-115-383</inkml:trace>
  <inkml:trace contextRef="#ctx0" brushRef="#br0" timeOffset="-212747.3329">8430 14424 1020,'0'5'297,"1"4"-231,4 12-34,0 10 61,0 11 42,-1 11 36,1 7-32,0 8-43,-2 4-37,2 8-28,-5-5-13,-2-2-4,-2-9-2,1-5-11,1-5 0,0-3 0,0-6-1,1-3-7,-1-6-20,2-7-25,-2-3-41,2-13-78,-1-5-59,0-10-49,-16-46-319</inkml:trace>
  <inkml:trace contextRef="#ctx0" brushRef="#br0" timeOffset="-212410.3139">8292 14704 688,'-2'-3'172,"2"3"-11,0-4 8,0 4-10,0 0-25,0 7-59,3-2-47,6 6 35,2 4 44,1 2-17,4 0-26,1-3-11,2-7-19,2-6-13,-2-5-6,5-3-6,-2-4-1,-1-2-7,-4 7-1,-7 2 0,-4 4-15,-5 0-27,-1 6-48,4 1-23,-2 9-44,6 2-116,22 31-447</inkml:trace>
  <inkml:trace contextRef="#ctx0" brushRef="#br0" timeOffset="-212012.291">8475 15521 698,'-1'0'531,"1"0"-417,0 0-51,0 0 25,1 0 19,2 0 11,3 3-47,8 1-5,6-1 10,7 2-11,0-1-22,3 2-17,-3-2-4,-5 0-14,-5-3-7,1-2-1,-6 1-10,3 0-76,5-2-145,4-4-132,67-19-202</inkml:trace>
  <inkml:trace contextRef="#ctx0" brushRef="#br0" timeOffset="-211793.278">9262 15491 1155,'-2'8'205,"-1"0"-62,-3 13-19,-1 3-5,-2 5-34,-6 6-28,1-3-57,2-1-10,-1-3-233,-3-5-576</inkml:trace>
  <inkml:trace contextRef="#ctx0" brushRef="#br0" timeOffset="-211112.24">10227 14471 1034,'0'-1'269,"0"1"-92,0 0-140,4 11-36,2 5 44,4 13 87,-6 16-2,0 18-1,-2 19-45,-4 71-27,-6 30-16,-15 3-13,5-66-17,3 1-10,6-72 5,3-6-5,3-11-1,-3 31-8,8-26-55,5-23-106,12-34-92,77-170-319</inkml:trace>
  <inkml:trace contextRef="#ctx0" brushRef="#br0" timeOffset="-210533.207">10408 14552 1246,'0'3'223,"1"-3"-181,0 4-42,5 2 0,2 14 48,6 11 101,0 13-13,9 15-35,0 7-28,1 8-10,-3 2-15,0-4-13,-2 5-13,-2-6-2,0-4-2,-1-4-12,0-10-5,2-16 5,-2-11-5,-4-14 0,0-15 0,2-14 0,5-22-1,6-28-27,22-74-20,0-44-11,-14-11-1,-19 86-19,-10 68 36,-1 6 29,-3 7 12,3-26 1,-4 23 8,-2 13 29,3 12 13,-2 7-23,4 1-27,1 11-12,7 10 12,1 15 41,3 20 1,5 13-6,-1 10-2,-4 7-5,4-3 4,-7 4-2,-1-3-2,0-3-1,-1 7-1,0 1-13,3-2 5,0-8-10,0-5-8,-2-7 1,3-7 4,1-12-6,-3-15-10,-5-11-46,1-17-19,-5-8 8,-4-8-11,-2-19-189,-3-23-334,-42-171-389</inkml:trace>
  <inkml:trace contextRef="#ctx0" brushRef="#br0" timeOffset="-209692.158">10152 14103 349,'-3'-2'246,"-1"0"-40,-4-6-17,2 2 43,-3 4-20,2-2-29,1 1-27,-1 3-14,6 3-50,1-2-44,1 2-29,6 5-11,4 7 11,9 1 25,13 4 2,13-8-10,15-2-4,13-9-11,50-2-3,5 2-3,7 7-2,-37-6-5,9-6-8,4-3 0,11-2 1,-26 6 0,-56 5 0,-6-1 0,-6 5 0,24 2-1,-16-1 0,-19 0 0,-8-3-1,-10 2 1,-4-9 8,-5-6 13,-9-1-13,-12-12-8,-14-11-26,-9-4-8,-5-11-1,-3 0-2,3 0 17,7 10 15,12 10 4,12 14 2,10 4 4,7 5 9,7 5-2,3 0-12,4 2-17,9 8-2,9 2 17,14 10 2,14 8 1,4 3 1,-3 1 5,5 7-1,-8 4 2,-8 0-7,0 2 8,-9-5-3,-4-3 6,-6-8-4,-9-4-7,-8-6 6,-5-4-1,-8 3 5,-13-4-1,-13 3-10,-13 5-30,-10-3-100,-5 0-238,-93 3-708</inkml:trace>
  <inkml:trace contextRef="#ctx0" brushRef="#br0" timeOffset="-207656.042">4661 10865 574,'-3'0'328,"3"0"-196,0 0-93,-1 2-24,1-2 29,0 2 29,-1-2-13,1 0-36,1 0-19,3 1-5,3 2-39,6-3-30,12 0-84,72-9-185</inkml:trace>
  <inkml:trace contextRef="#ctx0" brushRef="#br0" timeOffset="-207488.032">5589 10891 576,'0'4'0,"16"10"-99</inkml:trace>
  <inkml:trace contextRef="#ctx0" brushRef="#br0" timeOffset="-207305.022">5863 11022 624,'-11'10'0</inkml:trace>
  <inkml:trace contextRef="#ctx0" brushRef="#br0" timeOffset="-206012.948">12011 14779 280,'-3'0'865,"3"0"-648,-3 1-103,2-1-34,1 3 23,0-3 5,0 0-22,2 0-41,8 2-12,9 0 28,11-2 26,8-4-15,9-4-24,2-9-15,0 1-9,-2 0-7,0 3-10,-3 1-5,2 2-2,1 2 1,1 0 0,3-3 1,0 2-2,-5-1 0,-6 7-22,-10-1-22,-15 4-32,-5 4-58,-8-4-112,-4 3-21,-29 10-302</inkml:trace>
  <inkml:trace contextRef="#ctx0" brushRef="#br0" timeOffset="-205666.9279">12135 15261 852,'2'0'288,"-2"3"-204,3 1-51,7 2 81,3-3 41,5 1 32,13-4-13,11-2-45,9-3-39,12-5-27,-1 2-13,2 0-16,-5 2-7,-5 0-6,-2 0-4,-3 0-16,-7 2 5,-5 0-5,-5 3 0,-7-3 0,-9 3-1,-3-2-19,-11 3-15,-2 0-1,-6-3-5,-7-1-55,-4 1-101,-8-4-88,-2 6-173,-40-3-211</inkml:trace>
  <inkml:trace contextRef="#ctx0" brushRef="#br0" timeOffset="-203392.798">13721 14486 968,'0'4'235,"0"-1"-164,-3 11-38,2 5 88,-1 14 59,-4 5-19,2 11-38,-1 10-54,0 5-12,2 9-24,1 1-8,0 1-13,4 2-3,0 0-8,3-3-1,-1-6-3,2-3-37,-2-17-71,2-16-51,-5-16-65,-1-16 53,-1-16-25,-19-96-375</inkml:trace>
  <inkml:trace contextRef="#ctx0" brushRef="#br0" timeOffset="-202971.774">13734 14462 919,'0'0'247,"-1"0"-77,1-1-109,1 2-25,1 3 29,4 5 26,2 9 38,8 8-15,3 7-25,4 6-22,0 8-14,4 8 2,0 8-8,-3 5-7,0 3-4,-3 3-10,1-1-11,-3-1-6,2-5 1,-1-10-2,-3-9-8,0-15 6,-6-14 0,-4-12 2,-3-7 13,1-14 33,2-17-9,10-27-24,19-70-20,11-46 10,9-24-11,-27 76-1,3 17 0,-22 65-11,-1 13-2,-3 11 8,7-13 5,-9 17-5,-4 10-20,0 4-19,-2 4-25,1 7-17,-2 15-18,-2 17-201,-20 79-603</inkml:trace>
  <inkml:trace contextRef="#ctx0" brushRef="#br0" timeOffset="-202808.765">14976 15007 1543,'-6'0'198,"3"3"-198,-3-3-99,6 3-190,4-3-85,18-18-214</inkml:trace>
  <inkml:trace contextRef="#ctx0" brushRef="#br0" timeOffset="-201959.716">15298 14600 1087,'0'3'256,"3"1"-194,3 5-61,7 9 14,2 9 45,0 13 63,3 5-2,-6 10-26,-2 9-14,-2 0-26,-5 2-29,-3-6-11,-2-8-5,-2-7-2,-1-11-2,0-13-5,4-12-1,-1-6 2,0-12-2,2-17-45,0-18-75,9-22 13,7-18 43,13-7 14,5 5 19,6 11 30,0 17 1,-2 16 9,-11 13 30,-7 13 6,-9 20-30,-3 10 31,-2 13 46,4 15-8,-4 14-24,-5 9-23,-5 7-5,1-3-17,-7-4-5,4-10-10,1-17 0,2-12 1,3-14 5,0-10-6,2-8 0,2-11-10,9-25-56,7-19-39,17-23 36,8-8 42,7 4 13,-1 13 14,0 22 16,-20 22 10,-11 21 2,-10 14-8,-4 8 35,1 13 16,3 11-10,-2 13-13,-2 12-10,-3 3-14,-1 11 13,-1-1-7,1 3-16,1-9-13,2-1 4,0-1-5,1-12-12,-5-15-49,-1-16-26,-1-14-134,-6-14 65,-38-88-437</inkml:trace>
  <inkml:trace contextRef="#ctx0" brushRef="#br0" timeOffset="-201379.683">15227 14173 1078,'-8'-5'159,"3"1"-98,-3-8-35,6 10 13,2 2 103,1 0 20,0 2-51,7 1-67,12 6 7,9-4 46,18 2 2,17-3-21,5-4-28,57-4-23,15-7-8,11 0-5,-27-1-13,11-1 5,-3-11-5,-24 4 10,-24 9-10,-58 6 5,-10 4-5,-10-3 5,12 0-5,-17 2 21,-7-4 43,-7-8-25,-7-11-38,-11-9-2,-9-10-23,-5-1 1,-3 1-4,5 2 10,10 5 10,9 10 5,11 8-1,2 5 1,7 7 0,1 4 1,4 3-12,1 0-12,8 7-11,7 8 30,12 8 5,13 12 1,4 10 9,-1 4-1,-5 6 5,-7-2 2,-11-4-8,-8-1 2,-8-4-2,-9 0-7,-13-5 11,-6 0-11,-12 2-1,-1 1-69,3-2-94,5-1-326,11 57-274</inkml:trace>
  <inkml:trace contextRef="#ctx0" brushRef="#br0" timeOffset="-201126.668">17113 14407 1391,'-1'3'315,"2"6"-235,4 7-74,4 13-5,9 11 25,7 15 11,12 15 22,5 10 52,10 14-65,36 51-19,-59-94-9,25 47-6,-7-6-10,-11-7 4,-8-14-5,-14-11-1,-4-19-16,-2-16-92,-6-17-185,14-67-248</inkml:trace>
  <inkml:trace contextRef="#ctx0" brushRef="#br0" timeOffset="-200888.655">17585 14325 1872,'-12'4'204,"-1"3"-175,-11 15-29,-3 11-9,-9 12 8,-6 12 1,-7 12 18,1 11-5,-1 8-7,9 4 2,6 0-8,13-3-7,9-12-56,12-11-118,9-15-121,43 13-389</inkml:trace>
  <inkml:trace contextRef="#ctx0" brushRef="#br0" timeOffset="-200607.639">18359 14325 1822,'0'1'124,"2"8"-124,-1 8-60,4 6 60,-1 19 59,-4 11 26,0 15-26,-4 18-26,3 63-24,-3 13-3,-2 3 3,0-55-8,0-7 0,1 0-1,9-51 1,-4-4-1,1-16-73,2 23-22,5-37-173,11-58 86,61-225-612</inkml:trace>
  <inkml:trace contextRef="#ctx0" brushRef="#br0" timeOffset="-200179.614">18371 14410 1543,'6'-6'213,"6"2"-166,26-7-34,57-4-7,52-7 0,-12 10 18,-105 16-1,-6 4-8,-8-1 13,15 5-11,-18 6-17,-13 0 0,-13 4 58,-23 8 2,-22 11-36,-73 38-19,-40 19-5,126-66-16,12-9-11,-19 21-26,32-13-97,40-19-25,23-11 150,21-7 25,59-11 1,-82 11 1,34 5 14,-15 10 17,-15 6 24,-17 13 50,-4 6-26,-15 7-17,-5 11 1,-13 4-7,-12 8-17,-13 5 1,-8-1-11,-4-1-11,0-8-10,5-11-10,7-17-10,5-12-37,-5-10-44,-7-13-136,-4-11-266,-89-114-673</inkml:trace>
  <inkml:trace contextRef="#ctx0" brushRef="#br0" timeOffset="-199556.579">17837 13666 1193,'-1'-1'176,"2"1"-94,-1-3-68,5 7 19,8 3 112,12 7 65,16 2-73,15 6-41,18 2-42,57 12-14,26-14-1,10-9-19,-66-8-14,2 2 0,-6 13-6,-60-10 0,-5 3 1,-6-2-1,22 16 0,-15-5-1,-14-1 0,-9-3 1,-7-13 0,-2-1 14,-2-8 10,-1-1 15,-2-11 0,-7-11-26,-4-11-13,-9-13-10,-11-4 0,-11-2-13,-12 4-2,0 11 16,9 13 8,13 13 1,17 6 0,13 7 0,7 2-6,2 1 0,4 0-9,10 0 14,16 1 1,15 5 6,15 8-5,4 5-1,-8 13 0,-7 9 0,-11 2 2,-11 6 8,-8 0 2,-10 4-1,-10-5 2,-2 4 4,-10-4-1,-9 0 5,-2-3-7,-5-5-14,-3-11 0,2-5-56,-2-5-55,-1-1-153,-63 27-471</inkml:trace>
  <inkml:trace contextRef="#ctx0" brushRef="#br0" timeOffset="-198676.528">15252 15755 1090,'4'3'231,"7"-2"-187,12 2-28,16 1 62,17-8 74,64-17 10,44-21-41,15 2-53,-71 19-29,-14 9-20,-13 7-10,-47 5-7,-7-4 7,-6 8-9,19-4 0,-14 4-7,-10 1-40,-6 0-44,-6 0-41,-3-1-72,-1 0-117,-18 7-166</inkml:trace>
  <inkml:trace contextRef="#ctx0" brushRef="#br0" timeOffset="-198291.506">15422 16116 306,'-3'0'192,"1"0"-41,-2 0 64,3 0 37,1-2-18,1 2-50,1 0-52,0 0-48,3 0-31,5-1-17,14-2 25,12-2-1,17-7-15,10-2-16,6-3-10,9 3-7,1 4 0,-1 3 3,-6 11-7,-9-1-7,-9 5 5,-13 2-5,-9-4 0,-10 3 0,-8-4-1,-1-2-17,-7-2-58,-3 2-105,-3-6-141,-19-29-319</inkml:trace>
  <inkml:trace contextRef="#ctx0" brushRef="#br0" timeOffset="-197758.476">15454 16507 859,'2'0'306,"1"7"-219,5-1-42,3 6 59,6 4 22,-2 2-3,1 1-23,2 3-22,-3 0-30,1 1-30,-2-1-18,-5-6-34,1-1-143,4-7-168,33-40-411</inkml:trace>
  <inkml:trace contextRef="#ctx0" brushRef="#br0" timeOffset="-197602.467">15854 16500 1295,'-7'3'234,"-3"5"-174,-12 5-45,-6 8-2,-4 2 35,-7 6-16,-2 4-25,1 6-7,2 1-126,2-3-142,-43 41-284</inkml:trace>
  <inkml:trace contextRef="#ctx0" brushRef="#br0" timeOffset="-197406.4559">15440 16840 933,'7'15'145,"4"5"-2,6 18-10,4 7-2,-1 4-26,2 6-27,-7 2-27,-6 5-20,-1-1-14,-4-6-17,-4-11-26,-2-16-83,0-13-71,1-15-78,-9-53-393</inkml:trace>
  <inkml:trace contextRef="#ctx0" brushRef="#br0" timeOffset="-197124.4389">15535 16907 884,'7'3'145,"4"0"-116,6 1-19,17-1 32,8-6 17,9-7-4,6 0-5,0-9 11,-2 6 14,-9 10-12,-8 6 44,-13 13-14,-11 16-9,-11 10 27,-11 6 0,-6 15-24,-11 3-32,-4 2-17,-1-6-19,3-11-10,5-16-1,3-8-8,3-12-46,1-2 16,-3-7-117,-7-6-144,-3-6-211,-63-42-109</inkml:trace>
  <inkml:trace contextRef="#ctx0" brushRef="#br0" timeOffset="-196816.422">15555 17132 600,'12'-11'233,"4"0"-101,15-8-39,7 2 18,2 5 0,-2 8-38,-7 4-41,-7 8-32,-8 10-6,-15 5-23,-16 10 29,-13 12-43,-20 8-97,-10 2-28,-2-3-22,9-18 85,16-18 105,14-8 274,19-16-79,13-3-114,6-1 6,6-4 53,12 1-13,9-2-22,5 4-27,2-3-45,-8 7-16,-5 2-16,-13 0-1,-10 3-49,-9 0-82,-6-2-14,-3-7-194,-24-62-360</inkml:trace>
  <inkml:trace contextRef="#ctx0" brushRef="#br0" timeOffset="-196586.4089">15650 16974 901,'0'2'329,"2"0"-223,1 11-100,5 9 54,0 13 71,1 18 8,3 20-10,1 5-31,-4 1-46,0 3-16,-7-8-13,-2 1-13,-5-11-2,1-5-8,-5-15-36,1-11-49,-1-11-58,-4-10-46,-6-5-144,-44-16-332</inkml:trace>
  <inkml:trace contextRef="#ctx0" brushRef="#br0" timeOffset="-196348.395">15376 17600 282,'-2'-1'621,"2"-1"-358,-3-1-94,6 0-70,3 3-48,12-4 44,13-2 92,18-1-25,15-5-40,8-5-53,7-1-18,-3 2-11,-7 10-13,-15 2-12,-7 8-13,-16 1-2,-8 8 0,-2-4-13,-6 1-56,3-2-140,6-12-309,66-57-453</inkml:trace>
  <inkml:trace contextRef="#ctx0" brushRef="#br0" timeOffset="-195966.373">16259 16823 919,'-7'-3'286,"3"0"-137,-6 2-28,10 1-10,3 0-45,12 1-28,7-2 35,18-1 14,15-3-36,10-3-27,0-2-10,-5 3-14,-15 3 0,-11 0-102,-16 3-156,-29 2-297</inkml:trace>
  <inkml:trace contextRef="#ctx0" brushRef="#br0" timeOffset="-195599.3519">16318 16814 1494,'-2'9'239,"2"7"-190,-4 20-14,-3 16 35,-3 16 43,-3 15-16,-16 62-32,17-99-29,-6 50-23,-6-3-2,-1-3-10,-5-2 7,6-7-7,4-14 1,10-22-2,10-19-8,9-13 7,9-9-7,19-4 8,14-10 9,58-26-7,20-20-1,0 11 5,-93 41-5,-2 0 5,-7-3-6,27 0 1,-23-1-1,-12 4-2,-14 3-23,-8-8-83,-6-3 7,-3-15-253,-42-92-474</inkml:trace>
  <inkml:trace contextRef="#ctx0" brushRef="#br0" timeOffset="-195357.338">16420 16917 1256,'-3'0'264,"6"8"-205,0 7-58,5 14 31,-1 9 43,5 11-2,1-2-34,1-2-21,2-14-6,-8-14 0,0-6-12,-6-8-2,-2-3-4,0 0-10,0-3-10,-2 3-29,-1 0-62,2-4-111,-3 4-261,-7-7-232</inkml:trace>
  <inkml:trace contextRef="#ctx0" brushRef="#br0" timeOffset="-194797.307">16407 17110 97,'-7'1'629,"2"5"-529,-4 1-71,1 5-7,2 4 86,2 3 63,1 7-12,1 7-39,2 1 2,3-1 7,1-1-5,-1-1-20,2 0-10,1 5-4,-4 6-24,-1-4-36,-1 0-12,0-7-3,-1-4-14,1-10 5,-2-8-6,2-9-10,2-12-13,-1-8-37,4-23-94,3-21-1,1-17 37,2-5 59,1 9 44,-3 21 15,1 22 0,-1 12 0,5 9 0,2-1 0,3 3 9,3 0 6,1 4 6,-5 4 6,0 12 15,-3 4 5,0 14 28,-3 11 0,1 3-17,-6 8-2,-3-1-17,0-2 0,-2-6-15,-2 0-8,0-1-1,0-1-6,0 1-1,-2-3-2,1-4-5,-2-10-1,2-10-5,0-6-22,-1-8 9,-1-10-20,-1-10-166,-3-16-166,-2-15-255,-12-140-124</inkml:trace>
  <inkml:trace contextRef="#ctx0" brushRef="#br0" timeOffset="-194598.295">16581 16684 165,'0'6'1055,"2"11"-923,0 15-19,0 19 31,-1 14 3,-2 10-33,-1 8-35,0 1-23,0 8-28,-1-2-11,-1-7-16,-1-5-1,-3-4-50,1-3-81,-5-1-137,-3 59-366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2:45:28.72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7382 3689 1150,'-4'-5'327,"1"-5"-84,-5-1-78,0-2-15,1 3-24,1 3-41,0 1-8,3 4-34,1 2-4,1 0-13,2 0-25,-1 2-1,0-2-15,2 2-7,-1 0-7,4 1-1,7 6 23,6 8 7,6 1 6,-1 0-5,-3-2 0,-1-4-1,-6-3-1,-2-2-17,1 3-15,-3-3-27,-3 3-39,0 9-64,-8 13-130,-40 96-267</inkml:trace>
  <inkml:trace contextRef="#ctx0" brushRef="#br0" timeOffset="245.013">7325 4157 1316,'-6'-4'483,"4"4"-338,-3 0-83,5 4-41,0 0-21,1 2-20,5 6 2,6 7 17,4 11 1,4 1 2,1-1-1,1-4 7,-7-7 6,0-2-7,-2-5-7,-3-5-12,-1 0-163,-2 1-182,-10-42-566</inkml:trace>
  <inkml:trace contextRef="#ctx0" brushRef="#br1" timeOffset="21785.246">8991 3598 562,'-11'12'307,"-4"3"-152,-11 15-23,-11 4 31,-2 6-11,-4 1-37,0 1-25,7-9 6,4-8 5,9-6-29,5-10-9,6-3-24,3-1-12,-6-2-18,-2 5-9,-12 6 0,-9 12-39,-14 10-64,-8 5-104,1-2 9,12-7-117,-8 3-247</inkml:trace>
  <inkml:trace contextRef="#ctx0" brushRef="#br1" timeOffset="22027.2589">9103 3561 1218,'0'2'351,"2"0"-291,1 7-60,4 6 0,5 2 13,12 10 31,6 0 29,7 5 2,5 2-34,-6-1-23,-3-6-3,-10-1-9,-4-8 1,-10-3-7,-5-3-84,-8-2-114,-50 17-167</inkml:trace>
  <inkml:trace contextRef="#ctx0" brushRef="#br1" timeOffset="22373.279">8645 4134 1242,'0'-3'585,"3"1"-484,8-7-100,11 1 49,11-6-14,17 4-8,10 2-7,8 4-12,-4 4-4,-2 4-5,-12 4 0,-10 6-22,-11 4 8,-10 2 2,-4 7 6,-5 2 6,-1 4 7,-4 5-1,-1 3 0,0 8-5,-1 9 0,-1 1 8,-1 2 6,-4-2-1,-2-7-7,-2-6 5,-8-4 0,-1-11 3,-9-6-15,-2-7-12,-3-8-84,3-16-180,-22-94-454</inkml:trace>
  <inkml:trace contextRef="#ctx0" brushRef="#br1" timeOffset="22575.291">9060 4202 1284,'-1'-4'344,"1"4"-88,-5 0-100,2 4-61,0-1-46,-1 2-39,-5 14-9,-6 9-1,-9 10 2,-7 8 4,1 8-6,-3-4-1,2-3-44,4-4-66,5 1-252,-25 30-498</inkml:trace>
  <inkml:trace contextRef="#ctx0" brushRef="#br1" timeOffset="23168.325">9730 3834 1085,'6'-4'363,"3"-1"-242,4-5-2,9-3 49,0 1-24,6 4-63,2 0-38,3 4-22,0 4-21,-4 4-7,-3 7-10,-4 4 4,-5 4-2,-3 2 9,-9 3-14,-6 2-11,-10 3 5,-10 2 26,-9 1 15,-3-2-13,6-3-2,8-9 0,12-8-235,8-4 100,15-3-11,4 1 146,10 6 3,8 2 20,1 0-14,-1 5-3,1-1 49,-4 4 16,-1 4-14,-8 3 10,-5 6-13,-3 7-34,-12 0 10,-6 2 3,-6-7 6,-9 8-6,0-5-5,-7-2-19,-2-8-3,-6-1 14,-4-9-20,-2-8-41,-5-3-242,-71-33-353</inkml:trace>
  <inkml:trace contextRef="#ctx0" brushRef="#br1" timeOffset="23378.337">9478 4340 1158,'1'-9'348,"5"-7"-165,5-7-36,10-2-22,16-1-25,9 9-25,17-2-22,47-6-20,24 9-8,-96 9-5,1 7-20,40-7 2,-10 3-2,-4 4-3,-8 4-102,-14 3-204,20 9-556</inkml:trace>
  <inkml:trace contextRef="#ctx0" brushRef="#br1" timeOffset="23741.357">10623 3708 1746,'2'-4'270,"0"0"-172,-2-1-62,6-1 13,10 2-34,14-3-13,16-1 16,17 2-11,11 2-1,3 1 2,-3 1-7,-4-3 0,-3 2-1,-7 2-46,-8-2-212,-19 3-309,-21-18-543</inkml:trace>
  <inkml:trace contextRef="#ctx0" brushRef="#br1" timeOffset="23942.369">10991 3786 791,'-2'4'754,"2"1"-670,-2 2-63,-5 3 71,0 3 92,-5 2-58,-6 9-66,-6 8-36,-12 9-7,-6 11-8,-4 2-9,6 1-61,9-6-149,11-8-120,10-15-143,13-15-15</inkml:trace>
  <inkml:trace contextRef="#ctx0" brushRef="#br1" timeOffset="24316.39">10879 4082 724,'6'6'263,"1"4"-176,3 8 45,1 6-44,-2 9 26,-6-1 23,-3 2-11,0-3-2,-3-5-62,3-10-41,0-9-9,0-7 13,3-5-2,1-4 17,7-15 7,7-7-23,6-11-17,7-1-7,0 7-14,2 9 4,0 11 4,0 10-3,2 8 3,-5 7-9,0 6 13,-3 4 1,-7 2 1,-2-2 16,-9-2-6,-5-1-9,-4 0 15,-3 1 9,-6-3 8,-9 4 11,-11-7 8,-10 3-22,-9-11-13,-4-3-16,2-10-1,5-4-55,5-10-61,6-7-248,-20-97-401</inkml:trace>
  <inkml:trace contextRef="#ctx0" brushRef="#br1" timeOffset="24522.402">11666 3398 1582,'0'4'163,"0"-1"-163,0 4-4,2 6 4,2 5 13,7 8 5,7-3-7,9 1-11,8-1-5,9-9-179,8-4-268,70-16-82</inkml:trace>
  <inkml:trace contextRef="#ctx0" brushRef="#br1" timeOffset="24811.4189">12039 3470 1146,'-1'0'314,"1"3"-194,-5 0-72,-1 5 18,-9 6 27,-4 4-12,-12 6-35,-15 9-16,-65 28-30,-48 29-63,115-67-178,10-6 40,-36 21 103,25-12-20,15-7 64,18-9 54,4-10 105,18-4 114,9-4-3,10-11-18,14-3-47,11-1-67,5-1-28,10 0-23,8 3-20,4 5-13,-3 6 0,-4 8-15,-14 3-70,-9 4-128,-19 7-108,-21 36-276</inkml:trace>
  <inkml:trace contextRef="#ctx0" brushRef="#br1" timeOffset="25413.453">11671 3943 915,'1'0'255,"1"0"-138,1 0-30,3-2 60,3 4-55,0 0-17,-1 3-46,-1 2-29,-6 9-9,-5 5 9,-6 6 26,-7 9-4,-1 5-13,0-4-9,4-2-2,7-7-5,6-7-2,2 0-23,11-4 23,9-4-19,10-3 28,10 1-3,-2 3 3,-5 3 0,-9 4-6,-13 3-26,-16 1 32,-11 5 48,-17 3 47,-14 1-5,-6-2-33,-11-4-29,3-3-11,7-7-8,5-2-8,14-5 1,14-8-1,14 1-1,6-4-25,6-2-26,14 0 50,8-4 1,12 2 45,9-8-25,5 4-7,1 2-4,4-1-18,-2-8-4,1-8-49,-7-6 17,-13-1 25,-12 7 20,-14 11 2,-4 6-1,-8 12 9,-4 4-10,0 10 59,2 5 10,1 8-18,1 2-14,0-5-17,3-6-19,1-7 7,0-8-7,-4-6 0,0-3-1,2 0-78,-2-3-391,10-42-184</inkml:trace>
  <inkml:trace contextRef="#ctx0" brushRef="#br1" timeOffset="26043.489">12290 3812 1332,'0'0'607,"2"3"-542,-2 0-65,0-2-21,0 5 21,0 4 0,-2 12 8,0 1-7,-8 9-1,-8 5 22,-5 0 7,-11 2-28,3-3-1,2-6-12,9-5 12,10-7-13,7-9-25,10-2-10,9 0 41,10-3 7,8 0 25,4 0-16,-3-3 0,-5 5-4,-11 2-5,-8 4-32,-11 6-1,-12 7 33,-8 10 28,-10 10 1,-8 3-13,5 6-8,-1-5-8,8-1 2,13-17-2,4-13-6,9-10-9,2-8-6,5-5 21,6-1 10,7-5-10,5-7-55,12-5-151,4-19-88,5-2-196,0-2 346,-2 6 144,-10 10 144,-10 15 144,-11 8 29,-8 3-73,-2 8-91,-1 0-87,2 9-21,0 4 11,5 4-7,0 3-13,-3 4-10,0-2-8,-1 0-8,-1-3-1,-1-1-7,-3-2-1,-3-2-1,-1 5-42,-3-1-65,-3-5-263,-21-39-883</inkml:trace>
  <inkml:trace contextRef="#ctx0" brushRef="#br1" timeOffset="26773.531">12814 3431 915,'0'-2'658,"0"-2"-416,1 3-110,1 1-38,0 0-16,0 1-25,6 5-29,-1-2-14,4 4-10,2 2 1,0 10-1,-6 3 7,-4 8-1,-7 7 12,-9 3-9,-4 6-9,-11 0-15,2 0-36,3-8-99,7-7-169,8-16-164,-2-3-53</inkml:trace>
  <inkml:trace contextRef="#ctx0" brushRef="#br1" timeOffset="26916.539">12802 3718 504,'24'-22'327,"5"2"-18,27-19-38,4 4-35,-2 3 1,1 2-71,-7 6-70,-3 4-40,-5 4-26,-11 9-30,-9 3-9,-11 9-114,-11 13-174,-71 79-276</inkml:trace>
  <inkml:trace contextRef="#ctx0" brushRef="#br1" timeOffset="27102.55">12814 3949 262,'5'-6'1521,"6"-6"-1305,10-1-106,11-7-31,12 4-43,6 4-19,5 6-17,4 5 1,0 1-7,-6 1-36,-6 2-117,-12 7-213,10-12-426</inkml:trace>
  <inkml:trace contextRef="#ctx0" brushRef="#br1" timeOffset="27330.563">13030 3815 1213,'0'3'370,"2"1"-310,0 5-59,2 11 40,-1 4 49,1 7 27,-7 12-38,-1 10-17,-7 2-25,-2 8-8,-8-3-19,1 1-1,4-6-9,1-10-86,8-10-67,5-15-123,-1-10-75,-4-42 4</inkml:trace>
  <inkml:trace contextRef="#ctx0" brushRef="#br1" timeOffset="27501.573">13064 4088 1092,'11'3'274,"5"8"-142,13 3 23,3 7 11,1 3-53,-1-1-10,-2 1-31,2-1-19,1-4-22,2-2-23,-2-5-2,-5-3-6,0-8-83,0-9-175,47-45-293</inkml:trace>
  <inkml:trace contextRef="#ctx0" brushRef="#br1" timeOffset="27713.585">13675 3415 1641,'1'-3'308,"2"3"-151,0-6-76,9 2-39,11-4-10,12 0-19,13-2-2,7 1-5,0 2-6,-2 4-28,-7 3-49,-9 0-172,-10 7-230,-43 20-234</inkml:trace>
  <inkml:trace contextRef="#ctx0" brushRef="#br1" timeOffset="27929.597">13692 3602 1130,'0'7'252,"2"-1"-201,-2 12 27,3 4 98,3 7-1,2 5-35,5 5-62,2 8-32,1 6-17,1 2-7,-2-1-11,-5 0-1,-1-1-1,-5-5 0,-9 0-9,-6-3-60,-7 2-92,-3-12-178,-29 2-398</inkml:trace>
  <inkml:trace contextRef="#ctx0" brushRef="#br1" timeOffset="28309.618">13748 3880 1192,'7'-27'307,"2"2"-50,8-18-77,7 5-23,2 10-43,10 1-39,6 9-36,0 7-27,3 7-12,-5 8-1,-6 6-11,-6 6-4,-10 1-2,-4 7 12,-8 3-2,-11 8 2,-14 8-28,-17 14-17,-10 4-57,-5 2-125,3-8-64,11-14 110,11-14 116,16-16 71,3-4 141,10-11 95,-2 1 22,5-4-104,5-5-86,11-3-17,8 4-15,16-3-18,3 9-8,7 7-4,-4 4-6,-7 5-7,-11 2-3,-12 3 4,-19 0-72,-19 7-44,-18 9-5,-25 10-351,-154 88-529</inkml:trace>
  <inkml:trace contextRef="#ctx0" brushRef="#br1" timeOffset="28544.632">13706 4541 1214,'9'-10'506,"1"5"-306,10-9-13,7 0-44,7 1-25,5-5-13,10 6-10,6-6-37,2 3-26,5 1-19,-6 2-12,-8 5 0,-8 2 0,-5 1-1,-12 8-1,-5-3-11,-8 3-16,1-1-25,-7 1-16,1-2-28,-4 2-25,1 6-73,-2-1-384,-21-12-261</inkml:trace>
  <inkml:trace contextRef="#ctx0" brushRef="#br1" timeOffset="-212935.3439">14980 3435 731,'-15'-6'269,"5"1"7,-11-4-66,7 3-72,6-1 0,2 7 1,1-4-40,5 4-58,0 0-26,0 4-15,0-4 7,0 0-6,0 0-1,0 0 1,0 0 1,-3 0-1,3 0 1,0 0-1,3-4 8,-6 4-3,3 0-5,0 0-1,0 0-51,3 4-484,-16-4-631</inkml:trace>
  <inkml:trace contextRef="#ctx0" brushRef="#br1" timeOffset="-211787.278">15344 2831 892,'-3'-7'261,"-1"3"-100,1-6-64,-2 5 7,3 2 8,-4-1-10,2 2-36,3 2-34,-1 2-20,-5 2-12,-1 8 0,-9 10-6,-13 16 5,-9 15 1,-9 8 1,-1 6 0,3 0 1,1-1-1,10-7-1,9-14-1,12-10-8,8-5-3,8-7 6,7 2 4,3-5-11,10-2 12,2 0 0,5-5 1,-1 1 0,-4 0-1,1-4 1,-4 3 0,-2 2-6,-6 6 5,-2 0 1,-3 9-1,-6 11 1,-4 6 9,-6 13-7,-6 10 5,1 4-5,-3 1-1,5-7 0,4-7-1,1-4 0,6-12-24,3-8-9,0-4 13,6-8-1,0-8 6,1-3 2,5-5 12,-2 3-1,6 1 1,1 3 0,4 4-9,0 11 2,1 13 1,-4 9-2,3 13 9,-4 16 1,-1 9 33,-8-3 28,-6-8-31,-5-9-5,-6-9-5,-4-6-3,-5-5 3,3-11-6,2-14-6,7-13-3,0-9 1,3-4-7,4-7-87,2-16-55,29-137-625</inkml:trace>
  <inkml:trace contextRef="#ctx0" brushRef="#br1" timeOffset="-211045.236">16514 2671 700,'-2'-4'366,"1"1"-84,-4-1-110,4 4-55,1 0-28,-2 3-35,0 1-54,1 2-5,-2 6-10,-1 12 15,-5 10 6,-6 13 6,-9 13 12,-12 15 4,-13 12-8,-43 64-10,62-106-1,-25 37-9,13-21-57,15-21-90,18-16-111,14-19-125,59-72-65</inkml:trace>
  <inkml:trace contextRef="#ctx0" brushRef="#br1" timeOffset="-210833.2239">16520 2820 843,'0'0'457,"2"1"-383,6 2-68,7 7 4,14-1 64,15-1 40,10 2-17,13-5-32,3-1-38,-3-1-14,-1-3-1,-10 0-3,-19 1-9,-16 1 0,-15 6-124,-20 10-28,-119 68-312</inkml:trace>
  <inkml:trace contextRef="#ctx0" brushRef="#br1" timeOffset="-210548.207">16362 3347 980,'1'-2'244,"6"-2"-143,9-8-55,11-2 13,17-5 4,13-1-21,7 4-18,3 5-12,-7 3-11,-11 12 1,-12 4-2,-8 10 1,-12 3-1,-7 6 2,-6 4 13,-8 5 12,-2 7 0,-1 2-8,-4 0-7,1-1-1,-5-9-5,0-2 7,-3-9-4,-5-3-9,-5-5-93,-2-6-172,-58-20-374</inkml:trace>
  <inkml:trace contextRef="#ctx0" brushRef="#br1" timeOffset="-210352.196">16624 3280 166,'2'-1'916,"-2"1"-708,2 0-133,-2 1-37,0 5 10,-2 6 27,0 9 1,-4 9 2,-6 9-21,-9 8-22,-7 4-14,-7 6-6,-3-4-15,1-6-38,7-5-175,2-1-434</inkml:trace>
  <inkml:trace contextRef="#ctx0" brushRef="#br1" timeOffset="-209919.171">17275 2829 1270,'6'-11'225,"4"1"-133,14-18-64,9 5-17,13-7 13,5 11-3,3 1-14,-6 13-1,-10 6-6,-10 11-8,-18 6 1,-10 13 7,-16 10 0,-14 10 7,-12 5-7,1-4-9,8-11-18,14-10-30,9-13-3,12-4 11,9-2 20,5-2 22,8 3 7,4-1 0,2 2 0,0 0 0,-7 0 0,0 6 6,-5 6 5,-6 6 14,3 0 13,-4 6-5,-4-2 3,-1 0-17,1 6-7,-5-9-10,-8 1 13,-4-1 9,-14-2-3,-16 6-21,-10 3-101,-5-4-277,-65 4-294</inkml:trace>
  <inkml:trace contextRef="#ctx0" brushRef="#br1" timeOffset="-209713.16">17168 3315 1080,'-3'-10'315,"1"3"-105,-2-3-50,5 4-44,5 3-56,15-10-45,15-6-15,23-7 0,17-3 0,0 3 0,2 5 1,-11 5-1,-9 5 0,-13 2 0,-2 8-75,-6 5-157,27 10-451</inkml:trace>
  <inkml:trace contextRef="#ctx0" brushRef="#br1" timeOffset="-209293.136">18140 2802 1080,'-1'-6'187,"1"0"-122,0-5-46,0 1 8,1-2 0,1 6-27,1 2-4,3 4-44,1 0-60,0 3-65,-1 4-25,-3 15-63</inkml:trace>
  <inkml:trace contextRef="#ctx0" brushRef="#br1" timeOffset="-208206.073">16475 3353 295,'0'18'122,"2"1"-2,11 22-20,9 8-28,14 4 0,22-4-30,57 19 30,43-16-9,17-33-21,-69-25-7,-2-13-2,-10-30-18,-4-14 13,-50 26 17,-7-1 24,-3-5-3,26-41-7,-17-8 16,-7-61-17,-37 102 13,-8-47 31,-20 8-32,-25 13 1,-70-7-49,-70 49-15,-29 97-7,58 27-7,6 24 6,21 36-11,28 16 6,34-25 0,40-17-1,42-23-4,17-59 4,11-17-1,11-3 7,92 23 1,69-67 1,43-74 0,-101 18 7,-21-3-7,-20 2 5,-11-5 0,-61 46-6,-4-4 6,-14 6 3,10-40 6,-28 13 12,-26 18 15,-21 13-19,-65 11-23,-42 66 0,-19 65-6,74-13 0,74-61-16,11-6-41,17-6-66,0 26-99,36-6-78,165 14-233</inkml:trace>
  <inkml:trace contextRef="#ctx0" brushRef="#br1" timeOffset="-207890.055">18381 2834 1487,'-8'-18'186,"-3"4"-69,-2-12-51,3 14-16,8 2 20,1 6-25,2 4-45,1 7-27,9 10 2,0 14 11,5 15 13,-6 21-1,-2 17 2,-1 61 0,-9-96 1,4 47 1,-2-9 7,2-16-9,1-15-3,0-15-59,3-12-140,-1-16 59,2-18-23,0-14-155,8-99-330</inkml:trace>
  <inkml:trace contextRef="#ctx0" brushRef="#br1" timeOffset="-207591.038">18373 2870 912,'0'-7'289,"4"1"-125,0-11-97,15 1-41,18-3-17,14-6 1,20 2-2,54-14 1,11-1 1,-101 32 16,-5 3-5,25-6-5,-16 9-2,-11 7-1,-10 4-7,-12 12 2,-6 11 31,-9 15 19,-9 16 5,-6 17-22,-4 7-13,4-1-10,-2-4-9,0-7-7,2-13 5,0-11-1,1-8-4,-4-10-2,-4-3-44,-6-15-163,-3-5-314,-68-41-178</inkml:trace>
  <inkml:trace contextRef="#ctx0" brushRef="#br1" timeOffset="-207422.0289">18552 3141 857,'10'-11'272,"-2"-1"-103,15-18-43,6 6-30,8 1-10,3 7-32,4 5-29,-4 5-14,-6 10-10,-7 9-1,-15 9-79,-14 16-17,-28 22-76,-144 130-387</inkml:trace>
  <inkml:trace contextRef="#ctx0" brushRef="#br1" timeOffset="-207258.019">18347 3647 810,'6'0'120,"2"0"-3,16-4 170,8-3-22,12-8-73,7-10-73,5-1-52,7-4-40,-1 2-15,-2-2-6,-3 1-6,-9 0-18,-11 3-141,-14-1-175,-19-59-622</inkml:trace>
  <inkml:trace contextRef="#ctx0" brushRef="#br1" timeOffset="-206915">18632 2534 1113,'-3'-7'202,"3"6"-22,-6-4-58,9 7-112,-1 6-10,1 18-22,3 26 16,0 25 6,1 80 1,-11 57 0,-11 38 10,7-122-10,1-4 11,14-79 45,2-2-31,4-10-17,12 39 3,5-15-5,11-9-1,-1-13-4,4-12 14,5-13 2,5-18 29,-2-15 32,7-11-7,1-9-15,-6-8-24,-2-1-12,-7-5-6,-7 0-9,0 4-6,-9-2-18,-4 5-192,6-67-511</inkml:trace>
  <inkml:trace contextRef="#ctx0" brushRef="#br1" timeOffset="-206284.963">19369 2790 1015,'2'-8'202,"2"-1"-115,6-13-64,6 6-14,6-4 3,5 3 6,6 7-3,3 4-5,2 4-4,-5 8 2,-1 6-7,-6 2 0,-9 5 0,-4 0 0,-7 5 1,-10 11-2,-11 7 0,-11 13-26,0 8-38,-3-3-7,12-13 32,7-15 18,6-14 11,4-13 4,7-5 6,3-2 31,7-6 28,9-4-16,5 1-8,3 1-14,4 4-9,5 6-2,-1 6-1,-2 8 8,-2 9 8,-2 3-7,-4 1 2,-6-1-5,-4 1 6,-12 5 19,-10 3 70,-10 17 19,-14 10-29,-14 5-47,-2-3-10,-10-5-19,3-11-6,3-9-9,6-13-9,11-11-13,5-11-89,1-12-207,-48-44-361</inkml:trace>
  <inkml:trace contextRef="#ctx0" brushRef="#br1" timeOffset="-206027.949">19165 3357 980,'-4'-8'276,"4"2"-77,-5-12-4,8 5-46,10-7-50,15-6-50,18-10-23,56-27-7,34 11-4,-1 10-1,-96 29 1,-4 6 6,2-3-6,31-4-6,-3-1-3,-10 3-5,-5 2 0,-7 3 1,-10 0-2,-8 5-27,-10 0-110,-9 4-184,-40 7-438</inkml:trace>
  <inkml:trace contextRef="#ctx0" brushRef="#br1" timeOffset="-204091.838">20669 3060 976,'-8'-7'164,"-1"-3"-37,-4-3-32,7 7 5,6 1 4,0 4-46,8 1-41,17 0-17,17-4 0,22 8 0,59-1 1,12 10 10,-1 4-4,-37-15-6,17-12 7,-20-3-1,-57 8 2,-6 1 0,-4 2-7,21-3-2,-17 5 2,-16-2-1,-10 2 10,-7 0 119,-2-2 44,-8-4-49,-11-3-89,-10-6-24,-8 1-12,-1-2 1,5 1 0,7-6 5,6 2-6,4-3-1,-2-8 0,-2 1-6,-4-5-8,2-3 4,-3 3 10,0 4 1,8 5 0,5 11-1,10 5 1,6 9-8,2 0-8,15 9-11,15 1 13,25 7 14,11 4-1,7 6-5,-5 1 5,-11 8 1,-12 3-5,-11 6 4,-11 4 1,-9 5-2,-11 4 1,-6-4 0,-10 3 0,-12 3 1,-12-6 0,-13-5 0,-3 0-28,2-11-95,7-3-138,14-5-114,1 8-388</inkml:trace>
  <inkml:trace contextRef="#ctx0" brushRef="#br1" timeOffset="-203721.817">22625 2498 572,'0'0'324,"0"-2"-165,0 2 38,-2 0 29,2 0-49,0 2-78,-1-2-63,1 0-27,0 0-9,0 0-20,3 2-91,3 2-111,3 3-144,16-3-502</inkml:trace>
  <inkml:trace contextRef="#ctx0" brushRef="#br1" timeOffset="-202974.774">22696 2570 1199,'-1'-7'238,"-1"1"-92,-1-6-86,3 2-6,1 6 15,6 3-51,10-2-18,15-1-6,13-1 5,9-2 1,8-2 0,3-1 0,2-1 6,-3-1-5,-6-2-1,-12 6-1,-19-4-21,-12 11-61,-17 1-41,-14 7-32,-14 7 22,-8 1 56,-6 3 45,7-2 26,8 1 5,9-4 1,6 0 1,7 0 1,4 2 7,4 4 5,1 3 41,2 9 50,2 4-26,0 4-15,-1 13-27,-2 9 4,4 11-7,2 59-12,-5-83-12,-1 42-1,0-12-2,-3-9-6,-6-6 1,-4-11 7,-3-13 2,-11-9 8,-6-9 2,-3-9-4,-4-8 1,1-7-1,8-6-5,4-6-2,12 4 10,8 2 43,4 1 10,13-1-36,11-5-29,11-4-7,13 2 1,8 0 0,2 3 8,0-1 2,-3 2-10,-3 5 5,-6 2-5,-7 1-1,-10 7-5,-9 1-106,-15 9-241,-90 41-516</inkml:trace>
  <inkml:trace contextRef="#ctx0" brushRef="#br1" timeOffset="-201852.71">18017 4970 1242,'-1'3'158,"1"-2"-158,-1 6-11,2 7 11,2 9 11,2 9 10,5 8 1,-3 11 10,1 8-2,0 2-9,-1 2-9,-3-4-2,-2-5 1,-1-8-4,1-11-1,1-10-6,0-11-30,-2-8-95,1-4-89,0-14 25,-2-61-359</inkml:trace>
  <inkml:trace contextRef="#ctx0" brushRef="#br1" timeOffset="-201578.694">18085 5095 747,'3'-3'272,"4"0"-167,12-9-78,15 2 9,16 0 36,11-3-18,3 3-21,0 1-17,-3 5-7,-7 2-7,-14 4-1,-8 5 8,-10 2 0,-8 9 44,-4 3 19,-4 9-33,-9 9-8,-5 5 14,-5 2-6,-9 3 8,0-4-14,-11 1-9,-8-1-6,-8 0-18,-5 0-20,0-5-164,7-6-191,-44-13-254</inkml:trace>
  <inkml:trace contextRef="#ctx0" brushRef="#br1" timeOffset="-201398.6839">18206 5320 850,'6'-8'227,"4"-4"-37,7-8-56,8 4-17,6 1-32,4 1-26,2 5-32,0 4-17,-7 5-8,-10 7-2,-10 10-119,-17 13 16,-20 14-49,-114 106-329</inkml:trace>
  <inkml:trace contextRef="#ctx0" brushRef="#br1" timeOffset="-201246.675">18060 5653 539,'4'0'142,"0"0"-141,10 2 155,10 0 102,12-2-47,14-4-20,7-5-43,4-6-76,8-9-34,-4-5-19,-3-3-5,-10-2-14,-15-2-42,-16-3-189,-28-84-548</inkml:trace>
  <inkml:trace contextRef="#ctx0" brushRef="#br1" timeOffset="-200938.658">18323 4867 980,'-2'2'315,"2"2"-250,2 7-64,-1 11 25,2 12 64,0 14 7,-2 8-23,-5 19-16,-2 10-23,-8 60-10,13-93-7,-4 45-1,7-11-4,8-11-5,4-16-2,12-14 6,8-6 13,9-10 25,7-3-13,8-8-4,2-12-9,3-8-12,3-10-6,-1-4 3,-5-13-9,-7-8-10,-6-12-107,-4-13-155,61-173-529</inkml:trace>
  <inkml:trace contextRef="#ctx0" brushRef="#br1" timeOffset="-200540.635">19311 4857 1202,'6'0'185,"6"-4"-125,7 4 54,8 0 43,5 0-34,4 0-61,1 7-29,-2-4-12,-10 4-13,-8 5-8,-15 11 0,-13 11 9,-10 15-9,-9 0-34,2 0-40,6-10 14,14-11-18,9-7 2,9 0 31,9-1 25,5-4 19,0 6-1,-1-4 1,2 1 0,-3 3 1,1 1 9,-2-1 25,2 5 49,-3 1-23,-1-1-17,-4 1-11,-5-1-10,-1-3-5,-6 2-5,-6 3 4,-10 0 7,-11 5-1,-15 6-1,-18 6-21,-11-1-126,-8 6-155,-96 15-377</inkml:trace>
  <inkml:trace contextRef="#ctx0" brushRef="#br1" timeOffset="-200352.6239">19045 5465 635,'13'-24'557,"0"3"-410,15-20 3,6 5 1,3 9-34,3 7-43,2 10-26,1 4-21,3 6-12,6 4-6,-2 2-9,4 2 0,6 2-108,5-3-175,133-28-389</inkml:trace>
  <inkml:trace contextRef="#ctx0" brushRef="#br1" timeOffset="-199849.595">20697 4567 1087,'5'-3'351,"-5"3"-185,1-4-58,-2 4 62,-1 3-23,-2-3-63,1 1-50,0 2-25,-10 5-7,-10 9 3,-19 11-5,-10 9-33,-8 1-27,2 4-46,4-5-58,13-5-58,9-4-37,10-12 52,11-5 73,8-9 25,12-2 32,3-3 49,9 0 28,1-1 1,6 11 32,1 2 38,3 6 25,0 6 39,3 7 12,-7 6-27,-2 11-12,-4 7-21,-7 6-2,-5 3-43,-1-3-21,-6-7-12,-3 2 0,-3 0 0,-10 2-9,2-2-22,-1-12-143,2-14-185,2-42 58</inkml:trace>
  <inkml:trace contextRef="#ctx0" brushRef="#br1" timeOffset="-199504.576">20641 4869 1190,'1'-12'210,"2"-1"-93,4-11-72,4 6-11,3 2 25,3 4-32,12 5-21,3 0-5,1 4 5,-1 10-5,-4-2 0,-6 8 0,-7 7-1,-2 0 18,-2 15 15,-1 4-9,-6 15-9,1 10-9,-5 12 4,-2 4-4,-4 7-4,-5 1 11,-3 4-2,-3-7 13,-3-7 0,5-17-9,2-20-5,1-9 2,1-9-6,0-7 6,3-10-12,-5-11 0,3-9-130,-4-12-163,-25-86-316</inkml:trace>
  <inkml:trace contextRef="#ctx0" brushRef="#br1" timeOffset="-199082.552">20694 5247 724,'6'-19'357,"0"6"-55,6-16-83,-1 10-24,-2 7-47,2 6-91,4 2-46,0 6-11,6 6-1,-3 4-11,-3 7-93,-6 7-66,-11 9 30,-8 4-49,-6 3-79,-4-1 58,1-5 70,9-6 48,5-14 67,9-2 19,4-10 7,8-3 51,1-1 27,2-1 12,-4 1-17,-6 0-20,-6 1-32,-5 8 4,-7 6 55,-13 9-16,-15 11-32,-6 12-19,-7 0-5,3-2-7,9-8 5,14-13 28,11-14 55,11-6 34,4-4-30,11-4-35,1 0-5,8 0-16,6 2-20,6 0-7,2-2-4,2-2 0,2-1-6,2-5-3,3-12-193,59-74-497</inkml:trace>
  <inkml:trace contextRef="#ctx0" brushRef="#br1" timeOffset="-198541.5209">21494 4485 1234,'-3'0'243,"3"-3"-81,0 3-44,0 0-46,3 3-63,0-2-9,8 5-16,2 0 16,0 1 0,7 6 9,-7-5 3,-1 0-4,0 3-7,-5 1 0,0 6-1,-7 7-12,-9 16-185,-77 98-391</inkml:trace>
  <inkml:trace contextRef="#ctx0" brushRef="#br1" timeOffset="-198374.511">21293 4876 1312,'5'-6'246,"1"-1"-153,5-10 17,4 5 61,7-6-77,8 0-59,8 2-25,12 1-10,7-2 0,8 4-102,-2 1-160,-6 7-253,18 13-234</inkml:trace>
  <inkml:trace contextRef="#ctx0" brushRef="#br1" timeOffset="-197858.482">21506 4905 915,'0'1'278,"-1"-1"-200,1 2-73,1 4-5,4-1 0,2 11 17,0 2 29,4 5 40,-3 9 14,2 4 8,-6 10-33,-4 11-25,-4 8 29,-6 3-19,0 5-36,3-1-7,-1-7-16,4-11 5,-1-13 0,3-12-5,-1-11 5,0-13 4,3-5 58,-5-5 65,-3-5-61,-5-14-49,-3-5-19,-2-11-4,6-10-30,6-5-43,6-6-55,10 4-40,9 4 23,10 8 1,0 8 93,0 6 39,-5 10 12,-2 4 19,1 5 45,4 4-1,0 7-19,6 2-13,1 7-14,0 8-5,-4 4-3,-2 5-3,-5 1 15,-7 1 10,-7 9-11,-9-1 17,-9 5 5,-9 5 2,-12 3-10,-4-5-10,-2 0-13,3-8-1,5-11-10,4-3-40,9-11-130,5-11-109,8-62-447</inkml:trace>
  <inkml:trace contextRef="#ctx0" brushRef="#br1" timeOffset="-197515.462">22356 4298 703,'5'-7'984,"-2"4"-849,3-11-105,-5 14-20,-1 2 56,-1 3-30,-2 16-35,-5 8 11,-7 17 5,-10 22-2,-14 8-15,-4 5-12,0-3-68,2-12-59,10-17-34,12-22-26,5-13 76,10-19 96,10-16 27,13-13 10,14-8 14,14-8 36,9 3 12,8 0-21,-1 10 12,-5 5-9,-7 11-13,-8 11-22,-15 9-11,-8 7-8,-14 11-75,-18 12 17,-25 16-118,-164 129-543</inkml:trace>
  <inkml:trace contextRef="#ctx0" brushRef="#br1" timeOffset="-196972.4309">21958 5006 1062,'22'-14'219,"6"-5"-160,29-15-44,13-7-8,8 0 2,3 2 6,-4 5 11,1 14 7,-11 3 6,-7 15-11,-15 7-1,-12 5-7,-10 3-5,-5 0 1,-6 3-1,-5-2 11,-2 5-7,-5-1-4,-4 8 8,-7 3-2,-13 4 3,-13 7-2,-13 7-2,-7-5-10,0 0-10,6-5 0,17-16-37,8-7-26,13-12 16,7-14-25,8-9-76,6-11-17,10-8 42,6 0 49,5 5 62,-3 10 12,-6 11 68,-7 8 29,-10 10-43,0 7 57,1 11-42,-3 13-7,-1 6-5,-1 7 12,-3 4-30,0-2-18,-5 1-5,1-2-2,2-4-1,0-13-7,9-9-6,5-6 1,8-12-1,8-7 12,10-7 0,7-8-3,-1-7-3,-4-1 0,-5-7-6,-9 0-27,-2-2-87,-8-6-147,-32-61-410</inkml:trace>
  <inkml:trace contextRef="#ctx0" brushRef="#br1" timeOffset="-196575.408">22209 5085 824,'3'5'120,"0"3"-106,4 9 26,4 5 106,-4 5 28,3 4-42,-2 0-51,-5 4-23,-5 9-14,-9 4 14,-8 5-8,-10 6-19,-4-2-17,-4-5-14,11-8-3,4-12-99,12-15-47,11-11-47,8-18-20,15-14-27,6-13 99,10 0 135,0-2 9,-3 13 183,-5 9 93,-5 7-33,-5 12-72,0 8-23,2 3-35,6 11-10,4 2-28,8 4-31,8 5-16,11 2-14,3 0-7,7-3 5,-5-9-12,1-3 0,-10-8-92,-8 1-233,17 13-580</inkml:trace>
  <inkml:trace contextRef="#ctx0" brushRef="#br1" timeOffset="-183865.6809">24502 2608 220,'0'-22'257,"-2"6"-257,-2-17-20,-1 14-10,-1 1 17,4 10-29,-2 6 4,3 2-8,-1 2-10,1-2-13,-1 3 9,1 6 11</inkml:trace>
  <inkml:trace contextRef="#ctx0" brushRef="#br1" timeOffset="-183499.66">24634 2663 13,'21'27'53,"-4"1"-19,19 34 43,-2 9-8,-1 18 19,15 89-35,-8 43 11,-22-10 11,-36-55 2,-16 2 22,-20-10 3,-13-26-5,37-82 5,0-2-27,2-9-24,-22 28-25,9-21 2,19-17 2,8-13 5,14-6-29,0 0-6,9 1-15,6 6-2,7 15 16,10 10-11,8 14 11,6 28 1,25 79 12,7 61 47,-23-7 44,-37-65-25,-18 13-3,-20-21 5,-13-25-7,13-66-20,-2-4-17,-4 0-9,-24 36-12,5-14 0,3-16-8,18-19-7,4-17-90,13-11-216,6-73-459</inkml:trace>
  <inkml:trace contextRef="#ctx0" brushRef="#br1" timeOffset="-182088.5799">26780 3726 1207,'-3'3'281,"2"-3"-145,-2 1-46,0 3 18,0-2-40,0 2-38,-1-1-30,4 7-15,5 4 6,5 11 9,1 8 16,5 5 1,-4 1-2,-3 5 0,-6 2-6,-3 7 0,-6 4-2,-1-2-7,-5 0 0,0-4 1,-1-6 1,2-6-2,2-9 0,3-11-26,4-11 26,2-8 0,2-6 29,-2-6-29,4-11-5,5-18-8,4-16 2,12-17 22,9-9-23,12 0-2,1 11 4,3 9 7,-3 16 3,-6 9 12,-8 18 19,-12 9 5,-6 11-19,-3 8-12,1 10-5,7 10-1,-1 8 1,-1 12 2,0 0-1,-3 4 7,-2-4-7,-2 0-1,-5-6 1,-5-1 7,-4-7-8,-5-2 0,-3-5 1,0-6 18,4-7-10,1-8 11,4-6 2,4-4-1,1-11-21,3-7-29,4-17 11,13-8 14,7-8 4,2 0 0,7 8 1,1 4-1,2 9 0,0 4 6,2 8 3,-2 6 12,-1 9-11,-4 4-8,-7 9 10,-9 6-12,0 4 0,-9 7-1,-2 4 1,0 5 1,-2 7 0,-2 18 17,-4 10-4,0-3 1,-2 2-5,0-10-2,0-1-7,-1-2 5,0-7-6,-1-6 0,-1-11-26,3-11-87,3-8-232,10-42-491</inkml:trace>
  <inkml:trace contextRef="#ctx0" brushRef="#br1" timeOffset="-181223.53">26376 3395 1025,'-6'-5'321,"3"3"-106,-2-4-44,4 6-98,2 0-73,4 0-30,12 3 30,16-3 0,15-3 14,24-3-8,61-7 6,22-5 6,8 8 10,-50 4-8,-15 4 1,-1-1 15,18-2 4,0-6 1,4-1-5,-8 4-17,-19 2 28,-52 4-22,-2 1-13,-6 1-4,30 0-7,-11 1 5,-17 1-5,-12 1 0,-9-2 0,-8-1 1,-2 2 8,-6-2-1,1 0 12,-1-2 18,-2 1 14,-6-5 1,-8-9-36,-13-8-17,-11-10 0,-10-8-1,-1 0-1,0 1-11,3-3 0,11 8-6,10 5-5,12 9 11,8 7 12,7 8-1,3 4-8,0 3-6,7 0-33,4 5-12,10 10 39,11 5 13,12 7 7,5 4-1,3 9 1,0 0-7,-5 8 8,-2 1-1,-11-5 1,-6-3 0,-9-7 0,-7-7 1,-9-5 0,-7-5 1,-14 4 14,-15-5 1,-21 8-17,-14 4-8,-53 13-265,-45-5-509</inkml:trace>
  <inkml:trace contextRef="#ctx0" brushRef="#br1" timeOffset="-179701.443">26823 3928 551,'2'-8'342,"-1"3"-109,2-10-35,-3 7 1,-2 5 59,0 3-78,0 1-97,-1 1-64,2 0-19,-1 2-11,2 4 4,-3 5 1,2 2 5,1 4-5,0 4 4,4-1 1,-2 0 1,2 3-1,-1 1 1,2 1 0,-3 4 0,0 5 0,-2 1 6,-3 2 5,-3 1-10,0 0 8,0-8-3,2-8-5,-1-5-1,3-7 2,1-5 4,1-3-5,0-4 17,0-1 0,1-2 4,-1-8 25,2-7-26,6-15-21,2-18 0,9-12-1,7-7-14,10-1 5,1 7 1,2 6 7,-5 8 2,-6 13-1,-2 5 1,-9 6 1,-1 13 0,-8 0-1,-2 10 0,-1 3-12,4 3 0,5 4 6,3 3 6,3-1-1,-4 7-7,0 0 7,-3 1-9,-3 3 10,-3 4 0,-2-2 0,-2 3 6,-3 2 0,0 4 3,-3 9-3,0 3 3,-4 6 0,-3 4-8,0 3 0,-2-1 5,3-4-6,-1-8 1,4-9-1,-2-13 1,5-6 5,3-9-5,0-6 17,0-5 1,2-3 35,-1-14-10,7-13-34,2-14-10,7-12-6,9 1 5,7-3 0,8 5 0,0-3 0,-1 7-1,1 1-5,-4 9 7,-1 8-1,-5 7 1,-5 7 0,-7 9-7,-4 9 5,-5-2-4,-5 9-6,2 3-4,2 7 15,3 6-1,6 7 1,0 4 0,0 6 0,1-1 1,2 1 0,-3-2 0,-6 0 0,6-2 1,-4 2-1,-1-2 0,0-2 0,-4-2 0,-3-3 0,-1-2-1,-2-6 1,-2 0 1,1-2-1,-4 1 6,2-2-5,-1-5 1,1 0 7,-2-5-8,2-3 6,0-1-7,0-1 7,0 1-1,0 0-4,-1 0-2,1 0 6,0 0-5,-2 0 1,2 0-1,0 0-1,0 1-1,0-1 0,0 0 1,0 0-1,0 0 1,0 0 0,0 0-1,0 2 1,-1-2 0,1 0-1,0 3 1,-3 0 1,1 3-1,-1-2 1,-1 7-1,1-5 0,1-1 0,1 0-1,-1-3 0,2 1-20,0-6-19,0 3-4,0 3-44,-6 8-196,-3 1-28,-35-28-971</inkml:trace>
  <inkml:trace contextRef="#ctx0" brushRef="#br1" timeOffset="-178274.3609">26290 5095 1111,'0'-3'317,"2"3"-121,1-3-101,6-5-46,13-6-1,21-8 9,20-4-1,63-17 5,27 11-20,26 13-16,-46 9-4,4 1-13,-10-5 17,4 2-2,23-8-17,5-4 28,-35 2-1,-16-1-15,-20 6-6,-49 8 2,-8 1-14,-7 2 1,24 0 11,-16 4-12,-12 2 0,-10 0-1,-7 2-7,-3-1 7,-1-1-13,-1 0-23,0 1-20,-1-1-29,3 3-76,-3 0-91,-16-11-309</inkml:trace>
  <inkml:trace contextRef="#ctx0" brushRef="#br1" timeOffset="-154941.027">4158 8373 679,'-3'-2'361,"1"1"-248,-1-2-80,1 3-21,2 0-12,2 3-5,1 0-15,0 1 15,2 4 5,-1-3 1,2 5-1,3 0-2,-3 2-119,9 25-164</inkml:trace>
  <inkml:trace contextRef="#ctx0" brushRef="#br1" timeOffset="-153138.9239">4004 8289 274,'0'-2'291,"0"-2"-99,1-2-13,-1 2 43,0 2-29,0 2-62,-1 0-38,1 0-30,-1 2-32,1 2-30,1 2 0,2 7-1,5 6 13,4 10 5,-4 4-1,0 0-7,-5 4 1,-2 2 2,-1 4 4,-6 3-5,-2 1-5,-10 2 5,-1-2-1,-3 0-11,1-6-14,4-8-62,3-9-38,8-14-18,4-3 15,2-10 40,5-4 26,1-12-25,7-4 17,4-15 44,7-1 15,0 4 28,6 2 37,1 3 43,2 3-6,4 6-8,4 2-25,0 6-10,-1 0 8,-1 6-29,-2 1-16,-4 3-14,-3 0-7,-2-3 1,-4 6-2,-5-1-2,-1-1-112,-6-1-90,-7-4-144,-34-36-536</inkml:trace>
  <inkml:trace contextRef="#ctx0" brushRef="#br1" timeOffset="-152906.91">4317 8325 1008,'0'0'241,"0"0"-161,0 0-58,2 3-4,-1 4-8,2 12-9,4 14 58,-2 18 43,1 15-3,-1 11-47,-1 5-28,1 5-9,2 4-4,-3 3-10,1-4 9,1 3-4,-2-2-6,3-13 0,0-12-76,-3-20-113,0-17-146,-41-3-220</inkml:trace>
  <inkml:trace contextRef="#ctx0" brushRef="#br1" timeOffset="-152705.8989">4003 9081 1020,'1'0'315,"4"-4"-223,9 0-65,10 1 12,18-4 69,10 3 24,14-4-20,-1-2-10,1 1-48,-6-5-31,-1-5-13,-5-7-10,1 1-7,1-9-196,85-94-357</inkml:trace>
  <inkml:trace contextRef="#ctx0" brushRef="#br1" timeOffset="-152277.875">4972 8205 1262,'-7'23'130,"-2"0"-91,-10 25-9,0 7 26,-3-1-17,3 1-23,1 4-5,2-11-2,8-9-9,3-14-11,8-10-11,3-11-8,12-8 15,5-13 14,14-10 0,4-8 1,3 0 0,0 11-1,-3 7 0,-6 13-7,-6 10 8,0 10 6,-6 13 26,-2 7 17,-4 9 8,-1 12-15,-6 3 11,0 7-5,-3 11-20,-3 56-2,-8-82 34,-5 51-6,-5-3-35,-6-13-10,0-9 3,-4-17 2,0-16-7,2-16-7,9-12 0,-2-12-18,1-13-75,0-18-174,0-26-230,-15-186-105</inkml:trace>
  <inkml:trace contextRef="#ctx0" brushRef="#br1" timeOffset="-152099.8639">5129 8866 945,'0'0'462,"-3"3"-375,0-2-27,-8 9 57,-8 9 15,-12 8-62,-13 13-49,-8 5-6,0 4-15,1-5-31,17-9-113,12-14-95,19-16-240,18-11 204,84-53-106</inkml:trace>
  <inkml:trace contextRef="#ctx0" brushRef="#br1" timeOffset="-151940.8549">5036 9035 138,'18'-10'231,"1"3"7,19-6-28,-4 7-22,1 6 8,-4 6-16,-3 7-57,-1 1-46,-6 9-26,-8 3-14,-6 1-5,-10 6-2,-16 7 7,-14 5-8,-16 4-29,-11-6-17,-3-7-91,9-17-60,-10-54-162</inkml:trace>
  <inkml:trace contextRef="#ctx0" brushRef="#br1" timeOffset="-151548.8329">6259 8269 1234,'6'-8'313,"-6"4"-158,3-7 23,-17 11-16,-16 9-103,-22 7-38,-60 41-20,-44 30 5,-7 20-6,72-33-6,58-40-48,13-7-75,0-1-78,-7 19-67,18-13-41,19-15 49,12-10 154,11-14 71,4-1 41,4-6 6,-6 5 105,-2 9 62,-6 5-7,0 11-4,-5 12-31,1 9 1,-8 15 4,-6 19-38,-11 14-17,-20 61-15,8-97-33,-9 57-21,-3-15-2,6-13-10,4-22-25,9-22-133,3-18-82,5-14-281,21-66-311</inkml:trace>
  <inkml:trace contextRef="#ctx0" brushRef="#br1" timeOffset="-151353.8219">6050 8716 1433,'13'-10'272,"2"0"-209,22-9-41,12-4 49,15 1-7,57-9-25,34 7-19,1 2-8,-58 11-6,-10-1-5,-56 9-1,-6-4-14,-11 7-47,10-6-136,-22 2-46,-122-8-558</inkml:trace>
  <inkml:trace contextRef="#ctx0" brushRef="#br1" timeOffset="-151155.81">6219 8583 1216,'5'0'248,"1"1"-203,3 2 0,1 8 58,2 6-5,3 7-10,-4 7-16,-3 1-18,-3 7-25,-10 0-13,-9 9-7,-15 1-9,-7 6-168,0 0-213,-45 29-406</inkml:trace>
  <inkml:trace contextRef="#ctx0" brushRef="#br1" timeOffset="-150466.771">6125 8949 1234,'0'0'288,"3"2"-236,-3 6-46,3-1 72,0 7 51,1 8-21,-4 8-36,-4 1-33,-2 2-19,-4 1-14,3-8 3,1-9-9,7-7-47,8-14-13,14-16 30,7-13-9,12-9 3,9-13 20,7 3 14,5 7 1,3 4 1,-2 13 0,-6 9 10,-10 13 16,-9 7 5,-7 6-5,-11 10-14,-8 4 7,-2 5 8,-11 6 3,-13 3-1,-11 6-11,-12-2 3,-10 0-11,-7-3-5,2-5-5,4-11-29,10-9-52,5-11-21,10-9-3,4-13 8,12-9 17,6-5 37,6 0 31,3 8 12,0 10 21,-1 13 13,-2 6-8,5 7 14,0 9 31,2 7-1,-1 7-11,-4 4 5,-5 0-1,-6 4-22,-11 0-19,-11 6-2,-14 4-20,-6 2-11,-4-2-115,11-8-81,9-14-81,14-13-85,9-18 113,12-16 29,9-16 164,10-6 67,2 5 118,1 11 98,-5 9 60,1 15-46,-1 11-14,0 6-27,4 10-53,-3 2-17,-1 8-49,-1-3-28,1-3-24,-3-3-7,2-6-6,2-5-5,-2-5-40,4-3-115,41-10-335</inkml:trace>
  <inkml:trace contextRef="#ctx0" brushRef="#br1" timeOffset="-149919.74">7392 8210 1321,'-1'-2'338,"-1"2"-164,-2-2-127,2 8-47,-1 4 0,1 12 10,2 11 26,-3 18-7,-1 6-8,-5 5-8,-7 6 1,-15 0 1,-13-1-7,-15 3-8,-10-4-96,0-5-145,8-13-118,-18-25-351</inkml:trace>
  <inkml:trace contextRef="#ctx0" brushRef="#br1" timeOffset="-149743.73">7489 8422 492,'19'-4'905,"2"1"-761,27-6-11,0 7 25,1 2-5,-6 0-57,-2 2-47,4 2-31,1 1-9,-6 5-9,-10 3-24,-23 12-160,-101 108-266</inkml:trace>
  <inkml:trace contextRef="#ctx0" brushRef="#br1" timeOffset="-149453.713">7337 8873 1132,'33'-23'237,"0"1"-159,34-23 23,7 4 5,-3 9-1,-1 15-9,0 10-45,-11 17-30,-6 14-9,-9 16-4,-11 16 7,-9 14 0,-15 14-8,-11 9 8,-10 3-6,-14-1 11,-13 0-2,-3-9 7,-6-15-4,-1-14-13,4-20 5,7-12-11,6-15-2,13-10-69,1-17-183,6-11-315,-10-130-203</inkml:trace>
  <inkml:trace contextRef="#ctx0" brushRef="#br1" timeOffset="-149264.702">7659 8918 780,'0'4'643,"0"-1"-552,2 4-73,1 6 41,-6 11 76,-3 6 21,-5 12-35,-12 13-38,-8 8-47,-6 4-18,-5 1-12,0-1 3,-1-3-9,9-9-9,9-15-92,13-12-208,45-34-449</inkml:trace>
  <inkml:trace contextRef="#ctx0" brushRef="#br1" timeOffset="-148884.68">8657 8618 1339,'23'-9'271,"-8"0"-103,20-5-15,-15 5-40,-6 5-58,-7 4-37,-4 2-16,-2 4-2,-5 11-20,-13 17 7,-5 13-61,-7 6-128,4 1 19,7-8 70,14-13 38,8-12 45,9-7 22,9-8 8,6 0 7,3 0-6,7 5 5,-1 2 3,-3 8 35,-3 5 37,-5 10 12,-5 5 22,-8 5-8,-8 5-35,-8 1-5,-8-4-11,-8 4-10,-5-10-22,-4 6-9,-10-3-9,-1 0-6,-2-8-47,5-9-145,-3-11-277,-62-21-402</inkml:trace>
  <inkml:trace contextRef="#ctx0" brushRef="#br1" timeOffset="-148679.669">8199 9100 1209,'0'-6'299,"0"2"-125,9-9-75,14 2-21,20-1 30,18-6-9,63-7-44,29 3-10,-15 2-13,-101 14-10,-4 0-11,-2 0-5,29 0-6,-9 3-36,-8 5-132,-10 2-329,8-1-749</inkml:trace>
  <inkml:trace contextRef="#ctx0" brushRef="#br1" timeOffset="-147434.597">10546 8786 661,'7'4'138,"1"1"23,7 5 44,8 3-59,-1 8-17,4 3-20,-3 4-23,-4 6-32,-3 2-8,-5 3-5,-10 10-1,-11 2 7,-12 9-11,-12 5-12,-4-3-8,1-10-7,10-16 2,9-17-2,11-11 6,7-11 10,12-17-25,13-20-28,15-20-26,12-15-14,8-4 13,3 3 32,6 4 16,-2 17 6,-2 10 1,-9 15 1,-12 15 15,-16 11 5,-6 8-12,-3 10 3,-4 10 3,2 8 3,-9 10 0,-6 7 3,-5 2-6,-10 1-7,-7 1 5,-5-9 7,2-9-5,4-10-5,11-17 13,5-6 14,6-12 2,11-18-22,9-16-17,15-19 1,12-14 0,10 1-1,1 4 0,-5 8 0,-4 15 0,-12 15 0,-11 13 1,-7 12 7,-7 9-8,-6 12-1,1 10 1,-4 15 0,1 15 16,-4 9 5,-3 9-3,-4 4-3,-3 12-9,-2 6 2,-2 6 4,-2-6-5,5-17-1,-2-18-4,4-24-2,-3-11-5,0-9-43,-3-7-26,-9-12-151,-53-66-372</inkml:trace>
  <inkml:trace contextRef="#ctx0" brushRef="#br1" timeOffset="-146880.566">10341 8430 1262,'-6'-8'265,"2"4"-94,-3-8-24,7 8-52,10 1-40,10-3-22,19-2-24,27-4 12,69 2-1,38 10 11,24-2-2,-54-4-5,7-2-5,-12-1-2,-19 7-8,-22 6-2,-58-4-1,-6 0-4,-7 0 4,25 0-5,-18-2 5,-16 0 4,-10 1 19,-11-5 55,-12-9-12,-4-4-54,-14-11-18,-11-3-1,-7 0 0,-6-1-8,7 1 8,5-1-8,8 5 9,14 9 0,12 9 0,6 5-2,9 6-26,12 6-17,9-2 22,15 8 17,13 5 6,8 6-2,-1 5 1,-5 4-7,-4 9 7,-7 0 1,-9 6 1,-11 2 1,-9-4 5,-9 3-1,-8-6 3,-10 2-3,-13-2 2,-15-2 1,-8 1-9,-6-2-18,8-7-86,12-5-125,14 4-701</inkml:trace>
  <inkml:trace contextRef="#ctx0" brushRef="#br1" timeOffset="-146323.5339">12429 8805 726,'-7'-6'718,"4"-2"-472,-4 0-11,9 0-101,17-7-80,25-6-38,73-28 2,79-9 3,44 7-7,-77 14-4,-19 5 1,-23 13-11,-14 7 1,-69 10 1,-11 4-2,-8 2-7,11 5-102,-30 15-272,-142 68-361</inkml:trace>
  <inkml:trace contextRef="#ctx0" brushRef="#br1" timeOffset="-146105.5209">12578 9160 856,'2'0'857,"5"-4"-678,13-1-115,24-7 22,62-11 2,64-4-23,37-3-22,-72 7-17,-4 9-11,-7-2-8,-18-1-6,-70 8-1,-4 2 0,-12 4-22,20-6-38,-24-7-44,-21 3-202,-83-73-658</inkml:trace>
  <inkml:trace contextRef="#ctx0" brushRef="#br1" timeOffset="-145849.507">13126 8053 1421,'-2'2'198,"2"10"-168,-2 11-30,4 19 10,2 13 34,1 23 28,-1 12-5,-8 66-17,-21 20-23,-15-8-9,14-62-8,16-58 0,1 9-9,-15 125 0,9-2-1,15-64-26,3-70-148,3-14-111,41 54-432</inkml:trace>
  <inkml:trace contextRef="#ctx0" brushRef="#br1" timeOffset="-145474.4849">14249 8561 1421,'0'0'300,"-4"6"-207,-3 10-93,-3 17 21,-6 21 39,5 14-15,10 4-26,11 5-10,14 5-4,8-6-4,2-5 6,4-14-6,-3-14 5,-2-15 1,4-23 7,-1-16 1,8-18 9,4-25-11,6-17 2,-2-20-3,17-63-4,-26-12-2,-43 115-6,-3 8 23,-4-46 13,-17 15 13,-15 15-16,-13 13-13,-12 19-8,-5 20-5,-4 13-6,4 17 0,4 11-1,13 10 0,14 2-65,16 5-160,22 83-443</inkml:trace>
  <inkml:trace contextRef="#ctx0" brushRef="#br1" timeOffset="-144445.4259">16201 8835 1104,'0'-11'239,"0"2"-97,6-8-70,9-1-36,10 3-16,17 0 20,17 4 29,10 4 26,52-1-10,6 6-23,6 4-14,-25-4-11,5-10 5,-2-2-9,4 1-15,-12-7-10,-6 13-7,-57 5 7,-7-2-8,-4 4 0,24-1 2,-8 1-2,-9 1 0,-3 3 1,-5-1-1,-2 0 7,-2-2-6,-1 1-1,-6-2 0,-3 0 0,-5 0 1,-4 4 1,-4-4-1,-2 0 0,-1-4 8,0 4 3,1-2 0,-1 1-4,1-3-2,1 1-5,0-1-1,0 0-11,-2-2-10,2 1-9,-1 1-9,-2 2-13,2 2 1,-5 2-36,-9 6-144,-13-1-26,-9 5-215,-82 17-337</inkml:trace>
  <inkml:trace contextRef="#ctx0" brushRef="#br1" timeOffset="-144070.405">17306 8199 1010,'-6'-15'241,"0"4"-11,-4-11-68,7 10-35,3 5-44,3 0-59,10 11-24,10 2-6,10 5 6,16 8 1,4 3 0,-2 7 7,0 1-8,2 4 0,-5 8 0,2 3 1,-4 10 0,2 0 5,-5 0-4,-9-3-1,-13-2 0,-8-4 0,-14-2 8,-20 1 17,-18 4 17,-21 3-8,-68 35-17,-33-3-8,16-9-4,114-57-6,9-3-15,8-5-168,-12 31-351</inkml:trace>
  <inkml:trace contextRef="#ctx0" brushRef="#br1" timeOffset="-142141.295">2303 8400 693,'0'0'479,"0"0"-324,-1-1-65,1 2-35,0-1-32,2 6-23,8 4 0,8 10 6,1 7 20,6 3 5,-3 2-14,0-2-8,-3-2-3,2-3 3,-1-9-9,8-6-80,75-29-382</inkml:trace>
  <inkml:trace contextRef="#ctx0" brushRef="#br1" timeOffset="-141977.285">2974 8377 1199,'-19'10'336,"1"3"-237,-18 12-50,-4 6 5,1-1-18,2 0-16,0 5-20,4 0-5,-1 5-139,-2 5-172,-52 49-316</inkml:trace>
  <inkml:trace contextRef="#ctx0" brushRef="#br1" timeOffset="-141755.273">2353 8773 891,'4'4'255,"-1"10"-221,3 17-26,4 17 53,2 14 65,-4 8 9,1 12-52,-5 1-44,-1 3-18,-3-13-6,3-15-9,-3-22-6,2-15 0,0-14-60,-1-9-52,3-12-59,14-103-339</inkml:trace>
  <inkml:trace contextRef="#ctx0" brushRef="#br1" timeOffset="-141178.24">2513 8918 709,'2'-4'340,"0"-1"-136,0-5-67,3 4-29,1-1-9,7 4-27,5-7-26,17 3-11,14-5-13,10-3-2,9-2 1,5 1-11,-7 5-2,-13 6-7,-12 10 6,-16 5-1,-11 9 9,-9 12 21,-13 14 18,-9 16-1,-16 10-13,-8 12-16,-3 1-12,2-8 2,9-7-13,9-19-1,7-9 1,6-16 5,-2-2-6,-7-9-32,-8-5-86,-6-6-115,-9-13-58,2-16-36,-2-9 69,10-16 125,9-4 133,13 6 85,13 4 58,15 6 25,8 3 7,12 2-7,12-5-42,8 6-16,3 2-20,0 7-44,-8 11-29,-12 11-16,-16 15-1,-19 19-42,-21 25-54,-22 19-153,-56 79-230,53-102 122,-35 43 18,14-23 339,19-24 52,17-28 184,17-11 74,10-14-11,11-5-116,14-13-66,10-14-3,11-11-14,6-6-49,-4 3-31,0 2-13,-12 11-7,-13 11-181,-20-7-357</inkml:trace>
  <inkml:trace contextRef="#ctx0" brushRef="#br1" timeOffset="-140954.227">2668 8963 975,'2'-2'451,"-2"2"-376,2 2-75,0 5 5,5 16-5,2 19 70,3 23 10,-2 20-29,10 65-14,-13-101-11,9 50-14,1-9-6,0-8 1,1-1 5,-5-2-12,-7-7-63,-10 1-216,-56 92-386</inkml:trace>
  <inkml:trace contextRef="#ctx0" brushRef="#br1" timeOffset="-140719.213">2355 9757 1309,'-2'-12'451,"2"3"-287,0-9-38,4 6-41,2 5-41,13-5-29,19-4-15,18-6 8,65-13-1,24-6 2,10 0-3,-58 0-4,-13 4 2,-47 18-4,-3 0-72,-6 4-138,25-16-123,23-55-272</inkml:trace>
  <inkml:trace contextRef="#ctx0" brushRef="#br1" timeOffset="-140280.1889">3488 8518 534,'-2'0'1099,"2"0"-933,-1 0-138,1 4-27,-3 0 0,1 11 11,-2 11 12,-8 12 21,-3 13-5,-6 8 2,-10 6-15,-10 6-10,-5 10-14,-3-4-3,1-9-123,17-16-107,13-21-40,16-26-180,17-21 161,86-115-250,-35 74 539,-37 32 6,-2 7 277,-3 10 23,25-11-12,-10 11-61,-4 9-38,-3 6-41,-5 2-29,-5 1-17,2-2-44,-3 3-32,3-4-10,-2-3-4,-1 0-4,-5-4-14,-5 4-103,-27 25-414</inkml:trace>
  <inkml:trace contextRef="#ctx0" brushRef="#br1" timeOffset="-140038.174">3464 9044 1666,'0'0'262,"0"0"-179,0 5-70,-1 6-13,-4 15 0,5 17 0,5 18 0,5 10 0,3 9 1,5-5 1,3-7-1,-2-8 0,1-11 1,-7-3-2,-7-4-16,-6 9-135,-9 2-355,-47 62-152</inkml:trace>
  <inkml:trace contextRef="#ctx0" brushRef="#br1" timeOffset="-138957.113">2415 10485 249,'0'-2'1298,"0"0"-1041,0 1-194,4 2-63,3 7-6,7 7 6,13 9 28,9 9 1,15 3-11,11 1-6,58 8 0,33-30 4,15-34-4,-61-6 5,7-15-10,5-5 2,5-5 2,-16-5-5,-16 13-5,-54 24 7,-3 5-7,-7 3-1,28-6 1,-18 9-1,-8 8-1,-14 5-6,-4 0 1,-1 7 4,5-2 2,8 2 0,12-6 2,17 0-1,16-9 1,60-15 8,48-25-9,59-38 0,-56-2 5,4-4-5,5-11 0,2 10 0,-23 10 0,-23 13 1,-12 8-2,-11 27 0,-10 15 0,-26 18 0,-48 6-1,2 9 1,-1-1 0,87 48 0,20 32 6,10 2 4,-55-46 14,-9-7-12,11-10 2,0-14 5,9-11-8,9-12-1,-10-18-1,13-17-3,-3-6 0,2-10 0,-7-13-5,-12 0 0,-19 2-1,-52 40 0,-11 6 0,-3 5 0,16-12 0,-17 11 1,-4 2-1,1 4 0,2 2-1,7 2 1,3 2 0,3 8-1,8 12 0,4 9-8,-1 7 9,2 3 0,-4-2 0,3 3 1,4-8 0,3-8 0,-1-9 0,-3-9 1,-6-8-2,-12-5 0,-10-5-5,-8-1-16,-4 0-41,-7-2-74,-10 1-173,-43-32-619</inkml:trace>
  <inkml:trace contextRef="#ctx0" brushRef="#br1" timeOffset="-135210.8979">19547 8411 1122,'-5'-5'282,"0"-1"-90,-1-5-33,1 2-32,4-1-32,2 3-28,5-2-26,6-5-23,8 2-3,8-6 0,12 3-5,9 0 5,11 2-3,3 1-6,2 1-5,1-1 8,-1 2-7,-7 2-1,-1-4-1,-9 0-5,-8 2-29,-13 0-67,-10 3-122,-14-2-62,-43-13-506</inkml:trace>
  <inkml:trace contextRef="#ctx0" brushRef="#br1" timeOffset="-134498.8579">19688 8299 198,'-1'1'588,"2"9"-513,1 12-38,2 9 95,7 10-4,4 2-41,12-4-39,9-10-21,7-15 3,4-14 18,6-17 22,-1-16-5,-2-14-17,-8-8-2,-12-8-5,-10 0-7,-13 2 7,-16 3-4,-12 9 46,-16 11 5,-12 15-47,-9 21-31,-17 21-4,0 19-5,1 17 0,6 15 1,20 5-1,16-8-1,25-5-1,19-9-7,21-8 1,20-5-49,58 0-83,36-34-103,11-35-267,-81 2-258</inkml:trace>
  <inkml:trace contextRef="#ctx0" brushRef="#br1" timeOffset="-134234.842">20538 8196 1078,'0'0'274,"0"0"-133,0 0-78,0 4-40,1 2-22,4 10 12,2 9 38,6 17 9,3 7-19,0 9-17,-3 5 1,-2 0-5,-4-1-4,-12 1-1,-8-1 3,-10-4-3,-7-5 0,-3-10-12,6-13-3,6-14-81,8-16-46,11-14-133,28-94-482</inkml:trace>
  <inkml:trace contextRef="#ctx0" brushRef="#br1" timeOffset="-134031.8309">20735 8244 782,'1'0'497,"-1"0"-336,2-2-101,3 9-52,1 9-7,2 10 19,6 15 18,3 11-8,-7 2-11,3 4-8,-6-3-1,-1-8-4,-6-7 0,0-11 2,-6-9-8,2-5-78,-12-12-257</inkml:trace>
  <inkml:trace contextRef="#ctx0" brushRef="#br1" timeOffset="-133768.816">21009 7960 1228,'-3'-7'263,"3"3"-13,-1-4-62,1 8-100,1 4-88,2 11-19,1 19 6,5 22 13,0 19 6,-1 18-5,-4 56 11,-11 9 5,2-108-5,1-3 1,-5 51-11,2-3 5,2-5 1,4-2-8,2-18-47,5-11-111,4-21-58,4-25-163,28-57-363</inkml:trace>
  <inkml:trace contextRef="#ctx0" brushRef="#br1" timeOffset="-133563.8039">21448 7963 1468,'4'-6'308,"4"-2"-167,10-15-78,14-3-38,16-4-10,13 4-7,9 4-7,-4 4 0,-3 13-1,-16 8-37,-15 10-176,-19 11-258,-59 63-149</inkml:trace>
  <inkml:trace contextRef="#ctx0" brushRef="#br1" timeOffset="-133393.794">21670 8115 637,'2'9'91,"0"5"44,0 9 96,-2 6 23,0-1-46,-2 3-70,-4-3-61,-1 3-37,-3-3-14,-8-1-4,-6-1-22,-11 0-22,-5-7-193,-63-15-392</inkml:trace>
  <inkml:trace contextRef="#ctx0" brushRef="#br1" timeOffset="-132626.75">21415 8240 1130,'-2'9'185,"2"9"-140,2 11 40,0 13 50,5 7 0,-1 0-3,1 4-48,2-1-28,0-6-29,0-3-12,-3-10-5,-3-6-3,-3-7-7,-3-8-21,0-5-36,-1-4-45,-1-11-32,7-7-8,7-15 11,9-11 46,13-7 56,9 5 24,2 1 5,4 14 31,-2 6 29,-4 3 17,-2 5 4,-8 7 19,-5 0-16,-5 5-6,-6 2-31,-6 5-32,0 9-8,-3 2 1,-3 13 1,-6 9 7,-8 7 2,-7 3-4,-10 5-7,-2-6-7,-2-9-16,6-10-34,2-11-41,4-14-34,3-6-22,8-14-115,4-11-31,6-9 136,4-8 83,2 10 74,2 6 110,-1 13 125,-3 9-44,-2 12-98,-2 6-50,3 12 65,0 9 20,-3 10-31,0 3 16,-6 7-20,-7 6-30,-2-3-29,-8 3-19,-5 9-4,-5-8-4,-1 0-5,6-14 8,11-15-10,7-16-48,5-13-81,5-9-2,8-17-113,9-17 1,9-16 40,11-3 110,-3 6 93,-2 14 57,-5 11 159,-4 15-22,-7 7-29,0 11-74,3 11-26,5 8 17,1 5-2,7 8-46,1 3-17,6-5-4,7-2 2,5 1-15,1-2-38,0-7-173,-2 0-28,52-6-688</inkml:trace>
  <inkml:trace contextRef="#ctx0" brushRef="#br1" timeOffset="-132229.728">22956 8467 994,'0'3'464,"2"-3"-364,-2 0-25,5 1 33,5-1 35,10 0-22,14-4-64,15 0-31,9 0-17,13-1-2,0-5-7,5 4-62,-1-2-167,0 3-133,101-16-259</inkml:trace>
  <inkml:trace contextRef="#ctx0" brushRef="#br1" timeOffset="-132072.719">24057 8359 670,'8'4'192,"0"0"-34,3 2 59,0 5-28,-3-8-28,-2 0-44,2 1-35,8 1-22,4-2-21,14-1-39,10 0-55,13 0-245,111-10-950</inkml:trace>
  <inkml:trace contextRef="#ctx0" brushRef="#br1" timeOffset="-131912.71">25131 8325 1412,'1'-3'324,"-1"-1"-222,2 1-28,0 2-23,-1 2-41,10 2-10,7 1-16,15 3-101,14-1-221,98-9-642</inkml:trace>
  <inkml:trace contextRef="#ctx0" brushRef="#br1" timeOffset="-131771.702">26010 8257 1449,'0'0'486,"0"0"-426,0-2-24,0 2-14,0 0-22,-4 6-156,-5 3-171,-66 32-729</inkml:trace>
  <inkml:trace contextRef="#ctx0" brushRef="#br1" timeOffset="-129408.566">10631 11673 1304,'-12'-7'265,"2"2"-50,-2-7-77,4 12-75,6 10-63,2 6 1,2 13-1,6 11 8,2 9 2,6-4 2,-6 6-3,1-5-1,-8 2 1,-1 1-3,-4-2 0,-4-6-5,-2-3 10,5-9-10,0-10-1,3-9 0,0-8-7,6-8 7,8-16-2,12-20-7,5-19 8,6-22-4,2-12 5,3-7 1,1 13-1,-1 11 0,-4 31 1,-1 23-1,-5 20-5,1 15-9,0 13 14,-3 12-6,-3 9 6,-9 9 0,-6 0 0,-6 2 5,-9 2-4,-11-5 0,-1 0 7,-5-10-2,7-12 0,5-17-5,8-12 12,7-18 5,8-13-17,12-20 1,9-21-1,4-2-1,1 3 0,-4 15 1,-9 17-1,-2 19 0,-7 13 1,0 12 5,3 9 2,-2 9-2,4 11 1,2 11 2,-2 6-3,2 3 3,-5 4-3,1 5-4,-3-4-1,-8-2 5,-3-10 0,-3-17 0,-3-12-6,-2-10-1,-5-6-14,-4-7-10,-14-4-112,-7-4-185,-95-65-296</inkml:trace>
  <inkml:trace contextRef="#ctx0" brushRef="#br1" timeOffset="-128852.535">10561 11342 1025,'-19'0'227,"7"-3"-74,-11 0-9,14 6 55,9-6-31,2 3-82,5 3-59,16 0-27,17-3 18,20 0 21,15 0-3,60-10-1,25-13-2,28-5-3,-60 7-3,-12 9-5,-17-2-5,-13 5-11,-50 6-5,1 1 5,-7-2 0,33-1-5,-12-3 0,-15 1 5,-16 4-5,-10 3 0,-10-3 9,-8 0 10,-6-7-4,-8-4-16,-11-4 0,-6-5 1,-4-3-1,0-7 0,-2-8-6,4-4 0,7 0 0,6 4 0,13 9 5,5 15 1,7 7-2,5 10-10,6 10-10,16 2 7,12 14 14,18 12 0,3 9 0,-1 3 0,-1 5 0,-8-3 1,-10-3 0,-9 0 0,-6-5 0,-12 2 0,-4-2 0,-9-2 1,-8 1-1,-11-2 0,-1 0-40,-5 3-131,-44 40-417</inkml:trace>
  <inkml:trace contextRef="#ctx0" brushRef="#br1" timeOffset="-128615.521">12739 11416 1185,'24'-7'222,"5"1"-114,28-10 30,6 4-30,7-6-6,8 3-30,52-17-12,17 5-15,1-5-24,-57 9-8,-57 17-4,-8 3-9,-11 0-13,15-2-116,-21 6-104,-23 3-113,-116 35-736</inkml:trace>
  <inkml:trace contextRef="#ctx0" brushRef="#br1" timeOffset="-128413.509">12745 11793 716,'0'1'878,"3"2"-746,5 0-93,15 1 74,27-4 55,58-7-65,69-17-44,16 6-35,-70 29-12,-20-14-8,-2-1-4,-10 0-34,-50 0-100,-5-2-155,-4 1-203,127-32-277</inkml:trace>
  <inkml:trace contextRef="#ctx0" brushRef="#br1" timeOffset="-128108.4919">14174 11554 941,'0'4'371,"1"2"-250,5 7-83,4 16 58,5 13 13,7 14-23,2 3-37,6-2-10,7-7-15,7-16 6,6-16-7,-1-20-2,-4-21-6,-1-18-3,-6-15-2,-7-12-8,-13-15-2,-6 0 0,-12-7 1,-8 1 0,-9 2 6,-13 12 71,-8 17-4,-15 29-22,-8 25-26,-12 25-17,-47 43-8,81-27-1,-36 37 1,10 8-1,19 1-47,19-5-175,33 87-408</inkml:trace>
  <inkml:trace contextRef="#ctx0" brushRef="#br1" timeOffset="-127753.472">16447 12273 1384,'17'0'162,"0"7"-129,11 6-24,-7 10-8,-9 13 11,-12 9 29,-9 10 16,-10 9-15,-11 5-21,-11 0-21,-13-3-23,-6-6-143,-55 37-373</inkml:trace>
  <inkml:trace contextRef="#ctx0" brushRef="#br1" timeOffset="-127251.4429">19896 11897 1381,'-3'-4'244,"3"0"-76,6-4-103,22-2-52,20-1-4,58-11 30,33 9 27,20 0-15,-54-5-18,-9-9-15,-58 15-6,-4-5-12,-8 0-22,23-15-193,-10-64-287</inkml:trace>
  <inkml:trace contextRef="#ctx0" brushRef="#br1" timeOffset="-126839.419">20282 11255 1318,'0'1'219,"2"7"-171,4 15-47,6 22 35,7 24 81,19 74-3,11 45 1,-9 15-22,-21-73-27,-7-15-34,-1-4-11,-4-9-9,-7-57-5,-1 0-1,-2-6 2,0 33-8,-6-15-9,-3-18-24,-6-13-43,-7-14-91,-10-8-103,-5-14-96,-8-15 44,2-14 220,0-12 102,3-8 93,2 0 93,7 8 42,16 17 1,8 7-10,12 9-69,15-5-55,14-4-16,19-9 1,11-5-11,58-26-15,14-8-26,-93 50-10,-2 2-15,35-26-3,-8 1-96,-4 0-256,79-91-908</inkml:trace>
  <inkml:trace contextRef="#ctx0" brushRef="#br1" timeOffset="-126125.379">21352 11225 1739,'0'0'231,"3"0"-154,-3 1-43,7 5-4,4 4 6,-1 3-4,4 7-14,-7 10-9,-8 10-9,-17 11 0,-21 12-75,-17 6-114,-6-1-11,6-10 97,9-16 70,16-13 22,12-14 11,14-10 38,18-10 99,12-10-26,22-13-14,19-4-41,55-27-34,4 4-13,-84 40-8,-5 0-1,38-11-36,-13 4-60,-18 8-33,-20 6-30,-19 12-315,-19 14 105,-16 10 42,-14 15 36,-6 12 291,-2 7 241,5 3 28,6 6 13,8-4 12,5 1-54,7-3-42,7-4-56,6-5-31,9-3-42,4-11-18,3-7-31,-4-3-11,-6 6-2,-4 9 1,-7-2-8,-3-2-13,6-18-45,3-12 7,5-19 39,6-20-3,7-22-44,10-24 32,29-76-3,33-25-37,-50 130 44,-4 6 23,27-30 14,-4 26 23,-15 19 25,-6 15-13,-10 16-19,-6 11 3,-7 13 32,-1 11 1,-4 13-24,0 13 10,4 14-25,1 16-10,9 63-7,12 16-4,-11-134 0,2-8-4,23 35 4,10-23 0,11-21-6,7-16 0,6-24-57,-7-17-150,72-122-509</inkml:trace>
  <inkml:trace contextRef="#ctx0" brushRef="#br1" timeOffset="-125112.321">16178 11925 1080,'10'1'234,"-2"-1"-75,6 0 37,-1 0-38,-7 0-52,-5 2 1,5 0-44,18 2-3,21 4-5,67 1-13,82-11-10,64-12-10,-78 1-1,5 10-1,13-12 8,7 5 4,-23-5-1,-1 7-17,-11 7-5,-16 6 0,-35-3-9,-20-4 0,-61 2 0,-8 0 0,-6 2 6,15 0-5,-19-2 0,-14 0 8,-11-4 10,-13-12-3,-9-9-16,-18-12 0,-8-15 0,-10-4-1,-3-11-5,-3-1-9,-5-3-7,1 8-4,1 10 13,6 10 7,13 13 5,12 15 1,20 6 0,8 6 0,13 11-23,17 4 4,12 20 14,28 10 5,62 43 1,29 5 7,-15-5-8,-51-13 1,-48-44 8,-4 0-3,-9 0 1,22 29-5,-16 3-1,-21 6 0,-19 9 7,-20 12-1,-51 60-5,-41 16 4,-13-4-6,39-76-10,11-33-33,50-32-67,4-8-173,-103-16-834</inkml:trace>
  <inkml:trace contextRef="#ctx0" brushRef="#br1" timeOffset="-89805.301">28062 4535 171,'0'-1'148,"0"-2"-7,0 0 5,-2 1-2,2 1 21,-1-2-30,-1 2 0,1-1 0,-1 1-2,-1-5-23,0 2-8,0 0-14,0 2-23,-1 0-32,4 2-20,-2 0-12,1 2 10,1-2-11,0 2-13,-2-2 13,2 0 5,-1 0-5,-1 1-18,-2 6 17,-5 0 0,-5 5-8,2 6 8,-2 3-10,2 1 5,1 6 1,0 2 4,1 2-6,6 2 1,1-3-6,6 1 0,1-6 12,6-9 9,3 0 7,3-10 5,5-6-4,1-4 13,-1-6-12,2-8-3,-3-5-6,-2-7 0,0-1-3,-5-5 3,-1 0 0,-4-4-9,-2 1 8,-6 5-7,-6 2 1,-3 7 7,2 4 1,-1 5-8,4 5-2,-2 4-12,1 2-12,1 4 3,0 4-18,-3 5-41,0 10-103,-26 62-295</inkml:trace>
  <inkml:trace contextRef="#ctx0" brushRef="#br1" timeOffset="-88536.229">11674 9622 530,'-12'0'134,"0"0"-83,-9 0 4,3 3 29,3 0 17,5 4-4,6 2-43,2 8-27,4 9 29,2 5 5,6 5-38,4-3-7,1-4-16,6-7 0,1-4 8,3-9 7,-1-7 13,2-8 5,4-7 14,-6-13-11,0-11-8,-7-8 5,-5-4 3,-9-2-10,-9 1-19,-7 0 14,-4 9-1,-5-1 4,0 13-23,-1 6-1,7 11 0,-1 13 0,5 17-73,2 20-119,0 18-72,-9 132-87</inkml:trace>
  <inkml:trace contextRef="#ctx0" brushRef="#br1" timeOffset="-87769.185">11817 12269 1234,'-7'-3'273,"4"3"-174,-5 3-78,2 8-21,0 6 0,-4 8-9,4 8-12,5 3 12,4 5 8,3-7 1,2-3-1,-2-8 0,-2-11 1,1-6 2,0-9 11,5-4 11,4-10-1,5-14-10,5-15-4,0-8-3,-6 6 0,-9 3 11,-9 10-2,-9 15 4,-9 0-17,-6 3 14,-5-1 20,1 8-9,-5 1-3,6 6-15,9 6-7,5 3-2,4-3-13,9 6-116,12 5-72,46 47-330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2:51:31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4476 3275 938,'-3'-25'156,"2"6"30,0-16-65,1 14-40,-2 10 21,0 10-43,0 2-59,2 6-11,1 7-19,4 5 15,4 11 15,6 2 0,-2 7 11,4 1-2,2 3 0,-5 12 4,-4 12-13,-3 15 9,-16 59-3,1-95 7,-10 42 4,-4-10-17,5-21 0,5-20 19,3-19-5,9-14 17,0-14 22,7-16-2,2-17-36,5-19-15,8-21 0,5-4-7,4-3-11,5 9 5,0 12 11,-3 16 1,2 12-1,-3 10 1,-4 9-10,1 9 4,-2 10-4,-1 9-7,-3 12 0,0 5-1,-6 12 4,-2 5-5,-5 5 7,-6 10 5,-10 7 8,-8 3 18,-2-1-8,-1-9 1,7-17-5,5-12-5,5-16 0,3-10 21,5-10 19,11-16-1,9-9-22,8-20-12,10-13-5,2-3 0,1-2 5,1 8-6,0 13-1,-9 9-1,-8 19 2,-10 8-1,-5 15-9,-6 8-8,-1 9-7,2 9 2,-6 14 23,-2 10 20,-7 12 9,-4 10-1,-7 6-2,2-6-14,5-6 3,2-7 1,6-13-16,4-6-21,4-3-154,8-8-79,4-4-206,48-5-111</inkml:trace>
  <inkml:trace contextRef="#ctx0" brushRef="#br0" timeOffset="278.015">5636 3950 931,'0'0'310,"-1"0"-184,1 3-76,0 1-28,2 2-7,4 2 27,8 0 27,6-5 27,5-5 2,11-5-41,8-13-27,-4-2-15,1-5-3,-9-2 1,-12-1-2,-9 3 4,-16-2 21,-7 3 16,-13 3-46,-13 9-6,-6 7 0,-6 12 22,4 5-3,9 7-18,11-2-1,10 1-1,10-3-100,6 0-133,4 0-145,16 1-230</inkml:trace>
  <inkml:trace contextRef="#ctx0" brushRef="#br0" timeOffset="1110.0629">4242 3053 465,'-4'-6'525,"0"2"-306,2-3-66,-2 5-1,4 1 23,-2 1-55,2 1-60,2-1-40,4 0-20,9-1 8,12-3 8,17-1 14,16-5-3,11 4-3,4 2-1,49 2-5,19 2-6,14-7-5,-51-7 7,6 7-2,0-8 0,-4-1 0,-11 6-2,-59 8 2,-4-2-4,-4 2-7,28-5 0,-10 4 1,-12 0-2,-13 3 1,-7 2 0,-6-2 0,-6 0 0,-4 0 0,0 0 10,0-2 1,0 2 9,-3-2 24,2-3 7,-5-8-28,-2-3-15,-7-7-8,-4-1-1,-9-7-1,-5 0 0,-3-1-8,-8-1 3,2 4-3,-5 5 3,4-1 5,4 10-1,6 2-5,8 5 6,13 5 0,6 0-13,9 6-7,5 2-3,7 7 9,14 8 8,14 8 6,6 7 1,1 0 0,-2 5 0,-4-2 0,-6 3-1,-3-4 0,-4 2 0,-6 1 1,-7-3-1,-8 0 0,-6-3 1,-5 1 2,-11 7 4,-9 6 4,-14 4-10,-7-6-25,4-7-100,10-7-191,19 13-498</inkml:trace>
  <inkml:trace contextRef="#ctx0" brushRef="#br0" timeOffset="1620.0919">6508 3309 920,'-8'0'180,"-1"-1"-40,-6-2 5,5 3 28,5 0 1,5-3-66,2 3-59,-1 0-30,4 0-19,11-4 0,10 4 16,21-4 29,13 0-3,5-1-16,3-1-13,-3-2 1,-3 1-8,-3 0-5,-4 3 5,-4 4-6,-9 0 1,-8 4-1,-7-1 0,-6 1 0,-8 5-43,-5-2-83,-4 7-104,-13 11-79,-82 54-344</inkml:trace>
  <inkml:trace contextRef="#ctx0" brushRef="#br0" timeOffset="1899.108">6428 3863 1342,'0'-6'269,"2"2"-107,7-9-99,10-1-36,21-4 7,20-4 17,62-9-4,26 9-8,-15 10-11,-50 3-11,-2 5-1,-42 0-1,-10 2-6,-1 0 0,25 0-8,-15 0 0,-7 2 0,-9 0 7,-9 0-8,-5 0-27,-5 0-50,-6-4-101,-6-8-61,-67-53-617</inkml:trace>
  <inkml:trace contextRef="#ctx0" brushRef="#br0" timeOffset="2184.1239">6812 2935 968,'-2'-17'366,"1"9"-131,-1-10-104,2 11-107,3 13-24,7 5-41,3 14 10,5 21 16,5 15 14,-6 23 1,-8 7 1,-11 8 17,-20 57 38,-23 5-22,-18 12-10,20-65-7,31-65-8,8-2-9,1-3-137,3 32-86,16-15-281,77 6-63</inkml:trace>
  <inkml:trace contextRef="#ctx0" brushRef="#br0" timeOffset="2553.1459">7657 3357 1330,'-2'0'297,"-1"0"-176,-3 0-121,-5 14-7,-8 13 7,1 22 8,-1 14-7,3 16 4,9-1 3,9-4-7,8-11 8,6-14 3,1-20 8,7-11 16,1-12 46,12-20 22,14-27-43,14-18-35,-1-12-16,-6-7 1,-16 9 1,-18 0-3,-10-1 0,-14 2 1,-17-1-10,-13 12-7,-11 4-10,-11 14 16,3 19-5,-2 17 0,0 18 0,5 23 5,-6 13 0,6 11-10,3 3-97,9 2-157,-6 88-425</inkml:trace>
  <inkml:trace contextRef="#ctx0" brushRef="#br0" timeOffset="65831.765">11009 16479 178,'-20'-11'54,"1"5"54,-20-8 81,2 10-25,2 8 67,4 0-32,9 0-31,4 2 3,10-6 44,6 0-13,2 0-58,0 0-55,0-3-34,0 3-19,1 0-21,-1 0-15,3 0-9,3 0 0,10 0 8,6-3 0,14 3 1,4 0 0,8-1 1,-1 1-1,7-3 1,-4-5 0,1 0-1,-4-2 1,-5 3 0,-6-5-1,-6 6 1,-6 1-1,-3 2 1,-8-1-1,-2 0 1,-3 4 0,-3-1-1,-5 1 0,0 0 2,-2 0 5,-1 0 1,3 0-1,0 0 4,-1-5-11,-3 1-8,-4-2-41,0-1 1,-3 0-27,-4-2-128,3 3-175,-27-8-387</inkml:trace>
  <inkml:trace contextRef="#ctx0" brushRef="#br0" timeOffset="67064.835">12483 4434 738,'-4'-1'168,"-1"1"12,-1-3-19,1 2-16,4 1-2,1 0-10,0 0-46,1 0-49,1-3-26,6 2-11,9-6 0,20-9 13,14-6 7,18-7 1,51-26-4,-81 35-4,38-16-13,-3 2 7,-10 2-2,-7 4-6,-13 3 1,-14 10 1,-12 7-2,-13 4-18,-11 8-54,-17 4-171,-119 43-625</inkml:trace>
  <inkml:trace contextRef="#ctx0" brushRef="#br0" timeOffset="67291.848">12756 4402 982,'0'0'324,"0"0"-146,-2 2-101,2-2-32,-2 2-32,1 11-13,1 13-6,-3 19 6,0 28 12,-8 70-3,7-96-7,0 46 7,2-21-9,5-23-8,4-20-68,10-11-98,1-11-93,48-65-12</inkml:trace>
  <inkml:trace contextRef="#ctx0" brushRef="#br0" timeOffset="67529.8619">12961 4250 941,'-1'1'341,"1"9"-218,-3 13-105,0 15-8,3 24 17,1 14 12,10 72 3,13 39-3,9 10-13,-16-74-8,-2-3-9,-6 2 0,-9 11-9,-5-15 11,4-81-4,-2-6-1,3-11-6,-4 20-38,4-17-135,-6-19-70,-16-57-105</inkml:trace>
  <inkml:trace contextRef="#ctx0" brushRef="#br0" timeOffset="67741.874">12653 4706 1153,'-2'-8'272,"2"2"-112,3-10-97,7 0-45,7 1-18,16-2-1,4 5 0,7 4 0,-6 12 1,-11 3-8,-6 11 7,-16 14-8,-16 23-5,-20 19-106,-16 16-261,-105 130-293</inkml:trace>
  <inkml:trace contextRef="#ctx0" brushRef="#br0" timeOffset="67876.882">12685 5141 499,'20'-16'225,"1"-3"-14,22-17 4,-1 0-43,-2 4-44,-5 7-56,-8 13-47,-10 8-25,-11 13-22,-15 19-38,-18 18-167,-123 132-434</inkml:trace>
  <inkml:trace contextRef="#ctx0" brushRef="#br0" timeOffset="68055.8919">12331 5614 906,'-3'-2'518,"3"0"-327,3-2-80,5 0-45,15-9 0,18-9 25,22-16-28,70-52-40,34-49-8,-6 16-10,-65 46-5,-1 6-23,-11-11-110,-53 45-176,26-94-584</inkml:trace>
  <inkml:trace contextRef="#ctx0" brushRef="#br0" timeOffset="68356.909">13287 4288 1008,'18'-9'129,"1"0"-87,18-6-20,7-1 4,2 2 1,1 3-6,-2 5 1,-6 4-14,-7 8-2,-13 10-6,-12 13 14,-13 16 58,-14 17 4,-15 25-13,-35 81-18,-24 42-13,3-17-16,33-70-4,39-78 3,6-9-7,5-5-7,-7 20-1,7-20-30,8-24-151,2-25-28,1-114-508</inkml:trace>
  <inkml:trace contextRef="#ctx0" brushRef="#br0" timeOffset="68560.921">13196 4512 905,'4'0'274,"5"9"-229,7 7-31,9 14 22,6 11 64,7 8 79,6 6-35,3 6-56,1 0 4,3-3-31,-6 0-38,-4-6-11,-3-1 4,-7-12-16,-1-5-41,0-7-115,-2-13-87,54-26-295</inkml:trace>
  <inkml:trace contextRef="#ctx0" brushRef="#br0" timeOffset="68770.9329">14373 3767 1575,'-8'3'274,"-3"3"-181,-18 10-58,-7 17-10,-10 8 7,-3 12-13,-3 4-8,-5 8-10,-1 6-1,-4 5 0,0 6-100,8-5-191,11-5-226,1 7-185</inkml:trace>
  <inkml:trace contextRef="#ctx0" brushRef="#br0" timeOffset="68971.9439">13939 4289 187,'3'2'723,"1"3"-646,9 11-37,4 17 88,2 24 46,1 22 3,8 80-18,-7 58-51,-10 7-15,-10-93-41,-2-15-29,-4-9-10,-1-59-4,-1-2-4,1-10-5,1 31-87,4-22-138,7-26-244,14-79-189</inkml:trace>
  <inkml:trace contextRef="#ctx0" brushRef="#br0" timeOffset="69316.9639">14211 4429 1200,'7'-17'165,"3"0"-97,12-19-47,14-2-6,9-2 4,6 2 1,10 5-7,-4 3-1,-4 7 5,-11 13 10,-9 10-11,-14 10-8,-10 17 10,-7 17 51,-2 16-11,-2 19-28,-1 75-18,6 37-11,8 30 1,-4-87-1,-4-5 1,-9-9 5,2-69 2,-1-10-7,-1-5 7,-7 34 0,0-15 1,0-19 2,0-13 3,0-15-15,5-8 0,-4-14-67,-1-19-247,-32-125-284</inkml:trace>
  <inkml:trace contextRef="#ctx0" brushRef="#br0" timeOffset="69670.985">14242 4847 1013,'-4'3'192,"3"0"-111,-2 1-46,3-1 65,0-3 46,3-9-28,7-2-37,7-13-13,7-12-32,6-7-20,4-8-8,-4 6-1,1 9-6,-4 11-1,-7 12-2,0 21-13,-2 11-3,4 15 17,0 17-5,-3 11 6,1-1 0,-6-2 1,-2-12-1,-7-10 15,-5-5 38,-8-5 34,-11-3-2,-8-7-14,-9 1-41,-9-5-15,-3-12-3,1-4-11,5-12-1,2-14-14,12-11-60,14-11-118,17-12-387,55-133-562</inkml:trace>
  <inkml:trace contextRef="#ctx0" brushRef="#br0" timeOffset="70286.02">15159 4050 1568,'3'-5'265,"2"-1"-164,3-8-61,6-2 4,7-7-23,13-6-12,15-4-9,8-2 2,-3 3-1,-5 15 5,-19 11-6,-10 9-11,-16 20 0,-21 15 10,-11 21 1,-15 12-49,-5 3 32,8-9 4,10-20 11,17-14-7,8-9 0,5-8 2,7-2 1,4-1 4,4 2 2,6 3 1,2-2 0,1 4-1,-3 3-9,-1 1 8,-7 6 0,1 1 1,-10-3 8,-4-3-7,-12-7 16,-4-7 46,-11-5-23,-4-15-26,-4-15-7,-1-11-7,5-15-10,0-12-11,2-14-36,-1-9-15,4-1 37,3 14 28,8 21 5,4 25 2,6 16 0,5 15-7,3 12-42,3 11 26,3 15 16,7 17 7,2 14 1,2 17 14,10 61-1,-2 18 2,-1 32 7,-15-67-2,-10-24-2,0-8-1,-2-57-7,-2-3 1,4-10-6,-2 24-6,3-20-18,2-17-75,4-19-130,38-74-355</inkml:trace>
  <inkml:trace contextRef="#ctx0" brushRef="#br0" timeOffset="70646.0399">15714 3857 1367,'3'-17'222,"4"3"-107,4-16-88,6 7-16,3 0-10,7 3 0,9 0-1,7 6 1,1 3 0,1 6 0,-9 10-1,-10 5 0,-8 5 6,-5 5 7,-8 3 4,-5-2 4,-2 0 0,-3-4-2,0-1-1,2-1 2,-2-1-7,1-4-4,0 0-1,0-5-1,3 2 2,-2-6 2,2 1 4,1-2-2,0-2 1,0 2 2,-2-1-14,2-2-2,-3 2-159,-3-4-198,-21 5-391</inkml:trace>
  <inkml:trace contextRef="#ctx0" brushRef="#br0" timeOffset="71736.103">15698 3834 1241,'0'-6'331,"-1"3"-58,-3-4-120,3 1-55,-1 6-49,0 3-49,2 4-10,-2 11-13,-1 12 22,3 12-7,0 9-25,0 5-22,-6-2-73,-2-2-35,-5-4-20,1-15 9,3-10 69,6-12 19,4-4 34,5-4 28,1-3 24,0 1 4,3-1 7,-2 0 17,-2 6 17,0 2 23,1 6 2,-2 3-4,-3 6-10,-7 5-11,-4 10-15,-3 2-17,-1-1-7,4-1-5,3-9 0,2 0 0,4-7 0,5-4-1,3 2 0,8 0 0,2-3 0,6 2 0,1 3 0,0 4-1,-5 3-5,-4 4 6,-10-1 0,-13 0 10,-17 6 5,-16 9 2,-17 8-10,-52 37-7,73-66 1,-32 23 5,17-20 0,21-14 15,21-15 12,15-11-10,18-12-22,18-15-1,25-14 1,60-29-1,16 0 14,-7 19 26,-47 25 26,-4-3 11,3 5-7,2 9-31,-56 13-16,-4 13-14,-5-7-9,26-2 6,-14 3-6,-11-1-6,-10-2-48,-8 2-82,-3-5-76,-2-13-160,-7-80-352</inkml:trace>
  <inkml:trace contextRef="#ctx0" brushRef="#br0" timeOffset="72001.118">15790 3982 1351,'2'-2'186,"-1"1"-143,4-2-32,8 0-2,17-7 22,19-4 59,20-9-9,52-11 2,-78 22-32,36-8-14,-6 0-11,-13 2-13,-12 8-7,-16-4 0,-4 6 3,-14 3-9,-4 1-28,-8-10-133,-36-51-565</inkml:trace>
  <inkml:trace contextRef="#ctx0" brushRef="#br0" timeOffset="72223.13">16144 3547 1685,'0'0'225,"0"0"-162,0 3-49,0-3 11,-2 9-17,1 8-8,-5 17 0,-9 19 6,-6 18 3,-16 17-3,-36 69-6,47-108-30,-21 44-43,13-12-91,10-16-122,14-20-278,15 3-57</inkml:trace>
  <inkml:trace contextRef="#ctx0" brushRef="#br0" timeOffset="72427.1419">16014 4218 770,'0'1'458,"3"5"-374,0 8-36,3 14 36,1 19 32,-2 16 16,-4 19-12,-3 57-39,-2 34-44,4-128-20,2-10-4,1 39-13,3-32-57,-3-21-38,8-20-29,0-20 19,4-12-50,1-24-115,-2-17 26,13-183-40</inkml:trace>
  <inkml:trace contextRef="#ctx0" brushRef="#br0" timeOffset="72920.17">16223 4039 709,'7'-10'177,"1"1"-17,10-6 28,-2 2-1,-3 5-49,-6 8-51,3 8-30,-2 12 26,3 14-2,0 10-17,1 13-11,-5 8-14,-2 11-11,-5 6-10,-5 63-10,-9 30-7,6-120 8,2-12-8,-7 45 10,-2-24-4,4-19-7,2-22-16,2-12-35,1-16 0,3-17-77,-3-15-41,1-22 43,3-21 30,-6-63 16,8 92-22,-2-45 51,4 11 40,7 18 11,3 21 25,-3 13 14,1 17-5,-4 11-34,2 15 0,-1 11 12,-4 10 21,-6 13-17,-14 11-4,-9 10-12,-10 2-45,-1-3 21,8-11 15,8-16 9,8-17 0,10-15 15,10-8 36,8-16 52,14-3-31,16-13-43,7-4-22,-1 3-7,1 1-6,-5 4-114,2-3-114,64-72-314</inkml:trace>
  <inkml:trace contextRef="#ctx0" brushRef="#br0" timeOffset="73134.183">16691 4061 1689,'3'-4'205,"3"-6"-160,9-9-34,12-7-10,14-6 6,15-8-5,55-26-1,-68 47 6,39-22-6,-8 11-2,-10 11 0,-17 4-24,-19 11-127,-18 4-137,-68 31-173</inkml:trace>
  <inkml:trace contextRef="#ctx0" brushRef="#br0" timeOffset="73371.196">16834 3646 1297,'3'1'280,"-3"7"-251,4 4-29,2 16 0,1 17 37,-1 15 32,1 20-4,7 64-11,6 40-23,-3 53-11,-2-82-10,-1 2-1,7-13-9,-1-23-24,-14-76-106,2-4-119,-4-12-75,16 62-12</inkml:trace>
  <inkml:trace contextRef="#ctx0" brushRef="#br0" timeOffset="73599.209">16933 4098 786,'-8'-12'493,"7"6"-337,-8-9-58,6 11 26,0 14-29,-5 10-53,-3 23-3,-9 19 18,-5 18 16,-3 17-4,-24 56-22,35-100-25,-15 47-10,7-14-12,6-20-64,13-24-182,11-24-379,56-81-180</inkml:trace>
  <inkml:trace contextRef="#ctx0" brushRef="#br0" timeOffset="73763.219">17070 4157 1311,'5'27'129,"2"4"-74,2 30 71,2 8 59,0 7-52,2-5-70,3-6-34,3-10-17,1-14-12,0-15-48,-8-13-110,-8-26-341</inkml:trace>
  <inkml:trace contextRef="#ctx0" brushRef="#br0" timeOffset="73994.231">17340 3729 1388,'4'-3'184,"-3"2"-131,4 0-47,2 7 15,0 7 57,5 17 10,4 16-17,-3 20-16,-7 24-8,-9 78-7,-24 34-19,-21 10-10,12-89-11,-7-1-20,2-22-167,21-61-169,-19 48-384</inkml:trace>
  <inkml:trace contextRef="#ctx0" brushRef="#br0" timeOffset="74393.255">17506 3909 483,'15'-24'647,"0"3"-548,9-15-16,-3 13 83,-9 13 11,-1 10-93,0 10-15,1 13 17,1 13-19,1 12-17,-3 10-20,-5 6 0,-2 4-2,-6 6-13,-3 13-9,-2 5 0,1 4-5,0 2-1,6-18 2,6-7-2,6-25 0,5-16 0,8-18 1,6-22 29,5-13 63,6-18-26,-4-5-25,-1 3-12,-9 4-3,-6 6-12,-4 7-9,-2 8-6,-8 9 0,3 7-12,0 3-30,-3 7-27,2 0-27,-1-4-36,-6 1-111,-24-22-348</inkml:trace>
  <inkml:trace contextRef="#ctx0" brushRef="#br0" timeOffset="79720.559">7952 9710 360,'-11'-10'1419,"5"4"-1216,-7-7-77,8 9-17,4 4-44,2 0-43,2 0-11,2 0-10,14-7 5,21-8 20,63-18-13,56-12 11,19 8-13,-67 22-1,-9 8-10,-64 7 1,2-2-1,2-4 0,40-7-14,-3-7-1,-13 3-64,-23 5-28,-22 10-40,-19 2 5,-29 14-71,-180 65-605</inkml:trace>
  <inkml:trace contextRef="#ctx0" brushRef="#br0" timeOffset="80194.586">7919 9861 295,'1'-1'1267,"1"0"-1080,9-3-186,9-2 66,13-5 54,12 1-14,9 0-53,4 4-39,0 6-14,3 10 0,-4 2-1,-5 9 0,-6 3-1,-8 5-11,-13-2 1,-13 9 11,-16 3 6,-18 18 12,-24 15-9,-60 59-9,-35 5-46,12-24 4,89-82 22,7-8 19,9-5 1,-18 14 0,20-15 9,14-8 45,8-8-8,6-4-46,8-4 14,22-4 7,14-6 34,64-17-13,16-4-13,5 12-8,-43 13 9,-4-4 9,-49 15-17,-6 2-20,-7 1-1,25-3 5,-17 6-6,-12 0-1,-4 2-8,-7 5-17,-4-2-28,2-3-13,-5 1-29,2-2-36,0-2-225,-1-15-317</inkml:trace>
  <inkml:trace contextRef="#ctx0" brushRef="#br0" timeOffset="81064.636">9087 9816 1407,'0'0'333,"0"2"-206,-2-2-83,2 4-29,2 2-15,6 15-3,5 15 3,2 13 22,1 11-1,-1 1-1,-5-1-1,-7-10 4,-3-5-8,-7-6-5,-2-1 8,-4-11-7,-2-5-11,7-10-1,2-12 1,4-12 0,-2-14-74,6-19-10,7-20 15,7-11 5,11-6 26,6 11 26,-6 15 12,-3 20 47,-11 18 16,-4 16-63,-2 4-10,0 8 10,2 12 11,1 7 23,2 10-11,2 10-4,-4 6-7,-3 4-10,-7-2 7,0 2-3,-7-10 0,4-16-5,0-14 0,3-12 0,0-7 17,3-12 2,7-20-20,6-26-51,28-76 20,19-27 10,-41 121 15,-6 12 6,18-27 29,-14 27 34,-10 17-7,-4 9-34,-5 5-22,1 9-24,4 8 24,2 13 24,2 6 3,-2 9-9,1 3-11,-3-2 4,-1 2-10,0-2 7,-2-4-8,2 0-87,-3-4-128,6-8-83,25 20-367</inkml:trace>
  <inkml:trace contextRef="#ctx0" brushRef="#br0" timeOffset="81356.653">9881 10248 1213,'0'9'205,"3"-1"-133,0 4 93,3 2 2,1-5-80,4-5-15,5-4-3,4-9-2,6-9-16,3-13-22,-1-5-29,-2-7 12,-7-4-11,-9 4 14,-10 4-14,-7 7-1,-8 13 16,-9 11 22,-7 9-22,-7 9-14,-2 6-1,1 6-1,5-1-16,10-3-22,6-5-19,5-6-10,5-1-25,0-6-56,-3-6-191,-28-31-414</inkml:trace>
  <inkml:trace contextRef="#ctx0" brushRef="#br0" timeOffset="82077.694">9176 9383 999,'-5'-3'284,"3"3"-44,-4 0-36,3 0-30,3 3-56,0-3-41,0 0-32,0 0-15,0-3-2,0 6-8,0-3-5,0 0-6,0 0-8,0 0 5,4 0-4,-1 1-2,8-1 0,11 3 0,14-3 16,14-4 8,6-6 3,12-13-6,7-9-7,45-26-8,7-9 3,-90 51-2,-6 2-6,26-11-1,-17 9 0,-17 10 0,-16 5-6,-7 2 6,-3 1 3,3-2 8,-4 0 4,1 0-2,2 0 8,-2-2 5,-3-2 4,-8-4-20,-1-3-9,-12-9 0,-6 2 4,-5-5-5,-6-7-1,-2 5-1,3-1-4,7 7 6,7 5 0,9 2 1,12 8-1,1 2 0,9 1-10,3-2-27,11 6-28,9 0 47,14 9 18,12 6 0,3 1-1,-7 7-5,-1 2 6,-5-1-1,-4 4 1,-8 2 0,-8 0-1,-8-3 0,-7-4 0,-4 0 1,-5 1 0,-11 10 13,-13 8 4,-10 10-17,-3 5-27,5-5-78,13-3-238,31 28-545</inkml:trace>
  <inkml:trace contextRef="#ctx0" brushRef="#br0" timeOffset="83376.768">8368 10844 1195,'-6'-5'254,"0"4"-43,-3-9-56,3 10-47,6 0-41,0 4-47,0-1-20,-2 12-15,0 18 15,-2 19 0,-3 16 7,-2 0-1,-5 6-6,-8-7 12,-2-2-10,-2-7 3,4-10-5,8-16-51,8-15-97,6-13-98,7-12-204,54-78 148</inkml:trace>
  <inkml:trace contextRef="#ctx0" brushRef="#br0" timeOffset="83707.787">8420 10900 479,'-4'-1'767,"4"1"-515,-2 0-132,2 0-42,0 4-9,2 2-35,7 7-23,5 14 4,13 15 9,5 9-5,7 3-4,-1-2-6,-3-7-8,-7-8-1,-9-6 2,-6-5 5,-10-8 10,-1-8 32,-4-5 47,-1-1-4,-7 0-5,-13 3-23,-15 6-37,-18-4-16,-7 5-5,-3-5-6,-1-2 7,4 0-7,10-5 0,8-4-11,15 1-29,15-5-19,9 6-22,11-4-169,14-6-426,96-66 195</inkml:trace>
  <inkml:trace contextRef="#ctx0" brushRef="#br0" timeOffset="84029.806">8754 10955 1151,'0'2'236,"0"0"-178,0 4-5,0 2 50,9 8 11,3 10-1,5 13-32,8 0-29,2 6-4,4-2-15,-1 1-9,-3-4 3,-3 0-6,-5-9-1,-6-6-5,-2-7-5,-8-10-2,0-8-1,-3 0 7,0 0 14,0-7 28,4-6 14,7-22-11,4-18-44,10-23-2,2-13-13,3 3-5,0 13-3,-6 17-7,-5 21-36,-4 13-66,-3 22-147,19 39-569</inkml:trace>
  <inkml:trace contextRef="#ctx0" brushRef="#br0" timeOffset="84832.852">10462 9636 1309,'-10'-4'249,"9"-2"0,-8 2-81,9 0-71,0 4-31,0 0-29,3 0-37,10-2-7,7-4 7,14 0 27,10-3-3,3-3-14,0-2 2,-5 2-6,-3-1-6,-3 4 0,-8 2 0,-5 7-33,-1 0-21,-7 4-33,-4 3-107,-1 2-56,-6 6-85,-42 34-342</inkml:trace>
  <inkml:trace contextRef="#ctx0" brushRef="#br0" timeOffset="85052.864">10550 10121 1554,'0'0'312,"2"0"-195,1 0-33,3-1-23,11-3-11,14-3-8,16-5-15,12-4-17,-2 6-4,-3-6-5,-6 7-1,-6 1-19,-6-2-56,-5 10-123,-5 4-357,29-18-522</inkml:trace>
  <inkml:trace contextRef="#ctx0" brushRef="#br0" timeOffset="85434.886">11225 9745 1468,'-7'0'249,"7"-1"-88,-6 1-115,4 10-46,4 2-9,-2 18 8,6 13 1,1 14 17,0 7 8,-4 4-2,2 3 5,1-15-8,0-7-20,4-21-5,0-14 5,3-12 12,6-11 45,5-14 17,6-16-38,2-14-14,-2-17-14,-1-9-8,-7-9 0,-12 5-1,-10 1 0,-10 15-10,-8 14 11,-4 16 21,-3 14 9,-2 13-4,5 4-26,-2 12-1,4 6-11,2 9-49,5 7-58,5 4-71,6 2-82,12 66-244</inkml:trace>
  <inkml:trace contextRef="#ctx0" brushRef="#br0" timeOffset="167412.575">27778 4988 709,'-6'-8'262,"1"4"32,-2-5-72,1 1-28,2 4-14,2 4-38,-2 0-49,1 2-24,1 0-27,2 0 0,-1-2-4,1 2-14,1 0-12,-1-2-11,0 0 1,2 0-2,-2 2 0,4-2-1,7-2-5,11-2 5,14-2-6,13-4 7,8 4 2,1-4-2,7 0 1,1 3-1,3-3 0,1 0 1,-3-2 0,-4 1 0,-11 2 0,-12-4-1,-14 10-11,-11-1-13,-6 4-12,-5 0-10,-7 0-17,2 3-21,-1-3-47,-3-4-67,-8 0-346,-61-36-487</inkml:trace>
  <inkml:trace contextRef="#ctx0" brushRef="#br0" timeOffset="168103.615">27850 4940 856,'-3'0'478,"1"0"-315,-2 0-32,2 1-26,2-1-30,0 3-27,2-2-48,-1 4-2,7 6 2,5 4 5,4 7 8,9 2 2,1 5 3,9 1 0,3-3 0,9 5-7,7-5-4,3-4 1,11-1-1,-2-10-6,3-6 7,-9-2-7,-12-3 1,-14 4-2,-16-4 1,-13 2-1,-8 0 26,-6 3 25,-14 12-8,-16 9-7,-24 16-16,-57 34-11,80-54-8,-41 22 0,10-2-1,7-2 0,6-3 0,5-2 1,9-4 0,13-8-1,8-5 0,10-8 0,4-5-8,5-2 8,2-3-12,2-1 6,-1 0-8,2 3 5,1 3 8,4-1-10,4 3 11,9 8 0,7-3 7,12 0 19,10 1-2,14-7 10,6-3-16,2-4 24,1-4-13,-5 0-13,2 1 4,-2 3-11,0-1 18,-7 1-15,-10-6-2,-9 6-2,-15-4-7,-9 1 0,-10 3 8,-6 0-9,-2 0 6,-3 3 9,1-6-2,2 3 2,-1 0-10,-1-1-5,-5-1-89,-3-2-133,-40-43-1013</inkml:trace>
  <inkml:trace contextRef="#ctx0" brushRef="#br0" timeOffset="169403.6889">29059 5076 877,'0'-2'354,"-1"2"-105,1-1-39,-3 1-23,3 1-73,0 2-58,-3 1-39,3 1-17,3 9 0,4 12 0,1 12 16,1 17-2,-3 6-5,-6 8 0,-9-2-2,2-3 1,-4-10-7,2-15 1,2-14-2,1-13 0,6-8 0,0-8 13,0-10 2,0-17-15,9-26-36,11-72 8,21-38 7,-25 116 6,1 16 1,16-36 8,-5 22 6,-4 20 0,-8 19-9,1 10-11,-4 7-4,5 14 24,3 6 21,-3 11 20,3 10-11,-3 4-11,-5 9-5,-6 4 1,-5 2-6,-4-4-3,-5-9-5,-2-12 10,2-15-11,4-16 1,3-8 10,0-6 4,1-7 4,4-14-19,1-19-1,7-18-11,6-14 0,6 5 4,-3 15 1,0 17 1,-5 19 4,-6 11-8,1 8-8,2 6 3,-4 8 15,6 5 19,-2 10 18,-1 5-13,-2 6-9,-1 2-7,-5 7-2,-1 2-5,-4-2-1,-3-1-18,3-3-40,3-8-67,4-6-176,10-5-189,52-30-112</inkml:trace>
  <inkml:trace contextRef="#ctx0" brushRef="#br0" timeOffset="169679.705">29958 5495 931,'0'10'213,"-1"-1"-45,2 12 13,-2-3 11,2-1-48,0-7-67,3-7-43,-2-3-2,9-7 17,7-6 20,7-11-33,5-10-15,1-10-10,-3-1-5,-8 8 0,-10 7 4,-12 10 55,-12 10 26,-10-1-44,-13 8-23,-9 4-24,-6 9 0,4 2-1,9 3 0,13-5-44,10 0-58,7-2-43,5-4-196,2 1-360</inkml:trace>
  <inkml:trace contextRef="#ctx0" brushRef="#br0" timeOffset="170476.75">28874 4531 710,'-7'-1'263,"6"1"-43,-4-4 8,5 3-37,0-2-22,3 3-49,-3 0-48,6 0-33,5-1-21,17-2-9,18-3 6,15-6 15,17 4-3,45-2-9,9 9 0,9 2 6,-44-1 2,-7-3 2,-55-2-7,-3 1-4,0 1-7,28-5 1,-3-2-1,-7-2-2,-6 1 4,-10 3-11,-8-2 5,-11 4-4,-7 2 4,-7 2 1,-1 2 5,-3 0 12,-1-6 44,-9-4-23,-6-7-35,-9-9-10,-11-1-12,-4-4-9,-8-7-20,1 3 1,2 3 16,2 1 4,8 9 10,7 7 10,13 7-1,5 4 1,11 4-1,4 0-14,5 4-12,12 4 6,17 6 12,18 9 8,15 4 0,7 5 0,0 2 1,-6 4-2,-9 2 1,-7-1 1,-14-6-2,-17 0 1,-10-5-10,-13-2 11,-15 1 7,-19 8 5,-20 9 6,-10-1-18,-7-4-21,7-6-67,14-6-217,-21-5-759</inkml:trace>
  <inkml:trace contextRef="#ctx0" brushRef="#br0" timeOffset="171512.81">28130 6467 1363,'-4'-7'218,"2"2"-16,-4-6-82,2 6-36,1 4-19,1 1-65,4 6-20,8 10-23,9 13 40,13 10 3,7 10 0,5-4 0,4-4 14,-3-8-13,1-7 14,0-9-15,1-11 0,8-12 15,12-15-14,60-36 0,41-30 19,-6-8-17,-121 67 4,-6 6-5,-7 3 4,23-11-6,-15 17-2,-13 13-14,-8 17-7,0 3 17,2 10 6,8 3 9,11-1-7,18-5 10,62 3 24,36-19-12,0-40-5,-57-5 5,-7-3-13,-50 21-2,-5-1 0,-7 5-2,18-18-6,-16 8 0,-12 9-1,-10 3-37,-2 4-77,2 2-158,31-21-288</inkml:trace>
  <inkml:trace contextRef="#ctx0" brushRef="#br0" timeOffset="172411.8609">30961 5181 1053,'0'0'524,"0"0"-268,1-2-71,2 0-74,1-1-60,8-4-45,17-3 3,13-10 13,13 2-13,13-3-3,2 4-5,-1 0-1,3 6 12,-1-1-12,-1 4-5,-9 0-1,-11 2-31,-14-1-34,-5 5-53,-12 0-80,-6 2-50,-5 0-79,-10 11-176</inkml:trace>
  <inkml:trace contextRef="#ctx0" brushRef="#br0" timeOffset="172736.8789">30904 5855 868,'8'-2'261,"0"2"-171,14-4 61,8-1 79,4-8-32,3 4-24,-3-5-57,0 1-50,2-1-32,5 0-13,3 0-10,8-2 3,3 4-9,-1-1-5,3 5 0,-4 2 0,-8 0-1,-5 3-8,-8 2-25,-3-2-57,-6-1-89,-7 4-107,8-1-285</inkml:trace>
  <inkml:trace contextRef="#ctx0" brushRef="#br0" timeOffset="174732.9929">31467 4415 695,'0'0'207,"-3"0"-75,3 3-30,-1-3 6,1 1 6,0 1-36,0 7-53,1 12 7,2 18 44,-2 20-16,-1 20-7,-1 67 7,-6 27 15,0 33-2,-2-65-41,4 4-2,9-17-6,6-21-14,-3-56-2,2-6-8,-1 0 1,12 44-1,-5-7 0,3-11-26,0-8-107,-1-10-179,23 50-287</inkml:trace>
  <inkml:trace contextRef="#ctx0" brushRef="#br0" timeOffset="175109.015">32267 5346 1591,'0'3'181,"0"5"-181,-4 15-60,-6 22 60,2 25 33,-10 67 0,8 27-1,14-3 2,2-128-20,1-8-7,2-11-1,9 18 6,-3-18 17,10-18 77,5-21-16,9-20-46,6-26-23,2-20-12,20-68-3,-23-21-5,-38 127 7,-7 8-1,-3-41 19,-13 19 56,-18 16-23,-10 14-28,-10 13-20,-4 13-10,2 14-1,12 9-8,7 18-43,23 18-93,7 16-150,11 153-404</inkml:trace>
  <inkml:trace contextRef="#ctx0" brushRef="#br0" timeOffset="176610.101">28405 2334 828,'-6'-7'250,"4"-1"-95,-4-7-67,3 6-31,0 2-15,2 7 14,1-4-40,0 4-16,0 4-21,0-8-7,0 4 4,1 0 6,-1-3 12,0 2 6,2-1 0,-2-2-13,3 0 4,4-2 9,8-1 0,2 0 1,8-2-1,2 4 1,7-2 16,2-3 1,9 3 4,1 0 2,6-6-10,2 3-2,0-3-6,-5 1 0,-12 2 0,-10 2-6,-17 4 0,-10 4-10,-9 1-116,-62 20-434</inkml:trace>
  <inkml:trace contextRef="#ctx0" brushRef="#br0" timeOffset="176833.114">28649 2302 759,'0'6'81,"0"7"-60,0 9 80,0 15 109,0 16-29,-4 12-64,-5 11-43,-2 1-41,-2 3-15,4-9-8,3-16-10,5-20-9,3-15-33,4-11-72,7-15-12,4-13 73,9-16-200,47-128-521</inkml:trace>
  <inkml:trace contextRef="#ctx0" brushRef="#br0" timeOffset="177069.127">28803 2298 1046,'-1'0'333,"1"0"-165,-2 4-85,2-2-65,2 15-8,1 13-10,5 17 41,3 25-10,5 15-4,8 72-12,0 23-1,3 22-13,-18-98 4,-5-61-5,-2-10-15,0-4 9,-1 25-15,-2-19-22,-3-12-19,0-15-28,-5-7-9,-6-14-241,-49-75-513</inkml:trace>
  <inkml:trace contextRef="#ctx0" brushRef="#br0" timeOffset="177482.1509">28664 2774 940,'5'-10'181,"2"-4"-35,7-9-50,7 4 27,-1-3-54,7 9-39,-6 4-24,0 8-6,-8 5-18,-9 11-117,-13 14 58,-11 11 47,-14 14-157,-9 7-79,-2-2-2,11-11 118,11-15 69,16-12 50,11-15 31,8-9 36,6 0 42,9-3 28,0-1 2,5 3-10,0 2-29,-7 4-12,-4 6-5,-8-2 4,-8 3 47,-6 1-10,-10 10-28,-4 5-23,-10 6-18,-5 5-24,3-1-9,3-3-63,11-7 3,10-9-9,9-8 22,9-6 40,10-11 16,14-8 9,7-9-9,8-9-22,82-59-203</inkml:trace>
  <inkml:trace contextRef="#ctx0" brushRef="#br0" timeOffset="177804.169">29045 2447 1003,'14'-14'163,"2"4"-125,16-9-29,4 3-8,-1 6-1,0 4 1,-4 6-1,-1 6-1,-6 4-9,-6 4 10,-7 7 48,-7 7 0,-8 7-20,-10 13 26,-10 8 3,-8 8-13,-7 6-17,-4 4-12,1 2-8,3-3-7,7-12-25,10-16-44,9-20 7,4-15 25,6-16-7,0-13-158,3-15-94,4-113 20</inkml:trace>
  <inkml:trace contextRef="#ctx0" brushRef="#br0" timeOffset="177965.179">29042 2679 458,'3'-4'233,"1"4"-71,2 0-95,8 10 34,2 13 23,6 10-7,8 14-21,2 8-43,0 8-29,4 0-8,4 1 1,-1-7-10,2-2-5,-1-12-2,-8-12-111,-6-19-164,22-55-173</inkml:trace>
  <inkml:trace contextRef="#ctx0" brushRef="#br0" timeOffset="178188.191">29913 1892 1213,'-6'-4'325,"0"1"-109,-5-2-55,-6 7-68,-4 10-63,-9 14-29,-4 17 0,-5 9 0,0 12-1,-1 4-24,-3 4-107,11-3-94,7-14-37,12-16-68,9-15 30,9-15 31,31-29 79</inkml:trace>
  <inkml:trace contextRef="#ctx0" brushRef="#br0" timeOffset="178361.201">29647 2333 33,'4'-4'223,"0"4"-19,6 1-87,2 16 42,2 10-36,2 18 21,4 14 17,-3 8-56,2 4-18,-6 4-17,-4 10-14,-6 8 50,-3-1-41,-6-3-38,-6-8-5,-6-10-22,3-16-10,-3-14-155,2-23-137,-17-36-344</inkml:trace>
  <inkml:trace contextRef="#ctx0" brushRef="#br0" timeOffset="178675.219">29855 2329 1206,'10'-18'229,"2"3"-89,15-17-49,3 4-13,0 6-18,3 4-27,5 6-16,4 2-6,-3 5-10,-3 6-2,-8 11-16,-6 12-5,-5 11 13,-4 16 9,-4 4 6,-3 13 1,-1 3-1,-2-3 0,-2-3-5,-1-5 0,0 0 1,-3 9-1,-6-1 9,-5 3-10,-10 7-1,-10-1-22,-1 0-17,-4-7-125,3-21-144,6-22-11,-29-25-203</inkml:trace>
  <inkml:trace contextRef="#ctx0" brushRef="#br0" timeOffset="179022.239">29874 2663 207,'-1'-6'1004,"-1"6"-752,1-3-157,-1 3 47,2 3 35,-2-3-61,2-3-62,2 3-29,-2 0-11,3-3-7,0 1-7,5-2-1,11-10-20,13-2-3,8-11-36,6 2-39,-3 5 4,-10 7 53,-6 9 23,-5 9-1,-10 7 1,-3 5 2,-5 5 17,-5 7 7,-6 3 23,-2 0 5,-7 1 8,-6-7 14,-3-9-9,-3 1-12,-2-8-16,3-5-13,3-7-7,5-1-31,4-7-167,3-50-411</inkml:trace>
  <inkml:trace contextRef="#ctx0" brushRef="#br0" timeOffset="179388.26">30873 1947 1356,'-2'0'341,"-1"3"-208,-11 4-88,-5 15-27,-6 10-7,-2 14-2,1 9-9,12 2 2,12-2-2,8-7 0,12-9 0,8-3 0,11-9 0,6-3 0,8-1 0,2-7-1,-2 0 1,-4-3 0,-15-1 0,-8-2-1,-10 4-5,0 8-3,-5 8 9,-4 10 0,-7 15 7,-4 4 1,-4 0 1,-7 1-3,-3-3-6,-10 2 0,-13 4-71,-13-2-187,-132 84-396</inkml:trace>
  <inkml:trace contextRef="#ctx0" brushRef="#br0" timeOffset="179555.27">30635 2812 1326,'6'-4'285,"3"-2"-205,4-8-10,4 2 58,7 1-61,3-3-43,7 2-12,8-6-12,5 5-22,3-10-188,62-54-340</inkml:trace>
  <inkml:trace contextRef="#ctx0" brushRef="#br0" timeOffset="179712.279">30811 2229 1466,'0'0'135,"0"0"-135,3-2-33,1 2 33,4 0 6,7 2 0,12-2 4,13 0-10,13 0-20,147-24-232</inkml:trace>
  <inkml:trace contextRef="#ctx0" brushRef="#br0" timeOffset="179953.292">31630 2065 1617,'2'0'464,"1"2"-464,0 3-97,4 9 68,4 10 24,-1 13 5,6 12 9,-6 14 2,3 14-1,-6 8 13,-7-1-10,-10 1-4,2-12 0,2-15-9,0-10-15,3-15-74,-2-1-190,-1 4-96</inkml:trace>
  <inkml:trace contextRef="#ctx0" brushRef="#br0" timeOffset="180364.316">31900 2072 1512,'6'-7'228,"0"-1"-168,6-6-41,-5 8 22,-1 4-13,1 12-28,6 5 0,4 13 0,2 14 1,-4 2 0,-8 7-1,-11 4 0,-13 2 0,-13 8-7,-10-4-26,-3-6-33,6-13 7,10-12 7,12-8-14,8-10-11,8-2 19,6-1 35,5-3 23,10 2 1,0-1 0,5 8 13,-1 0 10,4 7 49,-2 5 26,-4 0-13,-3 8-41,-7 0-17,-8 4-1,-7 3 3,-11-2 9,-11 1-12,-13-6 6,-18 2-13,-10-6-20,-6-6-30,0-15-138,7-20-162,-46-116-654</inkml:trace>
  <inkml:trace contextRef="#ctx0" brushRef="#br0" timeOffset="180988.3509">31318 1827 1295,'0'-2'244,"0"-2"-71,2-5-61,-1 5 4,6 1-58,7 0-43,13 1-15,9-2 0,16 3 0,3 1 0,7 0 7,2 1 5,6 1 6,1 0 1,6 0-7,0 0-3,-5-2-8,-9 0 5,-7 0-5,-15-2 5,-15-2-5,-13 2 8,-9 2 8,-6-1 49,-1-8 3,-4-2-50,-2-4-10,-2-5 0,-5-1-8,2-6 0,-6-5-1,1-4 0,-4-7 0,-3 3 0,-3 1-1,-1 3 1,5 9 0,5 6 0,7 11 1,7 1 11,4 8 0,4 1-12,-1 0-12,7 4-13,9 10 2,9 13 16,10 9 7,7 10 0,3 3 0,-4 4 0,-5-8 0,-2 1 0,-8-7 0,-1-1 0,-5-3-1,-9 2 0,-4-2-8,-7-4 9,-5 5 0,-8-3 6,-17 0 7,-14 2-1,-17 3-3,-10-3-9,5-4-22,20-9-83,-9 13-382</inkml:trace>
  <inkml:trace contextRef="#ctx0" brushRef="#br0" timeOffset="181598.3859">32460 2264 1367,'0'-1'364,"1"1"-229,0-2-82,1 0 4,4 2 4,4 0-26,6-2-19,10 4-8,11-2-1,4 2 1,2 1-7,-4-1 5,4 1-4,-7-3 4,-2 0-5,-4-3 1,-9 1-2,-6 1 0,-4-1-32,0 0-71,5-6-158,40-28-306</inkml:trace>
  <inkml:trace contextRef="#ctx0" brushRef="#br0" timeOffset="182235.4229">33084 1823 724,'0'-2'318,"0"0"-121,1 1-77,-1 1-24,3 1 1,6-1-7,1 0-4,8 0-35,3 0-30,3 0-9,4 0-3,-4 2-9,1 0-17,-5 0-55,-4-1-54,-7 3-16,-6-3-28,-4-1-22,-4 2 96,1 0 68,-2 0 22,-5 4 6,5-2 30,2 0 16,-1 2 26,2 3-1,-2 5-14,0 4 22,-3 4 4,0 5-4,-3 2 8,0 4-24,1-1-7,-4-1-28,6-1-11,3-2-16,1-11 0,7 1-1,1-9 1,2 1 5,5-6-6,6-4-4,9-4-13,8-10-97,5-2-115,3-3-104,-2-4 136,-7 5 74,-11 4 123,-11 4 30,-10 9 224,-7 1-68,-6 7-71,-5 3-2,-5 6 17,3 0-17,4 2-31,-1 0-25,4-2-30,6 0-13,0-4-13,3 0-1,-3-4-55,2-1-77,-1 1-61,-2-6-109,-25-12-174</inkml:trace>
  <inkml:trace contextRef="#ctx0" brushRef="#br0" timeOffset="182416.433">33231 2196 370,'0'2'378,"0"2"-177,0 3-127,-3 8 31,6 4 21,-2 12-23,3 9-1,-3 9-22,0 11-13,-2 3 44,-2 4-61,1 4-31,1-4-10,-2-7-4,-3-3-5,1-22-36,0-8-69,-1-6-109,-24-6-299</inkml:trace>
  <inkml:trace contextRef="#ctx0" brushRef="#br0" timeOffset="182595.443">33090 2585 1197,'5'-9'294,"6"-1"-203,6-7-59,6-2 19,5 4 12,2 4-32,2 7-19,-6 8-12,-2 7-23,-15 8-133,-12 10-83,-19 8 34,-14 10-154,-119 82-259</inkml:trace>
  <inkml:trace contextRef="#ctx0" brushRef="#br0" timeOffset="182721.4499">32960 2873 90,'-7'9'307,"2"-6"-53,-3 8-71,5-5 0,9-6 25,6 0-11,13-4-10,8-2-74,11-4-61,14-3-25,3-9-27,10-4-24,0-4-166,109-70-182</inkml:trace>
  <inkml:trace contextRef="#ctx0" brushRef="#br0" timeOffset="183172.476">33763 1940 145,'-2'-3'1355,"0"6"-1333,-8 4-22,-3 12-32,-3 10 32,-4 15 20,-5 5-11,-1 10-2,-7 3 4,-9 1-2,-1-2-4,5-14-5,13-15 0,10-15-10,14-12-2,9-10 10,12-12-4,15-5 6,11-8 0,18-3-6,2 1-8,2 6-8,-8 4 7,-12 14 7,-48 4 7,0 4-10,0 4-13,0 0 24,0 10 20,0 5 16,0 11-6,0 11-2,-20 7-2,-6 10 8,0 7-8,-2 3-4,1 6 2,-3 1 3,6-8-10,2-6-11,1-3-5,1-10 10,-2-11-11,3-9-12,5-19-41,1-11-35,4-15-182,3-97-329</inkml:trace>
  <inkml:trace contextRef="#ctx0" brushRef="#br0" timeOffset="183340.4859">33661 2547 1335,'3'2'294,"0"-1"-262,5 9-19,5 9-10,7 13 89,5 7 14,9 9-46,6 4-24,3 0-12,-26-7-7,-17 4-17,0-2-23,0 12-193,0 76-388</inkml:trace>
  <inkml:trace contextRef="#ctx0" brushRef="#br0" timeOffset="188306.77">32312 2988 693,'-5'2'151,"-1"4"-92,-5 10-13,0 2 40,-1 9 16,-2 4-6,4 10-23,1 9-14,-2 5-13,7 7 4,-2 2-23,6-6-14,7-7-5,6-15-8,7-16-14,6-16 14,4-15 24,0-15-15,0-13 18,-3-9-9,-11-6 2,-6-3 4,-10-2 19,-7 6 1,-3 5 13,-4 12-18,-2 11 1,4 9-28,4 9-12,1 10-37,4 14-207,-17 103-245</inkml:trace>
  <inkml:trace contextRef="#ctx0" brushRef="#br0" timeOffset="189175.8199">28526 8399 563,'-2'-28'155,"2"2"68,-4-20-16,2 2 15,2 5-31,2 13-16,-2 9-49,0 11-75,4 9-51,5 17-18,9 22 18,6 21 44,10 67 8,-9 35-25,-19 10 2,-13-57 1,-8-2 0,-10 7-20,2 6-2,4-27-8,14-72-33,5-12-80,2-7-49,-1 12 2,7-20-29,4-25 1,3-21-133,26-153-144</inkml:trace>
  <inkml:trace contextRef="#ctx0" brushRef="#br0" timeOffset="189599.8439">28598 8557 609,'0'-12'306,"4"1"-120,5-12-59,13 5-55,11-4 14,13 7 7,8 3-17,4 4-16,2 8-19,-11 5-29,-8 13-12,-12 2-9,-17 6-3,-15 13 12,-21 7 108,-19 13-54,-14 1-30,-14 0-14,8-9-9,7-10 10,22-15-11,12-8 0,16-13-1,6-5-34,9-1-17,15-3 52,13-1 10,17 4 8,11 1 3,7 3 2,-2 5 20,-12 8-16,-10 6-7,-14 10 10,-7 14-2,-13 12 32,-10 6 2,-13 6-19,-12 5-11,-9-7-5,-13-4-9,-11-12-3,-6-11-15,0-19-9,9-20-63,14-22-60,11-25-183,-18-181-634</inkml:trace>
  <inkml:trace contextRef="#ctx0" brushRef="#br0" timeOffset="190229.8799">28176 8102 826,'2'-3'241,"2"3"-101,11-5-8,3 1 39,15-2 7,15 2-34,16-1-30,57-1-45,23 4-24,20-4-19,-37 5-5,-9-6-9,-16 3 4,-11-7-10,-51 1 2,-5 0-7,-7 2 5,24-6-4,-22 2 5,-13 5 5,-18-7 15,-17-2-6,-12-5-15,-17-4-6,-14 5 2,-11-1 10,-1 0-12,-2 4 6,7-5-6,9 2 0,11 0 0,12 10-8,16-2 7,11 8-7,9 4-16,7 6-13,14 5 16,12 5 14,16 6 7,13 1 8,6 3-8,2-3 1,-4 5 0,-9-2 0,-7 0 0,-8 0-1,-16 0 0,-7 1 0,-15-1 0,-10 5 0,-16 0 9,-12 2 12,-11-1-14,-9 1 4,-2-3-2,-1 1-9,10-7-111,12-4-193,8 4-451</inkml:trace>
  <inkml:trace contextRef="#ctx0" brushRef="#br0" timeOffset="190417.8909">29755 8077 1253,'1'6'181,"-1"-3"-112,0 5 24,-1 8 20,-10 12 32,-8 3-62,-11 10-47,-6 6-21,1 2-15,2 2-89,-19 63-571</inkml:trace>
  <inkml:trace contextRef="#ctx0" brushRef="#br0" timeOffset="191461.9499">30256 8355 868,'-4'-4'232,"1"0"5,-5 1-51,3 3-33,3 1-66,-2 5-48,2 6-22,-4 12 2,3 11 26,1 10 5,2 10-23,0 2-9,0 5 3,-1-2 0,4-4-11,3-3-9,7-12 5,8-8-5,12-12 5,12-12 5,19-11-2,53-15-8,25-12 5,-11 9-4,-94 15 5,-11 3-6,-3 2 0,19 2-1,-15 4 0,-14 12-14,-11 10 14,-12 18 8,-13 17 28,-9 12 7,-8 8-7,-5 2-13,1-4-17,0 2 1,0-5-5,0-11-2,4-11-65,3-9-82,1-13-187,-52-19-580</inkml:trace>
  <inkml:trace contextRef="#ctx0" brushRef="#br0" timeOffset="191657.962">30034 9432 1279,'6'-7'290,"5"-2"-193,18-11-5,13-6 32,18-12-17,5 0-52,6 0-31,1-3-22,-1-1-1,-4 3-1,-9 5-130,-12 4-238,1-47-351</inkml:trace>
  <inkml:trace contextRef="#ctx0" brushRef="#br0" timeOffset="191844.972">30377 8505 1213,'0'-6'271,"6"-4"-77,6-16-58,7 1-31,7-2-19,9 3-55,12 4-19,11 4-12,11 3-6,5 7-109,4 6-145,105 12-372</inkml:trace>
  <inkml:trace contextRef="#ctx0" brushRef="#br0" timeOffset="193059.042">31800 8505 749,'-1'-11'256,"1"0"-38,0-9-64,-3 6-8,3 5-2,-1 7-21,1 4-113,-2 7-10,2 9 0,2 15 41,-2 16 50,0 11-35,-2 8-25,-2 4-10,0 1-10,-3 7-4,-5 5-1,-3 17 1,-18 70-7,23-117-23,-10 47-88,6-37-82,8-30 29,9-27 68,8-25 14,-1-25-268,12-23 13,26-172-31</inkml:trace>
  <inkml:trace contextRef="#ctx0" brushRef="#br0" timeOffset="193486.066">31806 8502 735,'-1'-16'286,"1"0"-28,0-13-108,6 10-60,6 7-52,12 4-25,8 8-1,9 2-3,5 4 5,3 6-2,-3 4-2,-9 5-5,-8 1-5,-10-1-24,-11 6 15,-11 1 9,-15 9 7,-17 10-7,-18 6-67,-57 43-104,69-64 22,-36 29 109,11-8 31,20-18 9,20-11 0,18-13-24,19-8 24,12-6 16,11-1 79,11-2-29,8 3-9,-4 1-9,1 4 6,1 1 10,-6 6-4,-9 4-21,-8 1-12,-17 11-21,-13 4 17,-18 14 140,-13 11-73,-23 8-54,-10 11-22,-51 44-5,79-79-9,-29 29-3,11-8-144,19-18-146,18-8-263,34 4-277</inkml:trace>
  <inkml:trace contextRef="#ctx0" brushRef="#br0" timeOffset="193787.0829">32126 9580 994,'-2'13'154,"2"0"-50,-3 9 23,0 4 32,1-14-3,4-1-88,6-8-31,9-10-1,3-5-3,7-10-12,2-13-13,-8-3 2,-8-3-1,-9-7-9,-18-4 8,-14 11-4,-22 11 4,-15 20 5,-58 26 4,-15 40-2,99-31-14,5-6 0,-20 18-1,14-14-1,24-11-33,14-9-137,13-12-95,6-11-185,55-85-459</inkml:trace>
  <inkml:trace contextRef="#ctx0" brushRef="#br0" timeOffset="194074.1">31438 8120 530,'-3'-10'686,"1"6"-441,-2-8-37,4 9-49,3 3-64,6 3-37,10 4-5,12-2-8,11 4-9,9-2-20,0 3-4,6-1-3,5 0-9,3 4 0,-1 1-45,3 9-69,2 2-124,-3-1-296,88 41-112</inkml:trace>
  <inkml:trace contextRef="#ctx0" brushRef="#br0" timeOffset="194333.115">32731 8754 1081,'0'0'466,"5"-3"-384,7-7 44,10-11 68,6-6-49,5-9-71,8 1-38,11-3-27,7 3-8,5 1-1,3 8-55,-6 7-98,-8 12-165,44 34-323</inkml:trace>
  <inkml:trace contextRef="#ctx0" brushRef="#br0" timeOffset="195853.202">31572 8120 235,'-3'-2'543,"-1"-1"-410,-4-2 8,-1 0 65,2 1 8,-3-3-32,6 3-32,-3 0-17,7 1-37,0 3-36,0-3-60,4 3-3,5 3-12,13-3 15,14 1 35,15 1-13,16-2-1,2 3-9,4-2-11,-2 8-1,-2 0 9,-2 3-2,-7 3-7,1-3 0,-7 2 1,-6-6-1,-8 0 6,-7-5-5,-15-3 0,-5 0-1,-9-3 9,-2-1 12,-8-6-13,-1-11-3,-5-6-4,-10-5-1,-7-2 6,-5 0-4,-4-1-1,1 2 1,1 1-1,2 1 0,3 7 0,8 9-1,5 2 0,9 7 1,8 5-1,2 1-17,2 1-11,7 5 1,12 9 26,6 5 1,9 3 0,4 3 6,-3 3-6,-5 1-1,-6 1 1,-1 5 0,-7 5 0,0-4 1,-8 4 11,-4-8-11,-5-7 0,1-4 0,-6-3-1,-5-7 8,-5 6 2,-11-3-10,-3 7-31,-3-3-178,-20 38-552</inkml:trace>
  <inkml:trace contextRef="#ctx0" brushRef="#br0" timeOffset="196656.248">32954 8661 488,'-5'22'255,"4"1"-136,-1 17 40,5 0-8,9-10 10,10-8-19,4-13-38,8-9-19,5-9-10,4-17-22,0-9-34,-5-10-4,-6-7-1,-6-6-14,-11-1 1,-14 4-2,-14 10 2,-11 12 22,-7 13 5,-6 18 16,-7 16-7,1 20-14,0 12-16,5 12-5,7 4-2,14-1-8,9-2-13,12-2-98,7-2-176,42 75-370</inkml:trace>
  <inkml:trace contextRef="#ctx0" brushRef="#br0" timeOffset="197325.286">28606 11145 1115,'2'-3'306,"2"1"-180,18-8-83,23-5 58,63-30 61,47-28-18,-10 4-53,-110 55-46,0 4-28,-5 1-11,26-6-6,-10 5-5,-5 7-71,-3 5-142,3-1-300,62-4-175</inkml:trace>
  <inkml:trace contextRef="#ctx0" brushRef="#br0" timeOffset="197512.297">29767 10716 1311,'7'-7'207,"7"-1"-138,10-6 90,10-3-5,6-4-34,8-4-58,9-3-37,16-3-14,52-16-11,-86 32-21,37-17-94,-7 10-161,-11 1-353,21-11-241</inkml:trace>
  <inkml:trace contextRef="#ctx0" brushRef="#br0" timeOffset="197879.318">30211 10585 794,'-20'9'317,"1"6"-133,-16 10-70,10 2-6,5 2 5,5-1-28,2 4 1,-1 5-16,-1 8-20,3 0-16,3 0-13,2-4-21,10-13-15,12-5 15,11-9 5,21-10 49,16-15-24,11-13-11,2-7-19,-7-3-27,-2-2-60,-7-6-75,-6-2-60,-4-5 77,-12 10 41,-14 11 101,-14 17 3,-10 11 27,-4 10-13,-4 15 83,-8 22 88,-6 20-31,-5 7-40,-1 1-28,0-5-28,6-15-26,6-12-20,2-9-12,2-8-10,-3-7-140,2-2-312,-38-17-294</inkml:trace>
  <inkml:trace contextRef="#ctx0" brushRef="#br0" timeOffset="198070.3279">30288 11114 1080,'-6'12'348,"3"7"-257,-3 13-7,4 7 54,7 2 8,1-1-5,2 2-74,3-2-41,3-4-14,-1-5-6,-1-2-6,-5-5-31,-1-3-110,-12 1-81,-4-6-132,-45-13-273</inkml:trace>
  <inkml:trace contextRef="#ctx0" brushRef="#br0" timeOffset="198215.337">30212 11432 695,'2'-17'336,"4"-2"-74,12-17-38,9-2-52,9 3-13,6 3-45,4 7-49,-4 10-37,-6 9-26,-9 12-2,-17 13-101,-20 22-38,-26 19-215,-143 155-371</inkml:trace>
  <inkml:trace contextRef="#ctx0" brushRef="#br0" timeOffset="198352.345">29888 11797 957,'7'-7'538,"7"-8"-429,18-9 79,22-9-23,64-36-60,39-7-38,10-7-40,-54 25-10,5 5-17,5 0-68,-5 4-106,-25-6-607</inkml:trace>
  <inkml:trace contextRef="#ctx0" brushRef="#br0" timeOffset="198961.3789">31342 10411 1694,'-4'-3'259,"1"-1"-176,0-1-83,-3 16 10,-11 19-5,-10 23 73,-14 19-45,-10 17-14,2 2-13,7-4-6,10-15 0,15-19-10,12-21-27,12-21 5,14-18 25,10-13 7,11-14 0,11-6-9,1 0-27,-5 5-32,1 12-10,0 2-54,-5 10 21,-5 3-61,-7 4 61,-14 4 52,-13 2 32,-9 6-3,-9 5 30,-6 16 108,-7 16 57,-2 21-1,-3 11-34,3 11-11,5-6-31,0-1-14,5-9-14,2-5-18,2-5-18,-3-5-12,-3-4-3,-4-6 3,-7-4-9,-3-5-3,5-14-41,0-9-28,8-16-85,6-18-193,8-21-234,3-22 242,16-163-233,7 133 572,-16 66 29,0 14 519,-3 5-51,4-10-211,1 18-154,7 15-37,7 15 106,11 12-62,12 14-34,5 6-37,10 2-16,11-1-28,1 3-16,-2-4-8,-5-7-48,-9-13-105,-9-7-322,28 28-745</inkml:trace>
  <inkml:trace contextRef="#ctx0" brushRef="#br0" timeOffset="-197931.4859">25185 16297 992,'4'3'210,"1"4"-175,4 7 1,6 4 28,0 2 32,1 0-28,1 8 19,4 1-12,2 3-14,8 3-14,7 2-20,4 1-12,7-1-14,5 0 77,-2 1-38,-3-5-20,-11-8 5,-12-5 7,-8-5-13,-12-7-4,-6 8 0,-12 8 36,-19 16 20,-16 16-41,-60 46-15,-30 5-5,1-5-9,95-71-1,1-3 0,6-2 0,-36 26-69,16-7-87,19-7-202,33 28-390</inkml:trace>
  <inkml:trace contextRef="#ctx0" brushRef="#br0" timeOffset="-197638.4689">26919 16132 1589,'-3'0'226,"1"0"-175,-2 0-22,4 6-29,0 6-30,0 19 30,0 24 42,1 26 18,2 77 27,-4 29-36,-10 32-24,-8-79-14,-8-13-7,-2 16 3,4-3-9,-1-21-44,20-69-47,5-14-226,3-14-297,20-2-71</inkml:trace>
  <inkml:trace contextRef="#ctx0" brushRef="#br0" timeOffset="-197166.442">26971 16229 1218,'7'-8'234,"5"1"-180,18-12 13,13-4 86,14-7-42,13 1-25,54-22-26,17 15-20,-3 17 4,-102 19-10,-9 2-13,-13 0-11,14 4-10,-25 19-24,-32 23 24,-71 79 24,-94 85-24,-28-10-42,107-109 11,76-63 22,11-4 3,8-7 4,-17 17-43,25-17-43,18-8 16,18-8 57,19-6 15,15-8 9,56-18 5,13-10-1,-88 32 20,-4 3 21,32-2-12,-16 12-13,-15 9-28,-17 18 0,-17 13 38,-21 21 22,-19 18 4,-47 64 1,42-99-15,-73 92-18,77-104-11,-38 30-10,10-16-12,15-10-4,20-20-71,15-9-51,17-15-162,67-53-481</inkml:trace>
  <inkml:trace contextRef="#ctx0" brushRef="#br0" timeOffset="-196902.427">27577 17338 835,'8'14'217,"2"12"41,7 13-18,-3 12-40,1-8-53,1 0-57,6-6-45,7-11-15,4-7-5,4-19 1,0-19 1,5-20 6,-3-19 1,-6-10-7,-13-5 8,-15 7 14,-18 9-2,-12 18 7,-14 19-51,-8 33-3,-11 19-8,-3 19 7,6 11-45,13-4-79,15-6-140,20 6-819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2:56:13.7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4252 1781 884,'0'1'289,"-2"-1"-131,0 3-70,0-3-5,2 1-2,0-1 1,0 0-11,0 0-29,0 0-33,2 2-9,-1 2-17,2 4 4,3 7 11,5 7 1,4 16 0,3 7 1,5 6 0,4-2 1,11-2-1,6-6 0,9-6 0,7-4 0,1-7 0,0-8 5,-1-12 18,-6-8 1,-2-8 6,-2-11 0,3-9-11,11-10-2,48-39-8,22-13-8,-3 13 5,-96 62-6,-6 10 0,-7 3-8,21-5 1,-17 12-13,-7 9 4,-5 5 16,-5 6 0,2 3 0,1 6 0,0 5 2,8 0-2,6 6 1,10-3-1,7-4 1,9-4 10,5-12-11,4-7 0,8-11 5,0-7 2,2-12-6,6-4 5,44-22 0,16-14-5,-1-2 5,-103 51-5,-3-1-1,-9 7 0,28-8 0,-19 10-9,-6 10-5,-9 5 4,-2 3 9,2 10 0,3 2 1,1 2-1,6-4 0,4 0 1,6-9 0,11-3 0,6-4 0,12-10 9,8-10-3,2-4 3,-4-5-7,-2-7-1,-13-1 5,-9 5-5,-14 7-1,-7 4 0,-8 7 0,-3 7-1,-3 0 0,2 3 1,1-2 1,2 2 7,-1 4-8,7 0 0,-3 3-4,2-4 4,-1 0 11,-1-7-11,-7-2 0,-1-2-108,-1 6-105,-20 43-505</inkml:trace>
  <inkml:trace contextRef="#ctx0" brushRef="#br0" timeOffset="13570.776">12705 866 1337,'-7'-12'216,"4"5"-101,-3-9-44,2 12 26,4 4-8,-1 3-34,1 0-38,0-1-17,0 2-35,4 10 13,3 9 22,10 16 5,-1 12 6,6 7-10,-3-1 1,-7 2-1,-5 3 5,-7 4 0,-7-7 2,-1-10-7,2-14-1,1-16 1,3-16 9,4-6 11,2-15-21,0-15-37,5-22-61,7-19 23,4-10-1,6 0-40,2 10 61,0 16 46,-5 18 9,-2 15 45,1 12-23,-5 10 13,3 4-28,3 9-1,2 12 0,2 9 38,0 8 5,1 8-14,-4 3-17,-5 2-8,-5 2-4,-6-2 0,-4 1 9,-3-8-6,-1-9 2,2-12-1,-2-15-10,1-4 0,4-10-6,1-9-10,6-12-5,12-19-45,9-21-5,15-11 71,9 3 20,-3 12-5,-2 17 18,-16 19 54,-11 14-33,-10 12-54,-9 3-8,-1 10 8,-1 2 5,2 11 34,-2 10 13,-3 5-8,1 4-20,-2 4-14,0-4-4,0 1-6,0 0-10,0-1-94,2 6-109,4-9-310,33 23-398</inkml:trace>
  <inkml:trace contextRef="#ctx0" brushRef="#br0" timeOffset="13855.792">14045 1295 1312,'0'4'152,"0"6"-92,0 2 54,0 8 39,1-4-39,4 2-75,2-7-27,5-3 0,5-4 24,8-10-11,6-7-5,1-10-5,-3-3-5,-5-2 2,-16 5 5,-10 4 29,-14 6 1,-8 6-23,-9 0-17,-10 14 1,-2 2-2,2 2-6,9 4-1,14-8-27,11-3-77,9-5-39,6-8-96,10-48-492</inkml:trace>
  <inkml:trace contextRef="#ctx0" brushRef="#br0" timeOffset="14584.834">12812 292 1281,'-7'-4'193,"2"4"-94,-7-4 54,8 4-3,4 0-60,0 0-49,2 4-28,-1-4-13,4 4-14,5 3-16,9 5 30,17 10 18,22 0 41,56 8-10,38-7 10,2-8-29,-40-8-30,6-4 15,-2 1-9,-9-4 6,-11 0-6,-5-4 3,-9 1 6,-49-2-15,-2 3 0,-11-2-5,21-6 17,-17 5 8,-19 3 2,-8 0 34,-4 1 16,-5-6-9,-7-9-51,-6-5-12,-12-8-15,-5 2 1,-2-3-4,0 2 0,4 4 3,3 6-3,4-1 2,5 5 2,4 2 8,6 2 6,0 5 0,12 1 0,0 2 0,8 2-13,-1 0-30,11 4-19,5 6 54,13 8 8,8 9 1,2-4 0,-1 9 0,-6 2-1,-6 4-5,-2-1 5,-3 6 0,-9-5 1,-4-4 0,-7-3-1,-4-3 0,-6-2 6,-6-2 3,-9-2-9,-3-1-9,-2-3-101,3-9-271,-13-22-888</inkml:trace>
  <inkml:trace contextRef="#ctx0" brushRef="#br0" timeOffset="15101.863">14744 1055 1297,'6'-8'240,"9"-3"-176,12-11 10,11-6 83,8 1-44,0-1 7,-7 5-62,-2 7-14,-4 2-16,-5 8-14,4 0-14,-1 5-1,3 1-7,1 1 7,1 3-5,2 1-30,-2 0-30,0 0-50,-5 2-53,-9 0-122,-21 21-352</inkml:trace>
  <inkml:trace contextRef="#ctx0" brushRef="#br0" timeOffset="15321.8759">14637 1502 1283,'3'-3'189,"7"0"-137,11-5-17,22 0 34,23-6 31,64-12 11,16-3-24,-105 20-46,-6 1-40,38-6 18,-10 3-11,-4-1-8,-10 5-2,-2 0-116,-2 3-143,77-8-334</inkml:trace>
  <inkml:trace contextRef="#ctx0" brushRef="#br0" timeOffset="15694.897">16047 937 1172,'-6'0'306,"0"6"-210,-7 8-76,-2 9-11,-2 14 19,5 9-5,4 8-8,8 4 12,5-3-2,6 0 5,6-10-3,2-8-16,6-12-10,2-8 15,6-14 21,5-13 13,7-12 7,1-13-24,0-12 25,-8-4-38,-12-10 5,-13 0-19,-12-4-4,-8 0 28,-11 1-29,-7 3-1,-10 10 36,-5 12-2,-1 13-17,4 12-16,9 13-1,3 9-5,1 15-4,9 9-42,0 16-140,6 8-112,6 91-353</inkml:trace>
  <inkml:trace contextRef="#ctx0" brushRef="#br0" timeOffset="18556.061">12880 2419 542,'1'-1'239,"1"-2"-1,1-6 25,1 3-131,5-2-66,-2 1 21,2 2 12,-4 3 12,-1 4-21,-4 4-38,0 3-34,3 5 0,-3 14-6,3 9-4,-3 7 2,-3-2-2,-4-2-7,2-9 0,1-5 0,-1-8 1,5-11-2,3-4-9,-3-6 9,3 1 0,0-3 5,5-7-5,2-14-17,5-15 4,6-12 4,0-8 9,-1 8 0,-4 12 0,-2 16 0,-5 13-8,1 8-1,-1 4-1,8 10 10,-2 3 13,5 3 5,-1 6 21,-4 3-24,1 5 0,-4 3-7,-3 5-2,-4 4 3,-1 2-3,-5 0-5,-3 3 1,-1-7 5,-1-3-6,1-13 0,4-12 0,-1-7 0,4-7 11,1-7 12,1-11-24,6-18-3,7-14-15,4-16 11,6-2 6,-5 18-10,3 12 10,-7 13-7,-6 11 8,-6 11 9,-2 5 0,-4 3-8,0-1 0,1 3 0,3 6 0,2 4 12,3 7 5,6 9-3,-3 0-9,-1 5 2,-3 0-7,0 2-1,-4 0 0,-1 3-44,-2-7-98,0 1-175,1-9-185,4 1-361</inkml:trace>
  <inkml:trace contextRef="#ctx0" brushRef="#br0" timeOffset="18792.074">13612 2716 1076,'0'-1'360,"2"2"-195,-2-1-90,-2 2-16,2 4-7,0 5-16,2 8-18,1 11 3,1 6-10,0 5 1,-3-4-11,0 0-1,-1-3-53,-2-5-77,-3 0-50,-3-5-17,-1-11-88,-10-37-85</inkml:trace>
  <inkml:trace contextRef="#ctx0" brushRef="#br0" timeOffset="19015.087">13640 2788 605,'0'0'170,"0"-2"-59,0 2 94,3-2 23,-1-2-24,2-2-19,4-3-74,-1-5-32,2 4-26,-3 4-22,-6 2-17,0 4-8,0 0-6,-3 3-49,0 0-155,-4 7-8,1 0-29,-2 9-130,-17 15-276</inkml:trace>
  <inkml:trace contextRef="#ctx0" brushRef="#br0" timeOffset="19621.122">13619 2915 639,'1'0'196,"-1"0"-35,0 3 14,1-3-7,3 3-55,1 1-46,5 0 23,3 3-3,7 0-9,5 0 5,5-4-26,3-9-12,0-1-18,1-6-11,-1-5 11,-4-3-18,-7 2 38,-7 0 10,-9 5-5,-6 2 10,-6 0 1,-6-2-29,-6 0-19,-4 3-9,-2-2-6,-3 4 0,3 5 0,-1 0-2,2 4 1,2 4-1,1-1 1,1 4-5,2 1 6,-5 1-1,5 5-1,0 6-8,1 1 4,3 3-2,-1 7 2,7 0 5,-1 4-5,7 3 0,1-1 5,3-2 0,3 1-5,1-3 0,1-7-1,1-3 6,-2-9-7,2 2 2,-1-3 5,2 0-5,6 2 5,-6-4 0,10 0 1,-3-6 1,5-2 17,5-6-3,1-6 9,-1-1 0,3-4-16,-3-5 1,-5 3-9,1-2 0,-9 6-9,-3-2-63,-4 7-75,11-20-422</inkml:trace>
  <inkml:trace contextRef="#ctx0" brushRef="#br0" timeOffset="20037.146">14355 2686 1361,'0'-1'309,"2"1"-162,0 0-39,0 0-52,11-3-46,13 1 35,14 1-7,8-2-7,6 0-11,-2 3-2,1-2 3,0-2 12,-3 0-11,-1-2-14,-8 0-7,-8 2 0,-9 0-1,-8 1-20,-4-6-32,-6 2-113,-3-6-331,-22-51-342</inkml:trace>
  <inkml:trace contextRef="#ctx0" brushRef="#br0" timeOffset="20259.158">14650 2392 1120,'2'-2'292,"-2"0"-104,0 0-98,1 4-90,1 5-6,4 7-20,1 12 26,4 13 11,-1 10 26,-4 7 13,-3 6 28,-4 5-11,-4-1-29,-2 10-38,-1 7-18,4 11-242,10 204-583</inkml:trace>
  <inkml:trace contextRef="#ctx0" brushRef="#br0" timeOffset="21078.205">15328 2363 1090,'3'-16'192,"0"6"-108,3-6-10,-2 5 40,-2 7 3,-2 4-66,0 5-51,4 13 0,1 12 70,3 11 25,5 16-26,-4 1-30,-3 2-14,1-5-7,-6 0-6,-1-3-4,-1-3-1,-4-4-7,-3-10 0,3-9-30,-1-9 17,3-11 13,3-6 7,0-5-7,3-17 0,3-16-46,7-22-16,11-10 20,3-1 17,9 8-4,-4 14 29,-9 23 21,1 11-21,-9 14-7,3 10-25,1 13 26,-1 12 6,-1 14 22,-7 4 17,1 8-8,-9 0-4,0-4-3,-2-8-15,0-7 3,0-16 0,0-11-3,0-9 14,0-8 8,0-6-10,6-19-16,3-21-5,6-23-20,24-67 1,-18 90-17,19-40 36,0 21 4,-4 17-3,-14 21 41,-5 17-10,-8 10-32,-3 11-23,0 8 23,2 13 6,1 9 27,2 10-1,-1 10-1,-2 3 4,-2 1-5,-2-1-11,1 1-5,0-6-14,-5-6-47,0-2-55,2-7-97,2-8-342,12-7-520</inkml:trace>
  <inkml:trace contextRef="#ctx0" brushRef="#br0" timeOffset="21724.242">16447 2582 1090,'0'0'264,"-2"0"-130,2 0-61,-1 3 11,-2-2 26,1 1-16,0 2-20,-9 4-16,-6 4-7,-8 10-25,-11 4-8,-10 2-14,-9 4-4,-2-5-60,2 2-67,10-3-118,11-8-50,15-2 4,11-9 88,16-3 8,8-4 195,6-7 38,8 1 86,3-7 41,-3 6 27,3 7-51,-4 7-61,1 12-19,-6 6-4,-3 6 2,-10 8 19,-3 2 6,-5 7-14,-4-5-4,-4 5-12,0-8-19,1-7-17,-3-2-2,1-9-16,-3-6-1,3-6-59,4-2-83,-5-4-107,4-7-106,-1-46-249</inkml:trace>
  <inkml:trace contextRef="#ctx0" brushRef="#br0" timeOffset="22574.291">16318 2891 887,'0'-3'573,"2"3"-452,-1-3-83,2 2 7,2 1 24,6-2 4,6 0-11,9-2-25,4-2-14,2-1-13,-3 3-7,-6-2-1,-6 4-4,-7 2-7,-4 0-4,-5 2-13,-1 4 2,-1 1 24,1 6 29,-1 6 25,-1 8-12,-1 7-12,-1 5-7,1 13-5,0 10 0,-2 7 4,-1 0 16,2 0-22,-1 0-5,1-10-11,1-4 9,2-14-8,-1-18 6,2-13-1,0-6 0,-4-4-6,-2-4-12,-5-9-78,-5-11-79,2-17-47,-4-10-32,8-11-52,1-7 158,2 6 109,1 6 33,1 14 124,5 11 37,5 11 29,-2 7-14,1 2-19,2 4-25,3 2-72,0 3-30,5-1-27,-1 4-3,-1 0-12,-1 6-7,0 2-4,-5 7 12,0 3 10,0 7-15,-5 1-45,-5 5-38,-2 5-63,-3-4 36,-9-2 0,2-1-14,-4-11 14,4 0 66,3-12 60,5 0 20,7-6 95,1 0 28,3 0-23,-2-4-54,4 4-57,3 4 9,1 2 7,3 2-15,0 6-10,-10 3-12,-6 2 12,-13 7 20,-4 3-8,-4 0-12,2-3-1,-1-4-5,8-2 6,3-8 6,6-1 8,6-5 1,2-6-15,4 0 1,7 0 11,4 0 55,10-6 8,5-6-21,8-3-33,0-4-21,7-2-7,-6-2-70,-1 1-50,0-5-52,-4-5-85,36-69-212</inkml:trace>
  <inkml:trace contextRef="#ctx0" brushRef="#br0" timeOffset="23271.3299">16908 2627 808,'1'3'716,"-1"-3"-621,2 0-38,-1 0 88,1 1 16,-2-1-85,3 3-67,0 3-9,-2 3-19,2 6 4,-7 7 6,-8 10-45,-15 7 12,-10 6-137,-8-4-130,3-2-57,9-11 39,11-11 173,14-11 154,10-10 144,7-1 21,7-9 37,3 0-26,7 0-50,4 1-39,4-3-45,-1 6-23,-2 1-10,-8 2-9,-5 4-29,-11 8-31,-7 5 20,-6 2 40,-6 13 25,-3 4 5,0 2-15,-3 6 9,9 0 9,-4 6-10,4 4 5,3 2-1,0-6 0,3-4-16,-1-6-10,1-12-1,3-10-2,3-9 2,-2-4 13,2-6-4,6-9 39,3-13-48,4-13 0,-1 2-5,3 3 5,-3 11 0,0 11 1,0 10-1,0 6 16,0 6-4,4 4 12,-2 2-3,2 5 11,-4 2-13,2 4-7,-4 5 12,-2 6-12,-3 4-1,-5-1-5,-4 4 3,-7-3 3,-2 1 0,-4-11 6,2-3-11,-2-11-6,8-5-1,0-9-21,-2-4-36,-2-11-105,7-14-129,0-9-171,9-104-163</inkml:trace>
  <inkml:trace contextRef="#ctx0" brushRef="#br0" timeOffset="24608.407">17284 2660 752,'3'-13'104,"1"-3"-77,3-7 3,1-5 117,-3 5 46,-1 13-38,-2 6-49,-4 2-50,1 6-56,-2 4 0,0 9 0,-2 7 58,-1 4-14,0 0-22,0-2-7,-2 0-4,-5-1-11,-6 5 0,-9-3-50,-5 1-82,3-6-45,5-9 93,9-9 64,12-4 20,7-4 0,11-3 50,11-4 49,11-8 12,3-1-12,6 0 18,-1 1-14,-1 3-17,-7-3-32,-5 5-33,-4 6-12,-17 2-9,-5 6-18,-6 2-152,-10 10-53,-10 4 113,-7 13-53,-9 4-37,-1 5 47,4-5 105,8 0 36,7-11 9,10-7 3,7-9 45,6-6 21,3-2-25,8-2 25,8-2-35,4 1-19,1 0-1,-1 2-1,3-3 22,-8 6 34,-1 0 13,-5 2 13,-7 2-19,-3-1-28,-2 1-45,-4 1-1,0 6 1,-4 4 4,1 9 29,-3 7-12,-1 3-15,-1 0 3,-3-2 2,1-8-11,4-9 0,3-4-1,-1-5 1,1-6 3,0-4 6,-1-8-9,-8-2-51,-3-11-2,-2-1-28,-2-3-82,2 7 107,4 7 53,4 13 3,3 2 21,4 2 21,1 6 2,1 4 25,0 4 13,0 8 5,-2 8-10,-2 7-1,0 11-5,-1-4-17,2 2-27,0-7-9,2-8-8,1-4 0,1-6-10,0-12 0,-1-3 6,0-7 0,-1-1 3,0 0 0,-7 0-3,-3 0 24,-4-1-17,-3-2-4,6 2-7,2-3-1,2 3 7,5-2-8,3-3-19,3-5-37,7-5-25,1-6 30,8-6 41,-1 7 2,0 1 8,-2 7 17,-3 9-17,-2 4-5,0 5-1,0 4 6,3 4 21,4 1-4,0 1-1,3 1 5,2-6 3,4 6-6,-4-3 27,4 0-4,1 4-7,-3-8-5,-1 5-14,-7-6-8,-6-1-1,-3-6-5,-7 1 4,-1-2-5,-1-2-35,-3-6-47,-4-1-426,-53-58-316</inkml:trace>
  <inkml:trace contextRef="#ctx0" brushRef="#br0" timeOffset="25403.453">15357 2236 1057,'3'-9'297,"5"-3"-180,1-7-77,5 5-8,7 2 16,5 5-15,13 4 9,10 0-3,12 6-5,5-2 13,5 3-13,-2 0 10,-8-1-2,-7-1-6,-12-2-17,-9-2-5,-11 0-1,-8 1-2,-8-2-2,-5 3 6,-1-1 30,-4-1 36,-5-7-18,-6-6-63,-5-8-5,-7-3-14,1-3 8,-4 3 2,1 2 3,6 3 6,2 2 0,4 5 0,10 6 0,4 2 6,3 6-6,3 0 0,6 6-39,10 2 15,14 10 23,7 9 0,1-2 0,-5 5-1,-5 1 1,-10-3-5,-8-1 6,-4 0 1,-8-2 7,-5-5-1,-8 4-1,-12 1-6,-15 3-7,-21 1-82,-54 10-256,-95-25-546</inkml:trace>
  <inkml:trace contextRef="#ctx0" brushRef="#br0" timeOffset="26213.499">13350 2096 798,'0'0'325,"0"0"-134,-2 0-86,2 0 49,0 2 53,2 2-96,0-4-60,4 0-28,5 0 4,11 0 6,12 0-5,9-4-4,15 0-10,11 0-5,45 0-2,-77 2-5,36-2-1,-7 0 0,-14 0 1,-13 2-1,-15 1 0,-9 1 0,-11 0 0,-4 0 11,-4 1-1,-5-1 11,-1-1 4,-12-3-17,-10-4-9,-10-2-2,-3 0-4,-2-2-1,2 2-5,3-3 10,3 1 2,6 2 0,4-1 0,9 2 1,5 6-1,9-1 1,5 4 0,1 0-1,1 0-8,5 4-13,9 3-7,12 4 7,22 4 12,12 3 8,8-2 0,0-1 1,-9 0 1,-13 0-1,-14 2 0,-12 2-1,-8 0-6,-7 4 6,-6 0 1,-6-1 5,-3-2 10,-1-5 0,-1-3 3,-2-8-5,0 3-5,-4 2-8,-5-4-52,-5 1-110,-9 2-221,-79 6-352</inkml:trace>
  <inkml:trace contextRef="#ctx0" brushRef="#br0" timeOffset="27034.546">12751 2218 1011,'-1'-4'357,"-1"0"-256,-1-4-53,3 2 28,0 5 74,0-2-12,3 3-90,-3 0-48,9 3-38,13-3 38,16 0 27,22-3 21,56-15-6,36-9-14,2-2-7,-59 13-3,-7 4-9,-55 10-8,3-2 0,-5 0-1,38-2 1,-9 1 0,-4 1 5,-11-1-6,-8 2 0,-11 6 0,-4-2 0,-7 5 0,-5-4-1,1-1 1,-2-1 1,-5 0 0,1 0 0,-2-1 1,-2 1 5,1 0 1,-2 0-2,0 0 1,-2-2 11,1 2 33,-2-2 14,-3-6-13,-4-2-37,-6-4-7,-5-4-7,-5-3-2,-4-1 1,-4 0 0,-2 2-1,-2 1 0,-1-2 1,4 1 0,5 1 0,6-1 6,11 10-5,4 1-1,6 2 0,3 7 0,1 0-6,1 3-15,10 4-13,11 9 14,13 10 19,18 9 0,6 4 1,-1 2-1,-7-1 1,-4-5-1,-9 0 0,-6-3 1,-12-6 0,-8-3-1,-7-4 0,-6-3-1,-7 1 2,-10 7 22,-14 1 4,-11 9-14,-10 4-12,-5-2-11,8-2-46,10-10-66,21-5-345,40-19-536</inkml:trace>
  <inkml:trace contextRef="#ctx0" brushRef="#br0" timeOffset="27620.579">18230 2395 1204,'-2'1'486,"2"-1"-379,-2 2 5,1 0-29,1-2-28,1 2-1,1-2-12,1-2-18,11 0-16,11-1 46,18-6-15,11-1-23,9 0-6,-5 1-10,-4 3 0,-7 2-6,-10 0-62,-10 8-68,-11 4-354,-45 27-329</inkml:trace>
  <inkml:trace contextRef="#ctx0" brushRef="#br0" timeOffset="27827.591">18109 2882 1087,'6'10'126,"4"3"-20,13 7 19,11 2 10,9-3 28,5-9-20,6-8-59,5-6-41,1-6-37,6-7-6,2-6-43,7-3-142,1 2-68,0 1 113,2 7-310,100-40-133</inkml:trace>
  <inkml:trace contextRef="#ctx0" brushRef="#br0" timeOffset="28114.608">19187 2690 773,'-15'22'366,"0"5"-120,-13 29-108,5 10-7,6 2 29,8-2-37,9-6-40,13-6-37,3-6-14,8-15 32,8-14-5,10-20-19,7-19-4,11-13-21,4-17-7,-1-4 2,-10-9-2,-11-7-1,-16-5 4,-16-3-5,-16-5 3,-12 3-9,-15 4 0,-11 13 0,5 15 7,3 18 9,9 15-16,8 11-4,5 12-52,-1 16-89,10 102-365</inkml:trace>
  <inkml:trace contextRef="#ctx0" brushRef="#br0" timeOffset="61070.492">12709 3027 288,'11'-17'72,"1"2"-56,10-14-14,-4 10 5,-6 5 70,-9 8 73,-3 4-47,-1 4-50,1-2-26,-5 0 42,5 2 37,-2-2-20,1 0-22,2 0-28,-1 0-18,0 0-18,2 2 0,4 7-48,4 10 32,5 10 8,6 16-1,1 10 2,0 12 6,-2 2 1,-2 1 13,0-1-2,-3-8 4,4-3-3,1-1-5,-1-5-5,2-3 4,-3-4-5,2-5 1,0-10-1,-3-9 7,3-7-7,1-8 8,3-12 3,-1-8 6,6-11-2,2-8 4,0-9-8,0 6-5,-1 6-7,-8 15-1,-1 11-8,-7 11-11,0 13 11,1 15 8,-2 8 0,4 8 1,4 2-1,0-4 1,5-6-1,-3-11 0,-3-6-1,1-6 2,-1-10 0,6 0 1,8-6 0,5-6 11,4-6-3,1-6 14,-2-11-8,0-2-3,-1-5-3,-5 3-8,-4-2 0,-6 7-1,-7 4-4,-4 5-173,-13-15-434</inkml:trace>
  <inkml:trace contextRef="#ctx0" brushRef="#br0" timeOffset="138332.912">16335 4915 1176,'-8'-1'316,"4"-1"-148,-5-2-7,0 2-19,3 1-22,2 1-34,1-3-34,3 6-29,0-3-13,3 1-10,1-1-5,5-1-4,10-2 4,17-1 5,14-3 1,7-2 0,4-3-1,4 2 1,-1-4 5,-1 2-6,-9-2-1,-14 6-24,-17 4-40,-9 2-94,-17 10-217,-70 47-209</inkml:trace>
  <inkml:trace contextRef="#ctx0" brushRef="#br0" timeOffset="138558.925">16178 5308 1143,'2'0'330,"1"0"-189,6-2-89,9-2-10,15-2 86,14-4-5,9-5-48,11-3-41,1 0-17,2 2-8,1-2-9,-11 6 0,-12 0-11,-18 5-88,-12 4-175,-18 3-183,-68-14-518</inkml:trace>
  <inkml:trace contextRef="#ctx0" brushRef="#br0" timeOffset="138774.937">16514 5086 1375,'-2'0'306,"1"3"-174,-1-2-67,-4 7-32,-7 16-5,-7 15 10,-9 19-16,-5 7-10,-1 4-6,5 0-5,2-7-1,9-10-8,9-12-62,10-8-109,7-8-83,15-9-237,56-37-112</inkml:trace>
  <inkml:trace contextRef="#ctx0" brushRef="#br0" timeOffset="139044.952">16611 5428 850,'-3'-3'504,"3"3"-235,0-1-55,-2 2-91,2 2-63,-4 6-58,2 11-2,0 9 0,0 13 1,8-1 0,12 0 0,7-6 7,9-4 16,5-9 6,3-8 1,9-4 7,-2-10-7,-3 0-10,-4-3-12,-2-6 0,-6-1-1,-4-1-2,-4-8-5,-10 4-1,-1-4-3,-9-2-20,-3 1-56,0-6-119,2-55-382</inkml:trace>
  <inkml:trace contextRef="#ctx0" brushRef="#br0" timeOffset="140381.0289">17607 4505 982,'3'-7'199,"-2"1"-122,1-4-56,0 7-21,-2 3-3,0 3-44,1 7-19,2 6 20,0 4-11,1 1-50,-3-3-23,-1 30-71</inkml:trace>
  <inkml:trace contextRef="#ctx0" brushRef="#br0" timeOffset="140809.0529">17732 4631 948,'0'0'300,"0"0"-163,0 6-134,0 10 3,6 17-6,-2 22 39,2 16 28,4 13-13,-6 8 24,-2-3-12,-2 8-33,-2-4-16,2-14-10,-4-5 2,-2-18-3,2-10-6,1-15-33,2-10-126,1-12-52,0-16 97,1-85-222</inkml:trace>
  <inkml:trace contextRef="#ctx0" brushRef="#br0" timeOffset="141260.079">17709 4846 174,'0'-11'912,"3"-2"-630,6-4-153,4 0-65,12 5-19,10 5 14,10 3-11,9 6-21,4 7-11,-2 5 8,-9 6-4,-11 4-11,-16 3 0,-12 3-3,-18 10 10,-20 14 13,-23 11-5,-15 6-12,-6 0-12,6-10-14,17-14-3,20-21 4,16-13 2,13-9-14,16-8-46,14-7 13,16-2 41,21-4 11,4 2 5,2 7-1,-11 7-4,-6 6 6,-13 8 0,-11 7 12,-10 3 12,-12 5 15,-9 10 16,-14 4 14,-13 3-18,-14 7-12,-13 3-12,-11-3-15,2-3-3,3-11-7,15-15-2,12-10-42,20-10-51,8-9-49,14-11-172,15-11-227,91-62-141</inkml:trace>
  <inkml:trace contextRef="#ctx0" brushRef="#br0" timeOffset="141521.0939">18313 5629 448,'11'12'192,"-2"2"-6,8 8 34,-5-1 10,0-4-35,-3-4-66,0-7-38,-1-3-5,0-3 7,3-3-8,5-9-52,3-10-10,5-11-14,-3-5-2,-6-2-7,-14 2 9,-12 15 2,-17 7-5,-20 14-6,-18 12-1,-57 23 1,80-16 0,-35 11 0,12-4 0,21-9 0,17-8-54,16-10-93,31-64-469</inkml:trace>
  <inkml:trace contextRef="#ctx0" brushRef="#br0" timeOffset="142154.13">17402 4653 801,'-10'-8'213,"0"0"32,-6-5-41,7 4-21,2 0 1,5 5-47,0 2-62,4 0-38,0 4-22,1-2-13,13 0-2,15-2 7,25-7 23,72-13 14,36-8-8,15 15-14,-54 14-11,-1-1-10,-7-2 5,-19-3-5,-13-5-1,-51 8 1,-6 2 0,-4-2 0,15 0-1,-17 3 0,-11-1 1,-10 2 0,-4 0 17,-3-5 33,-13-2-3,-11-7-38,-13-6-10,-11-1 0,-4-5-9,-3 3-18,1-7-9,4-1 6,5 2 13,9 1 11,18 14 6,11 2 0,8 8-1,9 4-11,14 0-33,14 9 26,19-4 11,19 5 8,2 2-1,1 10-5,-12 3 0,-6 6 0,-12 4 5,-10 5 0,-9 1 0,-9 0-1,-7 1 2,-16 0 0,-11 7 12,-17 7-3,-8 3-9,-2-7-9,10-7-201,13 19-411</inkml:trace>
  <inkml:trace contextRef="#ctx0" brushRef="#br0" timeOffset="142400.144">19114 4528 1531,'0'2'278,"0"3"-263,0 17 1,0 21-16,3 33 74,-6 83-11,-2 43-6,13 14-17,-5-83-17,3-24-10,-5-70-5,3-8-7,-4-11 5,4 27-6,-2-18-12,-2-14-48,-2-11-96,-2-17 24,-18-107-591</inkml:trace>
  <inkml:trace contextRef="#ctx0" brushRef="#br0" timeOffset="142858.171">19084 4582 1396,'5'-19'270,"2"1"-160,6-22-38,15 9 18,12 2-27,11 5-36,16 3-12,3 11-5,-1 10-8,-13 8-1,-13 13 1,-8 9-1,-16 10 7,-6 12 10,-13 19 6,-8 11-6,-4 8-8,-3 5-1,-8 60 8,-12 39 13,1-7-12,24-137-3,1-7-14,-2-4 0,-4 36 0,0-17 5,4-16-6,4-20-5,2-11-31,0-16-3,0-16-36,0-20-171,-2-25-14,-2-73 31,-3-28 25,5 118 204,5 8 64,-6-34 115,5 16 113,8 20-97,3 8-49,7 9-67,2 7-44,10 6-22,5 9-13,0 13-1,-2 8-7,-11 19-46,-14 14-130,-26 19-282,-115 134-510</inkml:trace>
  <inkml:trace contextRef="#ctx0" brushRef="#br0" timeOffset="143006.179">19144 5637 1354,'5'-8'353,"2"-6"-146,11-9-72,9-6-18,15-3-44,10 1-40,8 4-25,5 1-8,2 7-1,-7 6-60,3 0-173,63-26-521</inkml:trace>
  <inkml:trace contextRef="#ctx0" brushRef="#br0" timeOffset="143190.19">19981 4746 1444,'2'-1'234,"-2"1"-132,3-2-72,7 4-24,12 4 18,14 3 45,12 2-14,13-3-23,5-3-17,5-7-15,0-1-5,-7-12-154,43-76-396</inkml:trace>
  <inkml:trace contextRef="#ctx0" brushRef="#br0" timeOffset="143416.202">20171 4298 1547,'-2'8'199,"2"5"-199,-1 19 0,4 21 0,7 29 101,20 89 25,22 45-41,-7 0-37,-24-79-25,-5-17-8,-8-13-9,-8-64-5,-3-3 8,-6-3 0,-9 31-9,-21-7-27,-16-12-150,-6-17-320,-79-58-233</inkml:trace>
  <inkml:trace contextRef="#ctx0" brushRef="#br0" timeOffset="143573.211">19899 5371 1150,'-6'-14'319,"0"3"8,-2-9-112,7 10-76,2 9-56,5 1-44,6 1-29,11-1-4,16 3 6,17-3-6,10 0-1,8-4-5,1-3-39,3 5-120,102 2-621</inkml:trace>
  <inkml:trace contextRef="#ctx0" brushRef="#br0" timeOffset="143820.226">21175 5618 1288,'2'7'195,"0"0"-179,3 11 1,2 8 59,2 4 22,1 4 2,-1-1-8,-1-4-28,-2-2-7,-2-1-13,-4-4-23,-5-3 0,-8 4-2,-12-1-19,-15 0-42,-12 4-327,-86-7-697</inkml:trace>
  <inkml:trace contextRef="#ctx0" brushRef="#br0" timeOffset="144744.278">15807 7002 1067,'-2'-6'276,"1"1"-60,-1-9-46,2 10-34,0-2-28,5 4-45,10 0-42,17-6-9,26-6 15,83-9-1,72 1-5,51-9-2,-55 1-1,14-7-1,-7 2 7,8 10-2,15 11-2,-1-8-8,17 6 6,-2 3-6,2-4 0,11 6-12,-29 4 1,1 7-1,-10-4 1,-23 14 5,-7-9-6,-16-1 0,-13-11 0,-6-3-1,-4-1 1,-19-6 0,-25-7 1,-5 0-1,-17 2 1,-53 13-2,-3 1 1,-4-2 0,31-10 0,-17 7 0,-9-1-1,-9 4 1,-11 1 0,-5 3 1,-7 2 7,-3 4-8,-4 2-6,-1 2-20,-1-2-79,-7-4-9,-53-20-397</inkml:trace>
  <inkml:trace contextRef="#ctx0" brushRef="#br0" timeOffset="156489.9499">18028 10432 933,'-3'-2'259,"0"0"-95,-3 0-44,0 1-32,0 1-29,-1 0-17,2 1-15,-2 1-11,-1 2 5,2-2 0,-2 4 11,-1-4 2,-5 10 10,3-6-2,-5 5-17,-3 3-10,1 0-1,2-1-7,1 1 1,1 2-7,-2 3-1,1 7 2,1 3-1,-3 4 7,2 1 2,1 1-8,1-1 5,0 1-1,2 6 0,-1-4-5,5 4 5,2 8-5,2 5 8,2 4-1,-1 5-2,4 1 0,1-2 2,1 4-7,2-1 4,4-3-4,0-2-1,0-3 1,4 2 0,-1-3 1,4 3-1,-3 1-1,5 3 1,1 0 0,4 8 0,1-1-1,-3-1 0,2 4 0,-4-9 0,1-2 0,-5-10 0,2-7 0,1-7 0,-1 4 0,7 5-1,4-1 1,3-2 0,5-2 0,3 9 0,5-3 0,5 10 0,1 3 0,-1-8-1,-1-2 1,-1-5 0,-4-8-2,2-3 2,-4-3 1,4-6-1,1 0 1,12 0 1,4-1-1,4-1 5,7-2-5,-3-9 0,1-1 5,6-5-5,-4-7 0,-3-9 1,-5-3 4,-8-7-5,-3-5 0,-4-2 8,1-7-7,6 0 4,9 0-6,7-1 1,0 3 0,-2 5 6,-7-3-6,-11 2-1,-7-5 6,-6-1-5,-4-7 11,-1-3 2,2-5 1,0-6-2,1 1 1,1-4-1,-2-5-2,-1-3-4,-1 2-5,-5-2 8,-4 3-1,0 0-1,-8-2-2,5-7 1,-7-6 5,2-4-11,-4-7 5,-3-4 0,-3 5 4,-4 2 5,-7 6 3,-3 6 2,-5 3 4,-5 2-11,-3 3 2,-3 6-6,-1-1 2,1-4-10,0-2 10,-1-4-10,4-1 5,-3 3 0,3 5-5,-5 1 0,2 9 7,-4 4 4,-2-1 1,-5 4-7,-4-3-5,-3 2 8,-2-1-9,0 7 0,-1-2 0,-4-2 0,-3 2 0,-1 2 0,-3 2 0,5 0 0,2 3 0,5 5 1,1 1-1,1 7 1,0 1-1,5 4 1,0 5 0,3 3-1,2 4 0,4 1 1,0 1 0,2 1-1,-1-1 0,-6 0-1,-2-3 0,-6-1 1,-5 0-1,1-2 1,-4 2 0,0 0-1,2 5 0,3 0 0,6 3 0,4 0 1,5 3 0,6-3 1,2 0-1,2 0 0,1 0 1,-2 0-1,2 1 0,-1-1 0,-4 0 1,2-1 5,-8-3-6,-4 4-1,0 4-8,-3-1 9,1 5-1,2-1 1,7-2 1,1 1-1,3-3 1,2 0-1,2 1 0,3-2-4,-6-1 4,5 3 1,-3 2 0,0-2-1,0 0 1,2 2-1,-3-1-6,2 1 6,-5 3 0,7-1-1,-3-1 1,0 0 0,2 4-1,0-1 1,-2-4 0,4 0 0,-4 1 1,1 0-1,0-2-1,1 2 0,0-2-6,4 5 5,1-5-4,-2 2 5,-2 3 0,3 3-11,-5-1 6,0 4 0,0-4 5,0 3 0,-2-1 0,4 0 0,-1-2 0,4-2-1,2-4 1,-1 1 0,5 0-1,-1-3 1,2-1-5,0 1 5,-3 0 1,3 0-1,0-1 1,-1 1 0,2-1 0,1 0 0,-1-3 0,-1 4 0,0-2-1,0 2 1,-3 0-10,0 5-7,-3 4-2,3-6-4,2 3 4,0-2-4,2-1-2,0-3-7,2-1-8,0 1-20,0 4-27,0 1-33,0-2-15,2 3-30,0 5-33,14 16-306</inkml:trace>
  <inkml:trace contextRef="#ctx0" brushRef="#br0" timeOffset="176859.115">19882 9855 469,'0'0'142,"-3"0"-23,2 0-2,1-2 19,0 2 11,-1 0-21,1 0-13,0 0-14,0 0-41,0 0-39,0-2-19,0 2-88,1 0-161,6-2-231,16-15-3</inkml:trace>
  <inkml:trace contextRef="#ctx0" brushRef="#br0" timeOffset="177143.132">20005 9704 40,'0'0'182,"0"0"-112,-3 2-19,2 0 27,1-2 3,0 2 14,0-2-7,-1 0-1,-1 0-12,2 0 14,-4 4-41,0 7-48,-2 2-38,-8 36-203</inkml:trace>
  <inkml:trace contextRef="#ctx0" brushRef="#br0" timeOffset="177347.143">19971 9816 64,'13'-10'0</inkml:trace>
  <inkml:trace contextRef="#ctx0" brushRef="#br0" timeOffset="178012.1809">20001 9812 316,'-1'-1'284,"-1"1"-100,-1-3-4,-2-1-13,1 2-7,-4-1-22,3-2-19,2 4-28,-1-2-7,2 2-25,-3 1-28,-3 0-8,-3 0-13,-5 1-1,-3 3 6,-2 1 5,-3 0-2,-3 3-2,-3-2-8,1 2-2,2 0 0,2-3-5,5 5 5,-1-6-5,5-1 5,5 0 2,-4-2-2,4-1-5,2 0 10,1 0-10,0 0 17,1 0 0,1 0-1,3 0-2,0 0 6,3 0-9,-1 0-2,1 0-8,0 0-1,1 0-1,-1 0 0,0 0-1,2 0-7,-2 0 7,1 0-11,-1 0 3,2 0 7,-2 0-4,1 4-1,3-1 6,2 5 0,2 2 0,0 5 0,2 3 0,2 5 1,1 1 0,1 5 0,-4 1 1,2-1-1,-5-2 1,4-1-2,-5 0 2,1-7-1,-2 3 1,2-8-1,-2 3 1,-2-3-1,0 0 0,0-6 1,-2 1-1,2 2 1,1-6-1,-3-1 1,3 0-1,-1 0 0,0-4-15,0 3-35,3-6-56,1-4-49,0-6-98,12-54-498</inkml:trace>
  <inkml:trace contextRef="#ctx0" brushRef="#br0" timeOffset="180791.34">20727 11721 740,'-3'-3'273,"0"-1"-33,-3-4-103,3 5-37,-1 0-44,4 0-31,-2 3-25,4 0-4,-2 3-116,5 3-114,2 6 21,16 19-168</inkml:trace>
  <inkml:trace contextRef="#ctx0" brushRef="#br0" timeOffset="181197.3629">20712 11828 737,'-2'-3'213,"0"0"-72,0 0-86,1 0-38,1 2-8,0 1-8,0 0-1,0 0-28,0 0-47,0 0-58,1 4-94,3-1-143</inkml:trace>
  <inkml:trace contextRef="#ctx0" brushRef="#br0" timeOffset="183097.472">19107 11450 85,'2'-8'246,"6"1"-100,-2-8-14,-3 5 30,-2 1-11,1 4 14,-2 3-25,-2 2-22,1 0-5,-2 0-34,3 2-41,0 1-23,0-3-14,0 0 0,0 0-1,0 0-42,0 0-64,0 2-59,0 0-35,0 0 89,0 2 50,0-1 16,0 0 24,0 1-9,-4-1-23,2 3-25,-2 1 24,-2-3 26,2-1 28,4-3 6,-2 0 23,2 0 35,0 0 22,0 0 22,0 3 10,0-6 5,0 3 0,0 0-19,0 0-29,0 0-20,0 0-16,0 3-22,2-3-17,-2 1-5,10 2 5,3-2 1,11-1 5,6-1-6,3-6 0,0 1-2,-1-2 2,-6 0 10,-4 3-8,-6-1 4,1 2-5,-8 0 0,-2 2-1,-5-1-1,0 3-65,-2 0-88,0 0-34,0 0 2,0 0-4,-7-16-59</inkml:trace>
  <inkml:trace contextRef="#ctx0" brushRef="#br0" timeOffset="183353.487">19284 11156 759,'0'0'200,"-3"0"-58,2 0-104,-1 7-38,-4 9-11,-4 16 10,0 13 0,2 11 1,2 5 1,3-2-1,3-8 6,0-2 3,0-11 1,0-4-4,0-6 2,3-1-8,-3-9-44,1 0-73,1-9-73,-2-7-124</inkml:trace>
  <inkml:trace contextRef="#ctx0" brushRef="#br0" timeOffset="184102.53">19016 11160 772,'-4'0'127,"-4"0"-16,-3 0-46,1 0-31,3 3 22,1-3 20,1 0-17,2 1-31,1 1-16,-1 3-11,-4 14 0,-2 10-1,2 9 6,-3 14 0,2 3 0,3 6 0,5 1 3,1 5-1,5-3 2,4-2 1,0-6 1,4-7 3,4-12-5,2-8 5,3-10 0,7-6 6,7-9 6,6-8-1,-1-9-7,3-6-5,-5-6-7,-2 2-1,0-3-5,-7 4 5,-3 2-6,0-1 1,-4 3-1,-5 3-4,-6 3 4,1 1 15,-7-5-15,-1 2 9,-1-5 3,-4-9-12,-1-3-1,-1-9 1,-5-6-6,-2-6-5,-2 0 11,-4 7-1,1 0 2,0 7 4,-1 6-4,2 5 5,0 5 6,2-1-3,-5 3-8,4 2 9,-4-2 8,-1 4-3,-4-6-1,-1 5 7,-1 5-6,-1 0 9,3 2-14,1 6-9,4 0 6,4 1-7,2 2 1,2 1-1,4 0-7,0 0-29,0 4-39,-2 14-17,-2 6 7,-2 12-59,0 6-75,6-1-59,-1 80-275</inkml:trace>
  <inkml:trace contextRef="#ctx0" brushRef="#br0" timeOffset="185350.601">20691 11610 455,'0'0'196,"0"0"-58,-1 0 38,1 0 20,-2 0-46,4 0-34,-2 0-41,0 0-30,0 0-12,0 0 1,0 0 13,0 0 26,0 0 29,-8-1-13,1-2-49,-4-3-23,-6 1-11,-1 0-5,-6-4-1,-2 1-5,-8 1 5,0-1 7,-1-2-6,1 4 5,-3-4-6,-4 6 0,-3-3-21,-5 4 12,1 0 9,-1-2 0,-3-1-15,0-1 15,-3-3 0,5 0 11,5 0-11,7 1 0,6 1 6,8 3-6,3-1 1,6 2 5,5 1 2,4-4-2,-2 6-5,2-1 11,-1-1-6,2-1-4,-1-1 7,0 5-9,0-1 0,-4 1-6,4 0 5,0 0-5,0 1 4,-3 1-5,3 1 7,-1-3 0,2 1 0,4-1 8,-1 0-8,2-1 2,0 1 4,-4 0-6,-2-3 1,2 3 1,0-2-2,-2 2 1,-1 0-1,4 0 0,0 0 0,3 0 0,0-1-2,0 1-11,3-3-11,-2 3-11,1-1 4,2-1 2,-4 2 7,3-2 8,-1 0 14,6-7 7,6-2 2,6-8-2,5-5-7,3 0-1,2-1-29,0-2-16,1 1-35,-1 4 1,-6 3 29,-3 3 11,-9 5-13,-5 8-85,-5 3-136,-33 10-229</inkml:trace>
  <inkml:trace contextRef="#ctx0" brushRef="#br0" timeOffset="185598.615">19669 11360 829,'0'-6'225,"0"4"-61,3-2-80,-6 1-48,3 6-36,0-1-11,3 8-37,3 10 48,4 15 15,6 5 9,0 9 0,6-3-12,2-6-11,5-9 1,2-8-2,6-4-29,3-7-244,53-12-402</inkml:trace>
  <inkml:trace contextRef="#ctx0" brushRef="#br0" timeOffset="186782.683">19736 11877 584,'-3'-2'27,"-1"-2"26,-7 0 23,4 1 98,0-2 47,0-2-25,2 4-14,1-1-19,3 4-17,1 0-62,1-3-65,3 3-19,-2-4-34,12 11 11,1-3 23,12 3 12,6 1-12,1-5 0,-1 1-1,1-4 1,-3 4-23,-2-4-31,-7 0-57,-4 0-79,-8 2-145,-14 15-28</inkml:trace>
  <inkml:trace contextRef="#ctx0" brushRef="#br0" timeOffset="187012.696">19688 12076 626,'-1'-1'339,"1"1"-88,0-4-124,3 4-77,1 2-43,10 0 8,8 6 20,5 6-5,6-2-6,0-1 1,1-3-17,-9-1 1,-4-6-3,-4-1-3,-8 0-3,-6-1-66,-3-9-18,-6-3-296,-36-69-451</inkml:trace>
  <inkml:trace contextRef="#ctx0" brushRef="#br0" timeOffset="187220.708">19672 11883 647,'-7'0'320,"4"0"-107,-3 0-104,4 2-22,-1 0-33,3 8-42,0 15-6,3 14 11,-1 16 7,3 5-12,3 0-11,1-2 9,1-8-8,1 1-2,-5-2-20,-3 4-82,-7 2-121,-35 80-288</inkml:trace>
  <inkml:trace contextRef="#ctx0" brushRef="#br0" timeOffset="188637.789">24036 4398 751,'-1'0'252,"-1"0"-95,-1 0-26,3 2-5,0-2 4,0 0 2,2-2-19,-1 2-35,1-2-20,5-4-14,8-7-25,11-1-8,8-12-10,12 1 0,5-3 1,3 1 4,1 1-6,-3 1-8,-9 7-56,-7 6-77,-7 6-53,-10 6-43,-7 6-211,-24 32 67</inkml:trace>
  <inkml:trace contextRef="#ctx0" brushRef="#br0" timeOffset="188880.8029">24070 4760 768,'2'0'360,"-2"0"-252,0 4-70,4-4 1,7 0 48,5 0 19,7-4-5,8 1-32,9-4-24,-1 2-23,2-1-8,0-2-2,-4-2-5,-1 4-6,-6-1-1,-8 1-78,-8-2-105,-15-36-189</inkml:trace>
  <inkml:trace contextRef="#ctx0" brushRef="#br0" timeOffset="189119.817">23998 4408 1150,'0'0'271,"0"4"-229,0 3-42,4 0-15,-1 12 15,4 10 18,3 19 7,1 19-10,4 20 5,0 66-8,-3 7 0,-6 10 0,-6-62-12,0-4-9,6-60-75,-1-8-147,24 87-219</inkml:trace>
  <inkml:trace contextRef="#ctx0" brushRef="#br0" timeOffset="189584.843">24692 4582 950,'-2'-2'323,"2"2"-158,0 0-68,0 0-16,-2 2-19,2 0-32,0 3-30,4 0-16,-2 9 10,6 6 6,-2 2 1,0 1-1,4-2 0,-6-3-51,-2 1-51,-4 0-70,-8 5-176,-54 31-529</inkml:trace>
  <inkml:trace contextRef="#ctx0" brushRef="#br0" timeOffset="189779.8539">24469 4925 887,'0'0'369,"1"-3"-250,2 3-77,5-3 25,7-2 13,16-4 2,17-5-41,15-4-22,5-2-17,1 2 4,-5 1-6,-10 4-1,-8 4-80,-18 9-117,-13 10-263,-52 28-206</inkml:trace>
  <inkml:trace contextRef="#ctx0" brushRef="#br0" timeOffset="190005.867">24465 5081 1010,'0'1'280,"0"-1"-224,0 4-55,4-1 31,-4 6 17,1 8 4,2 9-7,-3 14-2,-3 5-1,-7 8-14,3-3-16,-3 5-2,3-4-11,3-7-39,1-5-74,4-6-97,11 24-282</inkml:trace>
  <inkml:trace contextRef="#ctx0" brushRef="#br0" timeOffset="190200.878">24607 5121 1106,'8'-6'177,"1"-1"-101,9-5 22,1 2 13,7 1-6,-2-1-56,3 6-35,5-2-14,-2 0-95,-1 0-137,-4-2-220,0-21-264</inkml:trace>
  <inkml:trace contextRef="#ctx0" brushRef="#br0" timeOffset="190433.892">24735 5002 665,'-7'2'202,"-3"2"-83,-6 2 22,2 2-11,-2 6-20,5 3-44,-2 4-30,4 5-17,1 6-13,7 0-6,4 0 0,8-6-7,6-1 7,4-11 21,5 0-5,4-9-5,5-5 4,4-5-15,0-10-22,-6-4-81,-4-4-136,3-58-258</inkml:trace>
  <inkml:trace contextRef="#ctx0" brushRef="#br0" timeOffset="190634.903">24810 5132 581,'-8'15'195,"3"2"-80,-2 17-17,3 3 7,4 4-12,4-5 22,2-3-37,1-2-10,3 5-31,-2-4-14,-2 4-11,-1-2-2,-4 2 2,-2-2-12,-4 0-18,-1-7-87,-3 1-64,-4-6-122,-31 1-422</inkml:trace>
  <inkml:trace contextRef="#ctx0" brushRef="#br0" timeOffset="190810.913">24601 5528 980,'0'-8'331,"0"4"-130,0-7-55,5 0-70,6-3-43,6-3-21,12-2-12,7-1 0,11 1-36,1-2-167,99-32-329</inkml:trace>
  <inkml:trace contextRef="#ctx0" brushRef="#br0" timeOffset="191155.933">25572 4518 1090,'-17'-6'254,"7"-2"-109,-7 0-5,8 4 26,12 2-164,7 2-1,16-4-1,15-1 18,19-3 13,3-2-13,3 0 0,-6 2-4,-7-2-13,-1 4-1,-10-2-14,-8 2-20,-10 3-68,-18 3-81,-12 7-191,-76 27-494</inkml:trace>
  <inkml:trace contextRef="#ctx0" brushRef="#br0" timeOffset="191437.949">25498 5036 549,'0'1'683,"0"2"-601,0 2-76,2 1-6,4-4 41,12-2 88,13-2 7,17-5-26,15-8-37,6-6-22,0-2-6,-5-1-13,-4 3-16,-6 3 1,-5 4-7,0 2-4,-8 4-5,-10 2-1,-3 4-1,-4 2-6,-3 2-37,-6 2-70,3 2-82,-8-2-136,-1 1-443</inkml:trace>
  <inkml:trace contextRef="#ctx0" brushRef="#br0" timeOffset="193332.058">27156 3757 609,'4'-7'144,"1"-2"-48,3-3-18,5 1 48,-6-1 34,-1 6-41,-6 6-40,0 0-28,0 2-17,0 2-34,0 0-30,4 7 24,7 4 5,2 4-8,1 0 7,-2 5 1,1-1 2,-2-1 11,-4-2-12,-1-4-8,-2-3-15,-3-1 23,-1-4 11,0-5-4,0 0 2,0-2 3,0-2 9,0-5 11,-1-2-13,-3-7-19,3-11-19,2-11-11,5-7-44,9-5 20,4-4 11,1 6 38,1 5 5,1 10 27,-1 6-10,1 7 11,-5 7-11,-1 5-7,2 2 2,-4 5-11,1 5-1,-1 2 0,2 3-9,1 7 0,-3 1-9,-1 9 17,-2 1-13,-4-1 8,0 1 6,-4-1 12,0-5-3,-1-2-6,1-3 3,-3-3-1,1-5 2,-1-2 2,0-6-8,2-1 1,-2-1 13,3-2 3,0-4-2,6-13-16,0-5-46,8-15 24,7-2 13,3-2 9,6 5 1,-3 4 14,-5 7-2,2 7 11,-8 3 12,-5 10 2,-4 5-21,-4 6-17,-1 4-1,4 7 0,1 4-7,-2 10 8,5 9 3,0 1 18,0 4-4,0-2-17,0 3-2,-2-2-64,-4-6-73,-2 1-112,-7 24-112</inkml:trace>
  <inkml:trace contextRef="#ctx0" brushRef="#br0" timeOffset="194135.103">28423 3315 597,'-2'-6'717,"4"-1"-549,-1-3-72,1 3-51,-1 2 26,1 4 1,-2 1-45,0 1-27,1 4-18,4 0 0,2 7 8,5 5 10,0 3 6,3 4-6,1-2 0,0 5 1,3-2 2,-3 2 8,1-1-4,0 0 1,-2 1-1,-3-1-7,0-3 1,-1-1 3,-3 1-3,1 3 0,-2 0 6,3 3-5,-1-4 8,-2 5 4,1-5-7,-2-2-1,3-9-4,-5-2 8,-2-8-8,0-2 11,-2-4 14,2 0 33,2-7 36,1-6-15,5-12-45,6-11-24,3-12-3,5-7-8,0-5-1,0-2 6,-1 6-5,1 7 1,-5 12-2,-4 3 1,-4 5 5,-1 5-5,-5 4 6,-1 3-6,-1 1 6,-1 3-6,-1 5-1,1 0 0,-2 4-14,1 2-7,1 3-7,-2-1-13,0 2-23,0 2-37,-2-1-61,2 2-81,-1 0-289,-19 18 12</inkml:trace>
  <inkml:trace contextRef="#ctx0" brushRef="#br0" timeOffset="194937.149">29125 2925 464,'2'0'306,"-1"0"-191,2-1-115,2 2 0,4 3 56,7 0 53,5-1-8,0 2 4,1 1-41,-4-3-11,-4 2-25,-7 1-12,-1 2-16,-2 1 0,-3 9-9,1 5 9,-5 9 18,-1 9-2,-9 8 7,0 5-7,3-4-4,-3-15-5,10-6-7,0-14 0,3 0 1,0-5-1,2-6-5,-1 0-12,2-4 11,3 3 6,7 0 15,7-3 29,5 0-13,8-3 11,1 0-28,2-4-3,5 0-11,-4 1-75,0 0-166,17-1-452</inkml:trace>
  <inkml:trace contextRef="#ctx0" brushRef="#br0" timeOffset="195726.194">27501 4459 796,'-7'-2'179,"0"2"-139,-12-2-23,2 4 19,-1 1 72,-1 4-35,8-4-41,3 1-23,6-1-9,4-3-27,8 0 0,12 2 27,17 0 100,28-6 19,65-14-16,41-19-1,19 1-19,-38 5-28,17-3-31,-13-7 5,-18 4 5,-24 9-22,-21 9 5,-57 11 1,-1 0-2,-4 1-4,29-9-4,-4 2-7,-8 2 0,-4-1 0,-10 1-1,-11 4-30,-8 0-50,-11 6-58,-12 4-129,-77 24-550</inkml:trace>
  <inkml:trace contextRef="#ctx0" brushRef="#br0" timeOffset="196882.261">28311 4682 628,'0'-2'159,"1"1"-16,-1-2-16,0 2 10,3 1-47,-3-2-33,0 2-18,0 0-20,2 0-10,6 0-7,6-4 7,10-1-9,6-2 12,4 0-11,3 0 5,-7 4-5,-3 0 0,0 0 0,-3 3-1,-3-3 1,-5 3 0,-2 0-1,-7 0 0,-4 3-5,-2 0 5,-1 0-1,2 0 1,-2 0 0,3 4 0,-2-3 0,1 3 1,2 0 0,-1-3 0,-1 0-1,0-1 0,0 1 0,-1 0-10,-2 1 10,-1 5 31,-2 1-4,-3 7-8,-1 5 4,-5 6-2,-4 1-5,0 1-4,-7-2 3,1 0-6,-4-3-9,4 0-9,1-6-28,5-1-8,6-9-3,4-4 4,3-4-2,-2-6-80,0-6-113,0-10-20,-9-69 20</inkml:trace>
  <inkml:trace contextRef="#ctx0" brushRef="#br0" timeOffset="197138.275">28391 4649 577,'0'-3'257,"-1"2"-59,1-3-47,0 6-67,0 0-10,0-1-19,1 10-28,2 5 9,0 13 24,0 16 18,2 6-30,-5 2-15,-5 2-1,-1 0-8,-1-2-3,-5 3-8,1 0-11,-3-1 4,3-6 0,0-3-6,-2-7-15,3-5-60,-2-4-20,0-4-10,1-9-75,7-5-67,10-34 13</inkml:trace>
  <inkml:trace contextRef="#ctx0" brushRef="#br0" timeOffset="197352.287">28461 5090 668,'5'-4'264,"4"3"-145,7-2-25,3 7 16,3 6 22,3 2-12,3 10-29,5 5-8,-2-1-28,2 3-19,-2-1-19,-5-4-5,-2-2-3,-5-3-3,-2-4-6,-3-6 0,-2-1-90,3-8-134,12-41-446</inkml:trace>
  <inkml:trace contextRef="#ctx0" brushRef="#br1" timeOffset="214592.274">14738 8359 1325,'0'-2'312,"0"-1"-78,2-10-80,7 4-71,10-12-49,17 1-20,18-4-13,53-11-1,26 8 1,4-5 0,-55 24-1,-44 0 1,-6 5-1,-4-1-35,25-5-65,-13 0-107,-17-3-132,-38-33-620</inkml:trace>
  <inkml:trace contextRef="#ctx0" brushRef="#br1" timeOffset="-214679.444">15089 8008 742,'0'0'782,"0"2"-659,2 0-96,-2 1-21,0 0 5,3 7 1,-2 12 13,-1 14 8,-4 17 12,-9 14-13,-10 7-5,-12 9-15,-11 1-12,-10 1-75,-10 1-113,0-3-167,-71 57-314</inkml:trace>
  <inkml:trace contextRef="#ctx0" brushRef="#br1" timeOffset="-214469.432">14898 8463 912,'9'4'217,"4"6"-148,11 6 78,3 13 12,3 9-16,-2 11-4,-4 2-41,-4 9-32,-4 4-27,-7-1-21,-6 0-4,-9 0-14,-6 2-36,-10-1-102,-2-3-129,0-9-258,-9-4-115</inkml:trace>
  <inkml:trace contextRef="#ctx0" brushRef="#br1" timeOffset="-214111.411">15152 8515 1204,'4'-13'271,"-1"1"-61,7-11-52,1 0-26,2 1-47,7 2-41,4-2-28,7 3-15,6 3-1,4 9 0,2 9-2,-4 12-5,-5 9-2,-10 10-3,-3 12 12,-12 4 8,-5 7 0,-8 8 4,-5 6 0,-8 5 4,4 0-15,-3 3-1,2 5 0,-1 2 0,3 6 6,-4 7-5,3 0 1,2-15 3,2-17-5,1-29-25,5-20-23,0-17 12,-4-14-90,1-20-350,-4-27-48,-41-198-214</inkml:trace>
  <inkml:trace contextRef="#ctx0" brushRef="#br1" timeOffset="-213961.403">15174 8829 654,'1'-17'263,"4"0"20,4-18-68,13-1-62,10 2-50,7 1-38,6 6-40,-9 12-25,-4 10 0,-14 17-81,-14 15-87,-17 18-7,-17 16-131,-94 123-188</inkml:trace>
  <inkml:trace contextRef="#ctx0" brushRef="#br1" timeOffset="-213834.395">15159 9077 295,'2'0'264,"2"0"-55,6-4 89,8-6-29,12 1-53,12-10-95,7-5-70,5 4-27,4-5-10,8-2-14,47-16-17,13-7-193,-9-10-381</inkml:trace>
  <inkml:trace contextRef="#ctx0" brushRef="#br1" timeOffset="-213600.3819">16289 8214 381,'-3'-4'1022,"3"2"-803,0-1-141,-1 8-50,2 13-5,-1 14 23,3 16 17,-3 24-22,-7 70-14,-16 32 22,-8-1-11,21-126-17,0-4-15,3-3-5,-7 34-1,1-9-33,2-10-111,5-18-97,4-16-116,7-50-160</inkml:trace>
  <inkml:trace contextRef="#ctx0" brushRef="#br1" timeOffset="-213158.357">16282 8261 1088,'0'-19'342,"2"5"-82,4-19-83,3 8-14,2 6-67,8 3-55,12-1-29,18 4-11,11 2-1,4 7 0,-3 8 0,-10 8 0,-14 6-2,-14 5 1,-16 10-10,-19 16 11,-19 13-6,-20 14-50,-58 61-83,74-97-25,-28 28 26,18-20 69,24-22 9,16-16-28,9-8 19,8-6 69,10-3 31,11-1 28,6 0 11,6 0 22,2 5 16,1-1 19,-6 5-49,-5 3-31,-9 10-17,-13-2-2,-6 11 4,-16 8-13,-11 5 2,-16 7-6,-17 6-6,-15 0 0,-4 4-7,0-2-1,11-13-1,18-8-30,14-12-69,14-10-165,23-24-212</inkml:trace>
  <inkml:trace contextRef="#ctx0" brushRef="#br1" timeOffset="-212856.3389">16815 8973 966,'2'16'208,"1"0"-71,-2 14 8,1 1 16,-2-4-25,7-8-62,8-5-29,9-6 10,4-6 17,5-6-22,0-6-13,-2-6-14,-3-5-5,-12-5 7,-2-11-4,-12-12 8,-8 2 13,-13 1 15,-12 12 0,-12 20-36,-7 11-21,-4 12 0,1 8-6,12 11-8,13-2-62,9 1-49,11 2-134,11-7-209,22 2-83</inkml:trace>
  <inkml:trace contextRef="#ctx0" brushRef="#br1" timeOffset="-212204.302">15932 7855 908,'-10'-8'188,"2"5"10,-5-9 33,11 9-39,4 3-134,11-3-56,13 2 130,12-2 7,16-3-25,11 5-34,9-3-16,56-3-16,26 2-22,29 2-4,-70 6-13,-5 0-7,-20 13 4,-53-9-6,-2-2 5,-8 3-5,32 3 0,-17-4 0,-12-2 0,-10 1 0,-12-6 2,-6 0 8,-2-4 17,-3 2 53,-2-4 10,-7-11-50,-6-9-35,-8-9-5,-9-2-16,-1-1-10,-4 3-5,3 0-10,1 5 7,2 5 11,4-1 4,7 10 5,11 6 13,9 3-5,3 7-11,3 2-31,9 6-22,15 3 55,11 10 14,9 3 0,1 10 0,1 5 0,-4 4 1,-2 4 1,-7 0 0,-8-2 8,-8 5 1,-7-11 10,-10 0-10,-11-8 7,-12 3 2,-11 5-2,-8 0-17,-2-3-54,4-5-81,6-2-315,-33-6-676</inkml:trace>
  <inkml:trace contextRef="#ctx0" brushRef="#br1" timeOffset="-211745.276">17549 8018 1367,'-1'-2'324,"1"2"-128,-3-1-104,3 4-92,3 7-17,2 16 14,2 18 3,10 23 32,-3 17-4,10 69-2,-9 26-11,-19-6-3,0-126 0,3-9-2,-1-8-10,0 33-18,1-24-56,1-11-98,3-17-92,1-15-193,25-96-345</inkml:trace>
  <inkml:trace contextRef="#ctx0" brushRef="#br1" timeOffset="-211399.256">17668 7947 1405,'2'-13'332,"1"1"-176,6-14-98,13-3-28,13-4 2,18-2-2,50-20-15,29 7-14,-99 42 8,-5 9 10,24-2-19,-16 13-7,-14 14 5,-11 13 2,-10 12 32,-7 17 22,-13 10-30,-4 13 0,-21 56-6,8 19-12,9 15 3,18-72 1,4-60-2,4-9 0,1-3-8,-2 32 0,4-16 0,-1-20-1,1-16-20,-4-10-31,-5-12 4,-10-8-110,-4-17-311,-60-115-129</inkml:trace>
  <inkml:trace contextRef="#ctx0" brushRef="#br1" timeOffset="-211248.247">17772 8387 919,'9'-10'376,"2"0"-143,4-12-32,12 6 9,5-3-72,-3 8-57,5 5-56,-6 6-25,-5 9-18,-3 18-74,-13 17-142,-14 24-284,-80 141-429</inkml:trace>
  <inkml:trace contextRef="#ctx0" brushRef="#br1" timeOffset="-211098.239">17730 8900 174,'0'0'1536,"0"-1"-1279,2-2-106,-1 2-43,4 1-36,5-4-71,18-3 16,18-4-17,15 1-38,13-6-88,54-11-198,54-38-390</inkml:trace>
  <inkml:trace contextRef="#ctx0" brushRef="#br1" timeOffset="-210911.228">18541 8144 1731,'3'-2'262,"4"-1"-212,10-4-10,13-7 29,17 1-4,15-6-29,55-6-24,-76 17-12,40-6 0,-7-1-42,-7 1-120,-10 2-335,18-39-471</inkml:trace>
  <inkml:trace contextRef="#ctx0" brushRef="#br1" timeOffset="-210628.212">18677 7771 1587,'3'6'206,"5"3"-206,1 9 0,8 13 25,5 13 62,3 3-1,0 11-11,0 4 6,-5 4-32,-2 6-29,-9 9-1,-5 9-4,-8 60 0,-14 20-7,6-121-2,3-4-5,-9 41-1,2-12 0,3-20-1,4-19-14,5-21-6,0-14 21,-8-14-25,-8-20-115,-8-18-374,-78-155-339</inkml:trace>
  <inkml:trace contextRef="#ctx0" brushRef="#br1" timeOffset="-210489.204">18380 8515 761,'-6'-4'499,"5"1"-175,-9-3-19,10 4-137,4 2-74,6-1-34,4 1-37,14-3 13,17 3-18,9-2-18,17 4-56,47 10-256,43 27-806</inkml:trace>
  <inkml:trace contextRef="#ctx0" brushRef="#br1" timeOffset="-210308.194">19327 9032 1239,'2'4'577,"-1"1"-536,3 8-23,0-7 36,-4 0 36,0-5-24,2-1-35,-4 0-16,-2 6-1,-12 10-14,-14 11-11,-120 87-358</inkml:trace>
  <inkml:trace contextRef="#ctx0" brushRef="#br1" timeOffset="-209471.146">14944 9790 1379,'0'-1'235,"0"-1"-86,0-1-121,2 0-28,11 3 0,10 0 41,20 0 46,23-1-23,62-12-16,49 0-27,47-19-20,-51 4 10,4-1 19,19 3-17,-5 1-5,-18 11-8,-3-3 1,3 3 5,-5 2-6,-16-1-2,0 1-35,0-14 19,-10-7 6,-11 6 6,-2-3 6,-4 15 0,-9 7 0,-7 21 0,-19 16-39,1 1-4,0 4-16,14-15 5,-4-15 41,12-8 1,-21-8 6,-8-25 0,-54 18 6,-3 7 1,-5-2 5,21-9 6,-9 2-11,-2 4 5,-4 7-5,2 1 7,-4 0-8,3 2 0,0 1 1,-3 2-1,-2 1 0,-5-2-13,-10 4-124,-7 2-22,-8 1-112,-55 1-517</inkml:trace>
  <inkml:trace contextRef="#ctx0" brushRef="#br1" timeOffset="-206760.9909">18470 10750 556,'-5'-4'156,"1"0"56,-5-3 41,5 0-76,-1 1-13,3 2 1,1 2-3,1 2-63,1 0-57,-1 0-42,2 0-18,-1 2-11,3 4 7,2 5 22,4 0 0,-1 4-27,0-1-3,-3-9 26,1-2 4,1-3 1,-5-3 14,1-6 21,0-12-25,-3-7-11,-2-4-24,-5 2-11,-3 8 23,-2 6 12,8 10 37,0 5 14,3 1-37,0 1-14,-2 1-21,0 4 8,-2 8 12,-2 0 0,2 7-9,0-4-107,1 5-56,0 5-43,-3 52-346</inkml:trace>
  <inkml:trace contextRef="#ctx0" brushRef="#br1" timeOffset="-206178.957">18353 11849 492,'-3'0'614,"3"0"-488,0 0-82,3 2-22,-3-2-16,0 0-6,2 0 0,2 1 0,3 2 14,4-2-3,-5-1 16,0-1 48,0-3 6,-1-2-2,-1-7-5,-3-3-2,-1-10-20,-3-5-17,-2-6-16,-3 6 22,0 5 5,4 10 43,1 11-44,2 3-45,-1 4-22,2 3-80,2 12-9,-2 8 54,1 5-101,2 4-1,1-4-9,2-8-81,15 35-82</inkml:trace>
  <inkml:trace contextRef="#ctx0" brushRef="#br1" timeOffset="-205829.937">18783 12471 945,'-5'-7'304,"1"1"-100,-7-10-64,1 2-49,-2 1-50,-3 1-16,3 3-25,-1 4 0,6 1 0,1 4-15,2 0-2,3 2-19,1-2-45,0 0-93,0 2-193,-6 12-218</inkml:trace>
  <inkml:trace contextRef="#ctx0" brushRef="#br1" timeOffset="-205449.916">18593 12706 1134,'0'-1'276,"0"1"-188,2 0-46,1 0-42,-1-1-3,4-2-1,4-1 4,5-6 22,0 0 4,0-3 32,-6 1-1,-6 2 0,0-1 8,-6 5-17,3 0-15,-3 1-6,-2 3-27,4 2 1,1 0-1,0 0-4,0 0-76,1-1-107,5-1-172,18-10-542</inkml:trace>
  <inkml:trace contextRef="#ctx0" brushRef="#br1" timeOffset="-205133.8979">19360 12587 217,'5'7'236,"-1"-1"-68,4 8-21,-2-2 3,0-4 6,-3 0-24,-3-8-5,1 0-29,-1 0-49,3 0-29,2 6-7,1-2-2,0 0-4,4 0 5,1-3-1,-4-1 0,2-3-11,-3-7-7,-3-13-77,-23-80-489</inkml:trace>
  <inkml:trace contextRef="#ctx0" brushRef="#br1" timeOffset="-204644.87">19903 10515 1057,'0'-3'157,"2"3"-112,-2 0-28,2 3-8,2-2-8,0 8 1,2 1 62,2 6 5,1-2-21,0-2-13,-3-2-7,0-3-2,-1-1-14,-4 2 0,0-6-3,1 0 0,-4-2-2,1 0 11,0 0 9,-3-3 33,-2-5 2,-3 0-46,-6-4-15,5 4-1,2 0 1,3 7-1,5 1-5,0 1-16,1 7-93,5 6 37,0 4-53,6 7-88,31 42-258</inkml:trace>
  <inkml:trace contextRef="#ctx0" brushRef="#br1" timeOffset="-204112.8389">20100 12411 983,'-3'7'201,"2"0"-126,-2 10-3,2 5-19,1 4-20,4-1-17,0-6-10,1-4-6,2-8-5,-1-4 5,1-6 24,0-2 3,-3-8-8,1 1 1,-1-7-8,-2-1-3,-2 0 0,-2 8 1,-1 1 35,0 7 20,0 4 7,0 0-20,2 2-25,1-2-21,0 0-6,0 0 0,-2 0-5,2 6-133,-1 1-113,-6 28-463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11:11.9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21383 5826 352,'0'0'264,"0"-1"-186,-1 1-66,2 0-3,-1-3 62,0 3 50,0-3-8,-1-1-17,1 1-27,0 3-18,0 0-14,0 0-4,0 0-4,-1 0-1,1 0-11,0 0-8,0 0-8,0 0 0,0 0 7,1 0-7,-1 0 0,0 0 0,-1 0-1,1 0 1,0 0 0,0 0 0,0 0-1,0 0-1,0 0-12,0 0-7,0 0-4,0 0 2,1 7 2,0 0 8,3 1 11,-1 5-11,-1-3 12,1 4 0,-3-2 1,0-3-1,0 0 0,-1 2 0,-1-1 18,-2-2-17,1 3 13,-3-3-7,0 0-5,-3 2-2,-3 2-59,0 5-80,-3 3-109,-25 39-77</inkml:trace>
  <inkml:trace contextRef="#ctx0" brushRef="#br0" timeOffset="458.026">21413 5730 120,'0'0'328,"0"2"-221,0-2-85,0 0-13,0 0 29,0 0 47,0 2-17,-1-2-40,1 3-28,0 4-3,1 2 3,-1 1 35,0 8-8,-1-1-17,-5 10 26,-8 3-6,-5 5-13,-5-1-17,0-1-24,3-7-69,2-4-99,-18 7-36</inkml:trace>
  <inkml:trace contextRef="#ctx0" brushRef="#br0" timeOffset="676.038">21437 5744 628,'0'0'95,"-1"3"-95,1 0-9,-2-2 9,-1 1 28,2 2-11,-2 2 4,0 10-11,-8 9-8,1 8-2,-8 11-36,-48 77-219</inkml:trace>
  <inkml:trace contextRef="#ctx0" brushRef="#br0" timeOffset="2795.159">18138 10244 228,'-4'-4'94,"2"0"-56,-5 0-28,0-7-10,-1 4-8,2-1 7,0-1 1,3-1 20,-1 7 1,3 0-7,1 2-8,-2 2-6,2-1-20,0 3 2,-1 0-6,-1 4 8,-1-4-13,0 0 5,0 0 17,-3-3 7,1-3 8,1 2-6,1-1 5,0 2 8,0 2-15,0-1-25,-5 17-122</inkml:trace>
  <inkml:trace contextRef="#ctx0" brushRef="#br0" timeOffset="3396.194">18017 10266 105,'-2'0'126,"0"0"-60,-1 3 13,0-3-10,0 1-18,-1-1-25,1 0 7,2 3 3,1-3-24,0 0-11,0 0 0,0 0-1,0 4 0,-3-1 0,3 4-1,0-3-12,0-2-23,0 0-6,0-2 3,0 0 13,0 0 20,0 0 6,0 0 1,0 0 0,0 0 6,-2 1 22,-2 2-5,0 1 3,0 2 0,-1-1-17,2 2-1,-2-2-9,2 1 1,0 2 0,0 0-1,1 1 1,0-1-1,-2-2 0,2 3 1,-2 0-1,1-4 1,0 1 1,-1 2 5,0-1 2,-1 0-7,0 1-1,1 0 5,-1 3-5,-2 0-1,1 2 0,2 4 0,-3-1 0,3 4 1,-2-1-1,3-3 0,0 2 2,0-4-2,0 1 1,-1-5-1,2 2 1,0-3 0,1-3 0,-1-2-1,2-3 1,0-1-1,0 0 0,0 0 0,0-1-6,0 2-15,2-1-50,-1 2-50,7 7-47</inkml:trace>
  <inkml:trace contextRef="#ctx0" brushRef="#br0" timeOffset="4943.282">29051 3896 616,'-2'-2'135,"2"2"-59,-3-2-76,6 2-19,-3 2-82,0-2 38,0 0 36,0 0 9,-3 0-24,3 2-63,-10 14 9</inkml:trace>
  <inkml:trace contextRef="#ctx0" brushRef="#br0" timeOffset="6137.351">28669 5559 628,'-3'-6'144,"3"6"-87,0-2-57,0 1-66,-2 2 54,2-1 12,0 0 6,-1 0-5,2 0-1,-1 0-48,0 2-70,0 4-10,-4 8-7</inkml:trace>
  <inkml:trace contextRef="#ctx0" brushRef="#br0" timeOffset="7622.435">24057 5879 555,'-3'-8'60,"2"4"-15,-2-3-3,1 4-3,0 3-24,1 0-15,1 3 0,1 0-12,1 1 6,3 4 6,-1 0 0,2-1 0,3 1 0,-2 2 2,4-3 5,-1 0 1,3 1-7,6 6 1,-1-1 5,8 3-6,3 1 1,5 5-1,5 1 5,5-1-6,-4-2 1,-3 2 0,-3-6 0,-7-6-1,-3-1 6,-5-6-6,-1-3 1,-2 0 0,-6-2 1,7 1-1,-2-4 0,6-2-1,4-3 0,10-3 5,4-2-4,4 6 0,0 3-2,-5 6 0,-8 4-8,-8 3 9,-4-1 1,-4 2 7,-4 0-8,-1-4 1,2 2-1,3-2 0,6-2-6,87-21-192</inkml:trace>
  <inkml:trace contextRef="#ctx0" brushRef="#br1" timeOffset="26973.542">20775 11649 108,'0'0'172,"0"5"-56,-3-5-47,3 1-11,0-1-2,0 0 10,0 0 0,0-1 0,3 1 0,-3-5 4,0 4-1,-3 1-7,2-3 14,-2 3-8,0 0-17,2 3 0,-2-3-14,2 0-13,-2 1-12,3-1-5,0 0-7,0 0-6,3 0-2,-3-1 2,1-2-6,3 2 3,-3-1-9,1-4 0,2-2 2,-1-2-31,1-4 26,-2 3 9,-2-5 11,0 8-12,-2-2 7,-2 1 5,0 7-19,1 0-25,-1 2 45,0 4 2,1 0-2,0 3-1,-2 1-8,4 0 7,-2 5-4,3-4-1,3-2 1,-2 1-9,1-1-5,1-3 8,-2-3 6,1-1 3,-2 2-12,3-4 15,-3 2 1,0-1 14,0 1-5,0-3-10,0 2-25,-3-2-71,6 3-119,-8 4-355</inkml:trace>
  <inkml:trace contextRef="#ctx0" brushRef="#br1" timeOffset="41974.4">21121 10542 780,'-4'-4'245,"2"0"-79,-3-2-62,1 4-62,3 2 6,0 0-2,-1 0 7,-1 2 19,1-2 9,2 2-8,-1-2-19,1 2-21,-2 1-21,-1 7-12,2 4 0,-1 8-1,2 5 0,3-3-5,2-2-6,1-5-3,0-9 8,-1-4-11,-3-4 17,1-3-11,-2-7 11,1-15 0,1-11-41,-6-9 10,0 3 32,0 14 1,0 17 38,-1 9-35,2 6-4,1 4 0,1 3 2,-1 10 20,1 3-2,0 0-11,1-3-9,2-3-59,6 0-140,1 1-182,24 19-384</inkml:trace>
  <inkml:trace contextRef="#ctx0" brushRef="#br1" timeOffset="42402.4249">21210 11997 758,'0'7'108,"5"-2"-75,-1 5-18,4 3 9,-3 1 48,-3-2 97,1 0 14,-3-3-28,0-5-34,0 6-26,-3-2-22,2-3-23,0 3-26,1-2-12,0 2-12,1 2-1,3 10-41,-2 5-66,1 8-104,6 65-364</inkml:trace>
  <inkml:trace contextRef="#ctx0" brushRef="#br1" timeOffset="42827.449">21194 13376 1006,'0'-1'299,"0"0"-157,2-6-92,0-4-34,3-7-2,4-1-7,-3-9-7,-2 6 7,1 5-7,-2 7 0,-3 3-11,0 14 3,0 0 8,-2 9 39,0 9 32,-3 7-29,-1 6-8,0-1-7,-1-8-12,2-5-15,2-5-19,0-9-88,0-9-188,-30-39-421</inkml:trace>
  <inkml:trace contextRef="#ctx0" brushRef="#br1" timeOffset="43664.4969">17197 10545 983,'-4'6'218,"1"2"-136,-4 8-46,3 2-27,4-2-8,2-3 1,1-3-2,0-3 0,1-4 0,-2-3-1,-2 0-11,3-4 12,-6-6 34,-3-3-15,-2-9-11,-3-6-1,-3 8-6,0 5-1,1 10 70,2 6 8,4 8-51,-3 8-21,5 6-6,2 11 0,3 7-6,3 6 5,6 6-40,1 0-160,25 76-136</inkml:trace>
  <inkml:trace contextRef="#ctx0" brushRef="#br1" timeOffset="43989.516">17338 12035 943,'-2'0'338,"2"1"-197,-2 5-84,1-6-17,1 3 28,-3 1 19,0-3-12,-3 3-15,0 0-18,0-1-14,0 1-11,1-2-10,2 1-6,-2-2-1,2 1-23,-5 4-58,0 2-57,1 10-88,0 1-151,-11 38-374</inkml:trace>
  <inkml:trace contextRef="#ctx0" brushRef="#br1" timeOffset="44410.54">17284 12790 831,'-2'4'299,"1"3"-130,1 2-112,0 5-31,1 4-4,2-1 11,2-2 5,-1-2-14,0-5-8,-1-3-15,-1-2-1,1-3 0,-3 0 22,0-3 3,0 2 8,-5-3-3,-2-8-16,-8 0-13,-4-5 5,-2 1 0,5 6-6,6 3 21,4 7-1,6 0 8,0 3-28,0 1-1,0-1-8,2 8 3,0 8-66,4 3-104,0 8-282,22 30-249</inkml:trace>
  <inkml:trace contextRef="#ctx0" brushRef="#br1" timeOffset="44709.557">17640 13432 1039,'-3'4'246,"3"2"-126,-3 4-88,6 5-26,-1-2-5,0 2 7,2-6 17,-3-3 1,0-2-10,-1-2-4,0-2-3,0-2-9,0 2 0,0-1-100,-1-6-188,-15-32-486</inkml:trace>
  <inkml:trace contextRef="#ctx0" brushRef="#br1" timeOffset="45339.5919">17234 11644 898,'-4'1'276,"-3"2"-93,1 3-98,3-2-32,0-1-13,-1 1-13,0 1-15,2 5-11,-3-1 1,2-2-2,3 0-51,-2 0-149,2 2-98,0 10-53</inkml:trace>
  <inkml:trace contextRef="#ctx0" brushRef="#br1" timeOffset="46240.644">19443 12675 695,'0'0'253,"0"0"-133,-2 2-108,4 4-12,5 1-18,-1 7 12,3-5 6,-5 0 2,3-3-2,-6-2 2,2-4-1,-3 0-1,0-4-7,-17-8-203</inkml:trace>
  <inkml:trace contextRef="#ctx0" brushRef="#br1" timeOffset="47134.6949">20824 11663 548,'0'0'177,"0"0"-86,0 0-64,0 0-27,0 2-42,0-2-45,0 0-60,0 4-88,-3 7 2</inkml:trace>
  <inkml:trace contextRef="#ctx0" brushRef="#br1" timeOffset="47304.7049">20818 11704 136,'0'0'27,"6"-1"-27</inkml:trace>
  <inkml:trace contextRef="#ctx0" brushRef="#br1" timeOffset="47876.738">20796 11610 382,'0'0'113,"0"-1"-106,0 1-7,1 1-39,-2 1-7,1 2 38,0 1 8,-2 0 68,2 1 14,-3 1-2,2 2-8,-1-2-2,2 1-8,0-6-16,0-1-43,0-1-3,3 0-15,0 0 15,0-1-22,0-1-43,2-2 32,-3 0 5,2-6 28,-4 1 9,-2-1 3,-2 0 12,-3 0-12,0-1-12,-5-1-54,3 6-8,-1 5 62,1 2 60,1 9-18,-1-1 0,2 5 8,3-3 7,2 0-24,1-7 1,2-1 4,1-2-19,1-2-19,1 1 6,4 1 5,3-1-11,1 0-54,-1 0-147,17-5-142</inkml:trace>
  <inkml:trace contextRef="#ctx0" brushRef="#br1" timeOffset="48230.758">20770 11696 321,'0'0'292,"0"-1"-143,0 1-89,0 0-41,0 0-13,0 0-6,0 0-45,1 0-90,3 0-205</inkml:trace>
  <inkml:trace contextRef="#ctx0" brushRef="#br1" timeOffset="48612.78">20775 11681 186,'0'0'238,"0"0"-62,0 0-50,0-1-21,0-2-6,0 1-20,3 2-37,-3 0-24,0-2-12,0 4-6,0-2 0,0 0-40,0 0-13,0 2 28,0-2 12,-3 3 13,3-6 10,-3 1-8,1-3-2,-2-2-135,-5-30-159</inkml:trace>
  <inkml:trace contextRef="#ctx0" brushRef="#br1" timeOffset="48846.7929">20735 11558 43,'1'6'0</inkml:trace>
  <inkml:trace contextRef="#ctx0" brushRef="#br1" timeOffset="48973.801">20755 11566 15,'0'0'84,"0"0"25,0 0-31,-1 0-36,1 0-42,1 0-51,1-1-82</inkml:trace>
  <inkml:trace contextRef="#ctx0" brushRef="#br1" timeOffset="49183.813">20749 11591 349,'0'2'206,"0"-2"-106,0 0-32,0 0 7,0 0 24,2-2-20,-2 2-28,0-1-36,0 1-9,0 0-6,0 0-36,3 1-111,-3 4-16,-3 15-209</inkml:trace>
  <inkml:trace contextRef="#ctx0" brushRef="#br1" timeOffset="49408.826">20754 11644 306,'-3'0'232,"3"0"-94,0 0-69,0 0-36,0-2-13,0 2-12,0 0-8,0 0-62,3 2-160,-6 9-109</inkml:trace>
  <inkml:trace contextRef="#ctx0" brushRef="#br1" timeOffset="49640.839">20757 11625 553,'0'1'90,"0"-1"-90,-2 0-108,2 2-36,-1-2 108,1 4 27,1-8-42,-1 2-158</inkml:trace>
  <inkml:trace contextRef="#ctx0" brushRef="#br1" timeOffset="49854.851">20761 11636 451,'-1'0'150,"1"0"-88,0-1-62,0 1-141,0 0-20,-3 0 20</inkml:trace>
  <inkml:trace contextRef="#ctx0" brushRef="#br1" timeOffset="51530.947">20757 11628 126,'0'0'205,"0"0"-101,0 0-61,0 0-25,0 4 24,0-4 39,0 0 0,0-4-1,0 4-10,0-2-7,0 1-7,3 1-4,-3-3 13,0 2-22,0-2-16,0 1-15,0-2-6,0 2-5,0-2 6,0 2-6,0 1 0,0-2 0,1 2 0,-1-3 0,0-1 0,0-5 0,0 0 8,0-1-9,0-2 0,-4-1 2,4-3-1,-2 3 0,1 0-1,-2 3 1,3 2 1,0 0-1,0 2 0,0 1 0,0 0-1,0-1 1,0-5 0,0 4 9,0-1 14,0 0 6,-2 2-3,2-1 9,-1 0-6,-2-2-6,3 3-4,0 1-5,-2 0-2,2-1-1,0 0-3,0 1-7,0-4-1,0 2 5,2-3-4,-2-1 5,0-4 2,0 6 3,-2-3-6,4-4-4,-4 1 7,2 0-9,0 0 1,0 2 7,2 0-7,-4-1 1,2-1-2,0 1 8,0-1-8,0-4 2,-3 7 8,1-6 7,-1-1-1,0 1-2,0 0 1,0 1-3,0 1-3,0 1-8,1 4 1,2-2-1,0 1 6,-1-1-7,1 0 0,-2 1 1,0-1 5,1 0-6,-1 0-1,0-3 1,-1 5 1,1-6 0,-1 3 0,0 1 0,2 2-1,-1 1 1,2 0 0,-1 0-1,-1 1 0,2-3 0,0 2 0,0 0 0,0-3 1,0 2 0,0-3-1,0 3 0,0-3 0,0 4 0,-1 1 1,1-1 0,-2 3 0,1-2 0,1 2 0,-2 2 0,2 0-1,0-1 0,-1-1 0,2 0 0,-1-3-1,2 1 1,-1-4 0,2 8 0,-1-4-1,-1 4 1,1-3 0,-1 1 0,2-2 0,-3 2 0,2 0 0,-2-2 0,1 6 0,1-2 0,-1 3-1,1-3 0,0 3 0,-2 2 0,0 1 0,0 0 0,0-3 1,0 3 0,0-2 1,0-2 1,-2 1-1,0-4-1,1 0 0,1 4-1,-2 2 0,2-1 0,0 0 1,0 1-1,0-8 0,2 2-7,-1-9 8,3 0-1,-2-1 0,1-1 1,-1 1-1,1 3 1,-2 6 0,-1 1-1,2 4 1,-4 3-6,2 3-9,-1-2-12,1 2 27,-2 0 33,1-3-12,-1 3-7,0 1-13,-1-4 5,1 1-5,0 1 0,-1 1 0,0 1 0,-3 2-1,2 2 1,-4 6 0,-1-2 0,-1 5 0,-3-1 0,2 0 0,1 0 0,1-4 0,0-1 0,3-2-1,1 1 0,1-2 0,2-2-1,1-1 1,-2 2-1,3 1-1,-4 1 2,1 3-1,-1 0 1,-2-2-1,-1-2 0,5-2-10,-2 1-8,2-2-41,-1-3-59,1-2-56,2 0-37,11-26-255</inkml:trace>
  <inkml:trace contextRef="#ctx0" brushRef="#br1" timeOffset="51855.966">20721 10194 693,'2'-4'85,"1"1"-68,1 3-17,1 0-12,0 0 6,-2 0 6,-3 7 35,0-6 30,0 4 13,0 5 37,2 5 16,-2 0-35,3 8-6,-2-5-23,1 5-14,4 1-5,1 2-12,1-3-8,1 6-10,1-5-1,-1 0-16,-2-11 10,0 3-10,-3-6 0,2-4 0,-6-2-1,4-1-60,-2-1-169,-2-6-239</inkml:trace>
  <inkml:trace contextRef="#ctx0" brushRef="#br1" timeOffset="53344.051">23120 9122 1008,'-1'0'270,"1"-4"-57,-2 2-111,2 2-56,2 0-20,-1 0-18,4-1-7,2-2 0,8-1 9,8-2 1,5 0 1,3-1 1,5-5 1,1 2 4,0-2-6,-1-5-12,-4 1 1,-2 0 0,-4 5-1,-8 3-23,-3 1-79,-7 4-82,-5 3-92,-6 3-86,-32 31-103</inkml:trace>
  <inkml:trace contextRef="#ctx0" brushRef="#br1" timeOffset="53600.0649">23132 9702 999,'9'0'161,"3"-2"-112,12-4 16,9-1 28,2-7 60,6 2-35,-1-5-37,5 5-16,-3-6-25,0 6-19,-2 3-12,-9 0-1,-4 2-2,-9 3-6,-3-3-31,-9 4-47,-6-9-57,0 0-201,-39-58-336</inkml:trace>
  <inkml:trace contextRef="#ctx0" brushRef="#br1" timeOffset="53868.081">23077 9287 178,'-1'0'937,"1"0"-732,0 3-170,4 3-35,5 7 0,3 8 26,8 16 65,0 11 19,4 8-35,-3 8-11,-2 3-14,-5 4-32,-4 7 3,-4 3-5,1 2-4,-5-4-12,-1-8-36,0-12-61,3-12-38,-2-18-71,2-15-139,14-38-211</inkml:trace>
  <inkml:trace contextRef="#ctx0" brushRef="#br1" timeOffset="54130.096">23829 9415 1120,'4'3'156,"0"1"-134,6 6 41,3 3 38,2-1-14,-3 4-33,-3-5-5,-1 0-17,-4-2-10,-1 3-22,-4 4-34,-7 6-115,-9 14-203,-71 65-296</inkml:trace>
  <inkml:trace contextRef="#ctx0" brushRef="#br1" timeOffset="54415.112">23773 9777 530,'10'-4'162,"4"4"-43,13 4-32,3-1-32,-3 1 14,-4 1-24,-5 5-45,-12 3 6,-6 10 5,-10 12 25,-12 13-5,-8 9-31,-3 0-19,3-2 2,7-14 16,11-12 0,5-13 0,9-8-14,4-5 15,5-6 53,8-1 19,5-2 16,3-10-13,4-1-39,-1-12-12,3-7-11,-2-11-13,3-8-87,-4-15-219,39-125-194</inkml:trace>
  <inkml:trace contextRef="#ctx0" brushRef="#br1" timeOffset="54792.133">24257 9136 761,'-3'5'236,"3"5"-167,-3 9-14,-3 13 40,-3 15-2,-7 4-20,-4 5-38,0 3-20,-3-9-5,7-13-10,1-7-24,9-16-66,5-6-20,3-11-29,14-8 62,0-9 55,14-10 20,5-3-4,1 0 0,-3 5 5,-3 11 0,-6 5 1,-5 8 12,-4 11 33,-6 0 36,-5 3 42,-2 9 1,-8 10 25,-12 9-29,-10 11-50,-8 6-44,-9 3-13,-1-6-4,8-11-9,9-12-13,8-15-70,11-8-140,2-13-145,-1-45-181</inkml:trace>
  <inkml:trace contextRef="#ctx0" brushRef="#br1" timeOffset="54952.143">24231 9560 363,'13'0'270,"4"3"-72,16 7 51,5 10-77,5 5-34,8 5-18,-1-1-12,3-6-3,-1-1-57,-3-4-28,-9-4-20,-10-5-24,-8-9-110,-12 0-59,-28-27-86</inkml:trace>
  <inkml:trace contextRef="#ctx0" brushRef="#br1" timeOffset="55293.162">24360 9822 1122,'-2'20'208,"2"2"-94,-3 23-57,2 3-7,1 0 17,-2-8 4,-1-12-20,2-11-18,-1-6-15,2-10 0,2-6-18,2-15-66,6-18-105,3-17 36,12-7 117,4 1 17,-1 18 0,0 18 1,-2 16 0,-4 10 1,-2 13 23,0 9 70,-5 4 19,-2 3-11,-7 2-35,-6-4-10,-6-3 2,-11 1-7,-7 0-19,-16 0-19,-8-7-14,-9-7-27,0-14-62,1-19-113,-93-99-248</inkml:trace>
  <inkml:trace contextRef="#ctx0" brushRef="#br1" timeOffset="56022.204">22914 8940 1104,'-3'0'236,"2"0"-97,-4-1-61,5 1-34,1 0-10,-1 0-2,7 1-11,10-1 4,15 0 40,17-5-16,20-8-4,56-13-15,15-7-1,-1 9-13,-51 5-14,5 8 7,-5-11-8,1 4 0,-50 4 7,-10 5-7,-7 2 7,25-10-2,-17 4-6,-15 5 0,-7 3 1,-5 3 0,-5 2 17,-5 0 31,-7-4-8,-12-2-29,-7 1-12,-10-4 0,-1-4-1,1 5-22,-3-3-5,6-1 1,-1 4 19,11 0 8,8 6 0,10-5 0,9 6 1,0-1-1,6 2-8,6 0-8,7 2 7,14-1 9,12 7 1,9 1 6,1 5-5,-6 7-1,-10 1 1,-11-1-1,-7 3 5,-7-2-5,-8-1 8,-5 2 0,-8 6 5,-14 2-14,-6 9-67,-4-4-191,-23 12-509</inkml:trace>
  <inkml:trace contextRef="#ctx0" brushRef="#br1" timeOffset="56572.2349">25230 9181 896,'3'-2'279,"4"2"-207,7-6-15,12-4 85,11-5-5,8-11-32,1 0-27,-2 1-29,-2 5-29,-6 4-10,-8 6-9,-3 7-1,-8 3-16,-2 0-90,-7 10-109,-6 2-160,-35 46-285</inkml:trace>
  <inkml:trace contextRef="#ctx0" brushRef="#br1" timeOffset="56795.248">25260 9618 1277,'0'0'320,"1"0"-227,8 0-83,8 0 11,5-2 29,9-4 40,3-2-12,4 1 0,-2-1-38,4-2-16,-4 3-10,-2 0 1,0 1-8,-3-3-1,-5 1-6,2 0-59,-4 1-142,43-27-321</inkml:trace>
  <inkml:trace contextRef="#ctx0" brushRef="#br1" timeOffset="59132.382">26254 9248 695,'-2'-3'238,"0"2"-88,0-5-37,2 3-19,0 3 10,-1 0 1,1 0-27,0 0-30,0 0-17,0 3-11,0-3-4,0 0-2,0 0-4,0 3 4,0-3-13,0-3 5,0 3-5,0 0 8,15 0-8,-1-6 9,11-1 13,0-3-2,2-1 0,-3 1 1,-2 1 1,-2 1-7,-6 1-5,0 0 2,-6 7-2,-2-3-10,-5 3 0,-2 3 8,1-3 1,-2 0-1,2 0 0,0 0-7,0 0-1,0 0 0,0 0 5,3 0-5,0 0 5,4 0-4,-2-3 4,-1 2-5,1 1-1,-4-3-39,1 2-27,0 1-60,-2 0-105,6 4-343</inkml:trace>
  <inkml:trace contextRef="#ctx0" brushRef="#br1" timeOffset="60069.435">26765 9196 749,'0'0'312,"0"0"-150,0 3-102,2-3-44,0 0-5,4-3-10,3 3 27,9 0 1,3-2 4,1 2-3,0 0-6,0-1-9,-3-2 1,-1-2 2,-3-3 3,-4-4 6,-2-4 3,-2-4 15,-6-9-18,-2-4 8,-6 2-17,1 0-17,-1 3 11,-3 6-3,0 6-8,-1 2 8,4 5 30,-3 3 18,-1 5-18,-3 1-10,2 1-8,-1 5 3,-4 4-11,3 6-4,-6 5 0,1-1 2,-1 3 5,0 3-2,3-4-2,-1-3-2,5 2-8,1-3 5,3 2-7,1 3-1,4-1-9,2 5-8,2 10 18,2 2 6,2 5-6,3 2 0,-3-4 0,2 0 0,-1-5 1,2-6 5,0-7-6,-1-5 1,4-4 0,-2 1 0,0-3 1,1 0-2,1-7 0,0 2 1,3-3 16,0-1-17,2-1 8,-2-3 1,-1-3 0,1 2 0,3-4 0,0-2 4,3 0-12,1-4-1,0 1 1,0 1 5,-1-2-5,-4 4-1,-1 0 1,-4 3 0,-4 1 0,-3 3 0,-2-2 0,1 2 0,-2 0 5,0 0 0,2-1-6,1-8 0,2 2 0,3-5-11,0 0-52,5 1-33,-3-3-49,2-1-47,2 4-138,0-12-190</inkml:trace>
  <inkml:trace contextRef="#ctx0" brushRef="#br1" timeOffset="60566.464">27392 9234 763,'0'1'175,"-2"2"-112,2 0-13,0 1 52,0 2 4,2 0-4,-1 2-27,3 2-33,-2-5-16,-1-1-7,2-4-4,-3 0 8,2-1 4,-2-2 1,0 0 5,-2-3 0,1-5-19,-2 2-4,-3 2 16,3 4 4,-3 0 13,3 3-19,3 0-18,-1 3-6,-1 1-9,-1 4 3,-1 2-69,1 7-145,-8 12-480</inkml:trace>
  <inkml:trace contextRef="#ctx0" brushRef="#br1" timeOffset="61894.54">27866 9006 330,'0'4'0</inkml:trace>
  <inkml:trace contextRef="#ctx0" brushRef="#br1" timeOffset="62706.586">27792 8926 889,'-2'3'378,"2"-3"-237,0 0-101,0 3-29,2-3 5,-2 0 23,3 4-7,2 4 2,3 11 28,6 2 8,0 13-14,-2 5-19,3 6-1,-3 8 18,-1 4-22,-1 6-11,0 1-8,-1-1-2,-1-5-5,-2-9-6,1-12 1,-1-10 1,-1-10 3,-2-11-4,-1-2-1,1-5 9,-2-2 8,6-13 20,-1-16-2,7-21-22,2-22 2,3-13-6,3-3-7,2-1 10,-1 6-6,2 10-6,-3 7 2,-2 24-2,-2 10 1,-7 13-1,-6 12 0,-4 9 0,0 1-19,-1 0-9,-1 1-22,2 3-64,-1 4-33,-1 6-57,4-2-138,-5 14-127</inkml:trace>
  <inkml:trace contextRef="#ctx0" brushRef="#br1" timeOffset="63356.6229">27660 8601 1022,'-4'-1'288,"1"-1"-117,-2 0-33,4 0-14,1 2 32,0 0-31,0 0-65,1 0-50,2 0-10,6 0-10,12 0 10,15 0 16,17-4-1,4-2-1,6-1-5,2-7 0,4 6 3,-3 0-2,-5 2-9,-6 3 0,-10 3 5,-6 0-5,-12 0-1,-5 0 1,-11 3 5,-6-3-6,-3 0 2,-4 0 7,-3-6 12,-4-3 3,-6-5-14,-5-8-8,-4-5 3,-3 0-5,-1-1 0,3 4-2,-4-3 1,4 6 1,1 7-1,1-2 1,6 9 0,10 3 0,1 2-1,6 2-18,6 2 2,4 2 7,12 7 8,9 4 2,11 5 0,3 6 1,-6 3-1,-6 1-1,-8 0-5,-8 4 6,-6 1 0,-6 3 1,-5-4 0,-9 6 9,-4-1-2,-7-3-8,1-2 0,2-7-53,4-3-120,9-7-133,8 9-324</inkml:trace>
  <inkml:trace contextRef="#ctx0" brushRef="#br1" timeOffset="63643.64">28793 8632 1158,'4'7'144,"1"-1"-117,5 9 15,2 8 47,4 3 35,1 6-19,10 4 2,4 3-16,2 6-34,0-1-28,-2 0-8,-3 3-11,-4-2 2,-3 4-6,-3-3-4,-6-3 13,-2-7-15,-7-13-41,-3-7-22,-1-5-63,-1-5-130,-5-12-64,-7-57-740</inkml:trace>
  <inkml:trace contextRef="#ctx0" brushRef="#br1" timeOffset="63872.653">29148 8555 880,'-3'-2'597,"1"2"-469,-2 0-31,1 2-55,0 0 30,-8 8 27,-1 6-37,-4 9-35,-5 11-12,-6 7-2,-7 16-12,-4 1-1,3 4-19,1-2-77,13-5-90,3-2-282,-14 66-88</inkml:trace>
  <inkml:trace contextRef="#ctx0" brushRef="#br1" timeOffset="64243.674">29780 8429 1067,'2'-7'257,"-2"7"-121,0-7-58,0 3-16,0 8-5,0-1-17,-2 8-11,4 9 29,1 17 40,0 15-40,4 19-29,-3 10-13,1 6-4,-3 2-6,2 0-4,-2-6 7,-2 11-9,-3 4-123,-4-6 56,0-8-223,0-30-191,1-37 118</inkml:trace>
  <inkml:trace contextRef="#ctx0" brushRef="#br1" timeOffset="64695.7">29925 8430 1057,'9'-14'225,"0"4"-113,13-9-80,4 2-22,6 6 19,-2 6 35,0 5-10,-1 9-10,-8 8-4,1 9-22,-8 6-18,-7 0 11,-9 6 65,-14 1-2,-12 8-31,-16 8-11,-10 5-32,2-2-14,5-9-67,14-15-76,12-11-2,12-12 66,9-9 72,6-2-59,11-2 80,10-2 6,12 1 11,6-1 1,7 1 12,-3 6 15,-5 4 1,-7 6 5,-6 6 23,-5 5-14,-10 5 4,-7 1 10,-15 7 11,-9 2 4,-16 12-35,-9-2-21,-8 5-12,1-8-16,6-12-5,-2-11-91,3-7-112,-7-19-59,-1-12-241,-76-95-214</inkml:trace>
  <inkml:trace contextRef="#ctx0" brushRef="#br1" timeOffset="65279.7329">29694 8190 1137,'-2'-4'326,"1"4"-154,-1-3-100,2 3-45,2 0 15,-1 0 51,1 0 0,2-3-28,10 0-37,12-4-11,12-6 4,14 2-9,10-3-2,6 4 5,8 0-3,48-3 11,-83 12-11,34-7-2,-12 7-8,-16 2 4,-14 0-5,-12 2-1,-8-3 1,-8 4 1,-5-4-1,-3 0 20,-6-4 35,-9 0-22,-4-3-22,-5-5-12,-3-5-7,5 2-8,-7-6-6,-2-1 3,7 1 12,2 2 5,10 7 0,5 3 0,7 5-5,9 7-6,7 4 0,11 2 10,12 8 2,10 9-1,0 3 1,2 9 2,-11 7 5,-5 0 1,-8 0 5,-11-5-2,-7-6-2,-9-4 3,-6-1 6,-6 0-3,-12 3-3,-3-3-12,2-3-29,-6-7-83,0-1-265,-101-3-785</inkml:trace>
  <inkml:trace contextRef="#ctx0" brushRef="#br1" timeOffset="66444.8">23201 10535 1074,'-3'-1'161,"3"1"-86,0 0-75,0 4-8,7 6-1,0 2 9,3 9 28,3 3 11,7 9 0,1 2-3,9 2-4,5-1-13,1-3-2,4-8-4,4-9-1,5-12 5,1-8-5,6-6-3,2-9-3,-4 3-6,-2-4 1,-5 10-1,-8 3 0,-6 7-2,-6 4-5,-9 8 6,3 7-7,-2 5 8,-1 3 8,1 4-8,2 1 15,0-7-6,3-2 0,2-12 0,2-2 3,4-9-3,1-6-3,2-3-5,1-3 5,-5-2-5,3-1 0,-4-1 0,0 6 0,-3 2-1,0 7 0,-2 2-1,-3 7 1,-4 0-1,-2 6 0,-3-3-7,1 3 8,-3-2-44,1-2-131,31-20-151</inkml:trace>
  <inkml:trace contextRef="#ctx0" brushRef="#br1" timeOffset="105242.019">20824 11797 261,'-3'0'235,"2"0"-151,-1 0-83,-2 0 41,1-3-2,1 2-4,-2-2 3,4 0-3,-1 1 21,1-2 9,-2-2 5,0 1-13,0-2-13,1-1-28,0-2-17,-1 1 0,-1-2-102,0-4-78,3 1-55,-7-16-58</inkml:trace>
  <inkml:trace contextRef="#ctx0" brushRef="#br1" timeOffset="106075.067">20754 11670 190,'-3'0'131,"3"0"-25,0-1-8,0 1 4,0 0 15,0 0 21,0 0 3,0 0-24,-2 0-14,2 0 11,-1-3-3,-2 3-21,3 0 6,0-1-3,0 1 8,-5-2-28,1-2-43,-2 0-13,0-2-5,-3 2 7,-1 1 1,-2 1-8,-3-2 1,-2 3-5,-2 1-7,1 0 11,-3 0-3,5-3-3,-1 3 3,2-4 0,-1 1-7,-2-1 8,2-1-4,-1 1-5,-1 2 0,2-2 5,-3 2-6,2 2 1,-1-1-1,-1 1 2,4-3-1,0 2 1,2-2-2,2 2 2,-2-1-1,1 0 1,3 1-1,-2-2 5,-2 3 2,4-4-7,1 4 5,-1-2-4,5 2-1,-6-1 7,5-2-7,-2 2 5,1-2-5,0 0-1,0 2 1,0-2 0,-1 2 4,1 1-5,1-1 0,1 1 0,-1-3-1,2 3 1,0-2 0,-1 2 0,4-1 1,-1-3 5,2 4-5,1-3 0,0 3 8,0-1-3,-1-1-5,1-2-1,1-1 0,3-10-1,5 0-6,4-7 1,2-1 5,5 1-8,-2 2 0,-6 7-2,1 3 10,-6 4-8,-3 0 0,-2 6 1,-3-4 1,1 4-1,-2 0 1,0 0-2,0 0-14,4 0-23,2 0-2,0-3 9,2-1-2,-2 3-19,-1-1-3,-3 2-13,-2-2-35,1 2-44,-1-1-113,-5-8-64</inkml:trace>
  <inkml:trace contextRef="#ctx0" brushRef="#br1" timeOffset="106366.083">20158 11596 791,'0'-3'249,"0"3"-80,2-3-40,-2 0 23,2 3-7,-2 0-23,0 3-61,0-3-40,0 1-21,1 4-8,2 9 7,3 8 1,2 7 2,5 5 4,-3 3 3,0-6-3,1-4 0,0-2-6,-4-6-21,1-4-90,1-4-129,14-15-310</inkml:trace>
  <inkml:trace contextRef="#ctx0" brushRef="#br1" timeOffset="139774.9939">23304 12344 255,'-4'0'145,"3"-2"-43,-3 0-24,1-2-16,0 3-11,0-2 24,0-3-29,-2-1 20,2-3 11,-2-2 16,4 2-15,-3-1 39,4 4 9,-3-1 15,3-2-3,0 7 1,-1-1-23,1 2-32,4-2-48,3 1-23,5-4 1,6 4-4,2 4-9,3 11-1,5 8-1,-2 5-1,2 13 2,0 6 13,-3 9 8,0 12-3,-4 8-1,-4 13-7,-2 0 4,-5-4-7,2-11-6,-3-16 0,-2-17-1,-1-15 1,0-10-1,-2-9 0,-2-4-17,2-4 0,7-9 17,4-18 35,10-15-4,9-23-5,8-11-19,10-21 4,31-76-10,-1-13-1,-59 139 6,-3 13-6,14-34 1,-8 20-1,-12 21 1,-4 18-2,-10 9-4,-2 7-21,-2 2-25,-4 4-28,-2 11 8,-4 4-136,-5 5-127,-23 34-193</inkml:trace>
  <inkml:trace contextRef="#ctx0" brushRef="#br1" timeOffset="140729.049">23183 11920 952,'1'0'234,"-1"-1"-149,2-2 47,1 2 47,0-3-11,3 0-62,10-6 5,12 2-7,6-10-28,15-1-26,6-3-10,9 3-11,7 1-19,10 2 2,53 3-4,24 3-7,-17-4 6,-49 9-6,1 2 1,-2-11-1,-5 0 7,-48 7-7,-7 1 0,-1 0 6,23-9-6,-14 4-1,-12 1 8,-12 3-2,-11 4 4,-5-1 17,-6-5 12,-4-1-29,-7-7-10,-6-6 0,-6 1-1,-7 0 1,-6 2-31,1 3-8,-1-2 4,6 8 10,7 1 16,8 4 3,11 3 6,7 2-1,4-2-5,3 3-15,3-6-39,7 2-10,9-3 70,12 4 22,6 1-16,4 4-6,-1 8-8,-3 8 7,-6 8 1,-4 4 0,2 3 0,-8 1 1,-2-1-1,-8 0-1,-7-2 1,-5 3 11,-11 4 16,-13 10-6,-14 11-9,-12 4-12,-10 5-24,2-3-36,10-11-61,18-15-133,21 22-245</inkml:trace>
  <inkml:trace contextRef="#ctx0" brushRef="#br1" timeOffset="140982.063">25209 12303 1118,'4'-3'182,"2"0"-71,8-3 34,4-5 10,4-3-17,4-6-45,12-10-42,4-9-23,10 4-8,1-6-8,-5 10-6,-4 6-5,-7 8-1,-14 11-33,-5 12-161,-12 11-104,-11 17-19,-67 99-257</inkml:trace>
  <inkml:trace contextRef="#ctx0" brushRef="#br1" timeOffset="141263.079">24998 12910 997,'3'-1'300,"-1"-2"-226,7-3-62,10 1 157,7-9 62,15 2-76,6-9-68,7 1-32,2-2-20,4 3-23,-8 1 7,-7 3-7,-9 3-10,-6 6-2,-6 5 0,-4-2-2,-8 6-10,-4-2-1,-5 1 11,-1-2-23,-2 0-32,0 0-44,2 4-119,-1 3-248,-11 15-17</inkml:trace>
  <inkml:trace contextRef="#ctx0" brushRef="#br1" timeOffset="143815.225">28253 9473 619,'-2'-2'200,"1"0"-14,-2 0-27,0 0 13,1 0-37,1 2-33,-1 0-45,1 2-24,-1 4-32,-4 3 8,1 10-9,-2 2 2,4 3-2,2-2-9,5 2 3,3-8 5,4 3-22,0-8-12,4-2 26,2 0-1,0-9 8,7-6 2,-1-3 8,3-8-7,-5-3-1,-3-5-10,-8 2 10,-5 1 0,-5-1 0,-6 1 1,-5 0 13,-2 3-2,-1 5-12,1 7-1,-1 10-22,4 7-46,3 2-114,0 11-148,1 46-180</inkml:trace>
  <inkml:trace contextRef="#ctx0" brushRef="#br1" timeOffset="145017.294">28974 3835 262,'-6'0'129,"-1"0"-54,-5 5 12,-2 2-9,3-1-13,0 5-20,-2 2-27,7 0-11,2 1-1,2 1-5,2-3 5,0 2-6,3-2 2,0-3 4,3 1-5,1 0 11,4-4 3,-2 0-5,3-2-9,0-1 12,4-3 50,-1-3-11,3-5 5,-6-4-21,3-4 6,-6-4-19,1-4-7,-4-2-5,-3-3-4,-3 5-5,-4 0 25,-1 0 19,-5 5-23,4 2-16,-3 5 23,3 2-4,3 7-5,0 2-21,0 1 0,-1 3-1,-7 4-16,1 5 2,-1-1-45,-1 4-51,3 0-12,3 1 9,2-3-10,0-1-68,11 11-78</inkml:trace>
  <inkml:trace contextRef="#ctx0" brushRef="#br1" timeOffset="146639.3869">26186 12079 591,'-1'-8'455,"0"4"-240,-1-7-43,0 7-41,1 2-5,1 2-9,0 0-15,0 2-45,0 0-38,3 2-19,3 5-27,10 11 27,5 12 26,4 14 4,2 14 2,2 8-17,-3 4 0,-3 5-9,-2 3 7,-2-5-2,3-7-2,-7-9-9,2-12 0,-1-8 6,-4-4-5,-2-7-1,-2-6 1,2-11 4,-4-3-5,-1-8-18,1-5 18,6-10 17,6-15 5,8-20-5,10-19-4,26-71 1,7-37-8,3 18 1,-54 111-1,2 8-4,-4 5 5,13-32-6,-5 10 1,-7 18-1,-8 12-1,-3 13-4,-2 7-37,-2 10-80,7 10-151,1 7 34,34 84-145</inkml:trace>
  <inkml:trace contextRef="#ctx0" brushRef="#br1" timeOffset="146946.4039">27102 12824 274,'-1'11'746,"1"2"-587,-2 10 3,2-7-47,3-3 4,0-13 29,2-5-49,5-9-36,7-2 26,2-11-46,8-6-22,-7-5-7,2-3-5,-9 2-3,-1-3 4,-9-2-4,-6 8-6,-6 3 1,-11 12 4,-11 7 9,-12 10 8,-9 11-22,-8 12-17,6 0-20,14 2-47,13-6-83,17-6-164,6-5-413</inkml:trace>
  <inkml:trace contextRef="#ctx0" brushRef="#br1" timeOffset="147688.447">26319 11609 1013,'-12'-6'204,"3"-2"-22,-13-7-29,0 5-23,3-1-4,0-2-9,2 6-21,4 0-27,7 3-31,4 4-22,0 0-9,4 0-7,-1-4-26,4 4-4,6 0 30,19 0 6,16-6 6,24-2 0,56-12 3,6 1-6,-6 7-3,-41 11-5,9-6 7,-10 5-2,5 2-5,-48-3 5,-5 2-6,-4-2 1,33 3-1,-9-6 0,-13 5 0,-12-2-1,-7 3 1,-12 0 0,-6 0 1,-5 0 11,-3-7 6,-3 1-9,-6-7-3,-9-6-6,-5-4-1,-11-2-20,-6 2 7,-6 3 8,3 5 6,5-1 0,3 7 0,11 2 0,10 3 1,10 1-1,4 3-12,8 0-20,8 6-40,13 2 49,10 6 23,11 3 8,2 4-7,-1-3 5,-5 4-6,-4 0 0,-8-2 0,-4 2 5,-4 1-5,-7-3-7,-6 2 6,-7 2-5,-8 3 6,-11 6 19,-10 5-19,-7 3-51,2-1-114,4-2-160,-20 17-547</inkml:trace>
  <inkml:trace contextRef="#ctx0" brushRef="#br1" timeOffset="148320.4829">27081 12481 744,'0'-14'168,"0"5"-62,-1-13-20,1 8 52,-2 10 36,1 4-89,-2 4-61,-2 10-24,-5 14 24,-8 15 17,-6 11-26,-3 7 0,2-8-9,6-9-5,4-9 10,9-2-11,7-1 1,6-1-1,9-1 0,10-6 4,10-10-4,12-12-15,6-13-10,5-15-31,0-3-94,-9 3-126,34-23-224</inkml:trace>
  <inkml:trace contextRef="#ctx0" brushRef="#br1" timeOffset="148576.498">28184 12056 1554,'1'2'183,"1"-1"-140,4 5-43,6-1 34,6-2 38,17-1-13,13-7-20,10-11-15,1-2-11,-4-2-13,-9 1-54,-7 1-142,-4-3-287,9-48-447</inkml:trace>
  <inkml:trace contextRef="#ctx0" brushRef="#br1" timeOffset="148785.51">28399 11593 1354,'-2'3'191,"-1"7"-155,-4 19-17,-1 11 10,-1 20 7,2 11 0,1 12 7,-1 15-16,-4 70 51,-3 42-49,0-14-29,9-77-18,8-71-189,10 66-289</inkml:trace>
  <inkml:trace contextRef="#ctx0" brushRef="#br1" timeOffset="149368.543">29368 11911 927,'2'-7'236,"1"3"-118,0-3-70,0 7-33,-3 4-7,-3 11 14,-3 15 83,-7 15 5,-13 20-47,-7 15-41,-8 2-4,1-1-10,-2-10-8,7-12-13,10-18-39,13-17-140,19-25-414</inkml:trace>
  <inkml:trace contextRef="#ctx0" brushRef="#br1" timeOffset="149687.5609">29485 11849 1171,'2'6'225,"3"3"-209,3 16-14,8 6-1,10 9 18,8 6 37,9 6-17,2 0-9,1 2-8,-7-8-10,-8-6-4,-9-3-1,-12-12 22,-3-2 13,-14 0 49,-13 2 23,-12 3-48,-23 10-30,-13-4-16,-54 8-13,80-35 2,-40 3-3,7-10-6,10-8-10,11-6-23,15-3-15,12-1-52,13 4-80,15 6-161,63-29-385</inkml:trace>
  <inkml:trace contextRef="#ctx0" brushRef="#br1" timeOffset="150047.582">29989 12028 931,'2'2'193,"7"4"-155,5 7 4,1 5 64,5 8 7,-2 6-22,3 10-40,3 5-12,0 8-13,-4 2 43,0 2-39,-5-2-8,-8-2 10,-6-1 14,-5-8-10,-2-1-12,2-17-13,1-15-11,3-6 8,4-10 10,5-14 39,8-28-26,30-73-17,10-53-13,-6 8 10,-34 122-11,3 2 1,-4 4-1,17-30 0,-4 14-13,-8 16-40,-2 13-32,-3 7-85,-4 9-89,-1 5-231,0 17 31</inkml:trace>
  <inkml:trace contextRef="#ctx0" brushRef="#br1" timeOffset="150663.617">29832 11503 1039,'-7'-4'272,"3"2"-70,-5-4-35,6 5-31,3 1-52,3 0-48,4 1-34,9 7-2,15-1 34,21 3-4,61-5 5,51-17-4,2-16-8,-69 20-10,-5 0-2,-2 1-10,-51 3 1,-5 1-1,-1 2 6,26-3-6,-14 0 5,-17 1 0,-14 0-5,-11 2 13,-8-6 8,-8-5-7,-13-5-15,-10-7-10,-10-6-1,-2 0 11,1-2-1,5 0-6,5 1-11,7 4 16,7 4 1,12 8 1,8 9 0,3 2-10,8 7-27,6 4-4,12 5 34,14 11 7,12 7 2,3 5 8,2 3 13,-8 8-1,-5 5-4,-9 8 3,-11 2-6,-4-1-3,-7-2-3,-6-9-1,-7-4-8,-4-3-11,-8-2-64,-13 5-222,-104 55-664</inkml:trace>
  <inkml:trace contextRef="#ctx0" brushRef="#br1" timeOffset="151808.682">23560 14317 1129,'0'-1'192,"-1"-1"-77,1 1-107,1 1-8,4 4 0,6 8 12,3 4 27,5 14 26,7 10 1,-4 6-9,4 4-8,-3 1-13,-4 0-3,-5-9-13,-2-7-2,-2-3 1,-4-4 5,-4-5-3,2-9-12,-4 0-7,1-8 5,-2-3 4,1-3 10,-2 3 18,0-3 1,1 1-2,1-1-8,-1 2-8,-1-2-14,2 0 2,0-2-10,0 2-6,0-1-21,-2-2-21,0-2-91,-6-9-88,0-4-110,-5-75-316</inkml:trace>
  <inkml:trace contextRef="#ctx0" brushRef="#br1" timeOffset="152143.702">23693 14269 700,'-3'-5'136,"-1"-1"-31,-4-6-55,2 8 2,0-2 67,3 6 22,-1 2-27,1 2-39,-3 4-38,-5 12-13,-7 17-10,-7 18 14,-5 18 2,-2 7 2,-1 5-8,-3 2-8,1 2-8,4-4-7,7-14 5,7-12-6,11-24-14,4-19-77,7-13-88,8-10 62,5-12 38,13-24-182,80-150-205</inkml:trace>
  <inkml:trace contextRef="#ctx0" brushRef="#br1" timeOffset="152489.721">23726 14314 738,'-6'-4'261,"0"4"-34,-2-3-76,2 3-2,5 3-61,2 1-61,7 8-25,1 14 11,9 13 10,10 18-4,6 8-11,2 7-1,-1-1-1,-2-1-4,-8-5 5,-9-4 4,-2-6 17,-8-4-7,-2-14 24,-5-6 2,-6-9 13,-3-5 18,-6-7-12,-8 0-29,-9-6-17,-9-6-4,-10-5-15,-4-3 5,-4 1-5,0 0-1,5 2-15,7 6-22,11 1-16,9 0-41,18 0-43,7-6-133,46-41-509</inkml:trace>
  <inkml:trace contextRef="#ctx0" brushRef="#br1" timeOffset="152862.743">24111 14435 966,'0'1'229,"0"-1"-133,0 4-66,4 4 3,4 3 50,12 10-1,1 6-2,5 8-29,2 6-30,-1 5-6,0 2-5,-5 5 16,-4 2 4,-4 5 4,-8-2 1,3-6-16,-4-12-10,-3-13-1,2-11-8,-4-14 0,6-6 0,1-18 16,12-19 22,7-25-20,6-17-3,1-6-6,-8 6-8,-2 10 8,-6 14-1,-4 19-1,-6 8-1,0 8-6,-5 10-32,0 7-92,3 4-173,20 0-314</inkml:trace>
  <inkml:trace contextRef="#ctx0" brushRef="#br1" timeOffset="153726.792">25233 14273 705,'-2'-4'517,"2"3"-324,0-2-116,5-1-58,7 2-4,3-3 5,9 3 4,5 8 7,2 4-7,3 5-12,-1 9 11,-1 7 4,-3 5 1,0 0-13,-1 2-7,-2-5-2,1 1-5,-9-4-1,-2 0 0,-8 2 7,-10-1 2,-11 8 41,-16-2-11,-14 7-18,-9 5-11,-8-4-1,2-4-9,7-10 0,15-13-58,12-8-83,16-10-126,36-36-579</inkml:trace>
  <inkml:trace contextRef="#ctx0" brushRef="#br1" timeOffset="154058.8109">25980 14329 1078,'2'7'184,"1"9"-148,0 12-13,6 13 52,0 4 19,1 2-11,7-5-11,5-6-33,2-7-12,-3-7 28,0-9 13,-4-13-10,0-7 10,-1-7-25,-2-7-16,-4-11-12,-1-11-4,-8-2-4,-8-4 1,-7 2-8,-9 9 7,-8 8-7,-4 8 0,1 15-7,2 10-20,4 8-42,10 10-86,8 6-175,19 59-435</inkml:trace>
  <inkml:trace contextRef="#ctx0" brushRef="#br1" timeOffset="154761.8509">22721 15677 938,'-4'-2'232,"4"2"-43,-5-1-96,8-4-93,10-2 20,12-7 40,22-2 84,67-23-5,67-25-20,49-13-29,-66 32-42,12 9-32,27-1 1,2-6-8,18 13 1,8 7-8,-6-2 8,4 5-2,21-9-4,-29-11-2,7 5 2,-10 4-4,-29 2-6,-18 3 6,-23-3 1,-30 10 5,-34-1-6,-50 14 0,-5 1 8,-5-3-3,18-1-5,-14 1-19,-13 2-7,-11 0 10,-8 4-62,-9-2-170,-11 3-46,-81 6-259</inkml:trace>
  <inkml:trace contextRef="#ctx0" brushRef="#br1" timeOffset="156946.976">25537 14244 714,'-9'10'130,"0"6"-70,-8 18-10,4 7 41,0 11 13,7 13-2,6 11-36,8 15 21,15 2-24,12-1-14,12-13 10,14-24-16,11-26-7,51-25-10,-84-27 2,45-32 19,-6-23 4,-10-11-11,-8-9 1,-18 2-1,-14 6-11,-20 12-4,-22 11 8,-19 10-13,-17 14 1,-16 13 15,-53 24-8,-20 60-10,-3 42-13,54-13-5,52-35-1,9-7-6,7-2-17,-16 42-51,24-8-75,23-7-65,22-9-23,28-20-43,68-14-4,110-79-165</inkml:trace>
  <inkml:trace contextRef="#ctx0" brushRef="#br1" timeOffset="157369.001">27029 13942 1144,'-6'-7'239,"3"6"-83,-3-3-39,2 4 24,2 4-21,-2 4-74,2 6-44,-1 13 5,-1 18-1,-1 10-5,3 4 11,4-8-10,3-9-1,2-7-1,2-5-1,2-5 0,2-6-16,5-1-43,3-5 32,6 1 7,4-3-3,6-7 18,6-1 4,1-3-5,5 0 7,-3 4 0,-4 6 0,0 1 0,-11 9-6,-7-2 6,-7 5 7,-8-1 21,-7 1 17,-9 4-3,-8 5-18,-7 9-21,-11 7-3,-9 4-57,-6 0-4,-7 0-154,-3-7-301,-111 52-333</inkml:trace>
  <inkml:trace contextRef="#ctx0" brushRef="#br1" timeOffset="157559.011">26823 14848 1057,'2'-10'222,"5"-3"-129,11-9-41,4-2 82,2 1 1,0 2-45,4 2-42,-5 4-29,1-3-10,-2 9-9,-1-9-12,1 4-86,-1-9-94,37-72-279</inkml:trace>
  <inkml:trace contextRef="#ctx0" brushRef="#br1" timeOffset="157738.022">27089 14183 1197,'0'0'270,"0"2"-179,0-2-26,1 0 28,7 0-42,5-2-8,13 0 1,8-2-24,12-4-20,5-7-135,6 3-108,2-5-90,98-21-220</inkml:trace>
  <inkml:trace contextRef="#ctx0" brushRef="#br1" timeOffset="158022.038">27933 14430 943,'0'29'131,"2"-2"49,-1 25-66,4 0-8,1-8-7,1-7-28,4-11-32,-1-4-12,5-13-26,-5-7 79,7-10 5,2-17-19,7-16-9,6-18-18,1-18-18,2-7-7,0 0-13,-2 2 6,1 9-7,2 7-22,-1 9-56,-3 9-56,-2 15-170,30 14-325</inkml:trace>
  <inkml:trace contextRef="#ctx0" brushRef="#br1" timeOffset="158298.0529">28421 14746 672,'6'15'106,"2"-5"62,8 4-27,6-16 50,5-12 1,0-20-80,6-14-52,-2-5-24,-2-6-12,-9 0-10,-9 5 2,-7 11 44,-8 11 33,-7 11-37,-6 16 1,-10 13-23,-11 18-16,-7 15-9,0 13-3,4 2-6,10-2-84,13-8-78,10-9-96,13-10-124,35-9-306</inkml:trace>
  <inkml:trace contextRef="#ctx0" brushRef="#br1" timeOffset="158616.072">29266 14228 1465,'0'-3'250,"1"-1"-175,-1 3-55,5-2 19,8-4 10,15-6 26,14-11 3,15-7-36,4-1-24,-4 5-12,-4 2 0,-9 3-6,-1 5-46,-6 2-85,-6-2-175,35-6-362</inkml:trace>
  <inkml:trace contextRef="#ctx0" brushRef="#br1" timeOffset="159108.1">30044 13800 1521,'0'-3'276,"3"-1"-204,6-2-66,6 0-3,12-9 6,5-2 12,7-2-11,6-4-8,-3 5 4,-3 2 0,-9 4-6,-14 6-20,-7 6-2,-9 7-47,-10 12 69,-11 19 6,-13 18 30,-10 21-20,-5 5-1,7 0 14,10-8 7,9-12-15,13-11-12,10-19-9,7-17-1,13-4-4,5-11 5,12-11 0,8-9-13,9-17-136,1-14-109,-3-11-251,-4-2 45,-6 8 39,-11 18 425,-14 16 273,-13 19 64,-7 9-8,-3 13-82,-6 15-61,0 10-40,-2 6-23,3 3-17,3-10-23,3-6-43,4-6-23,-1-10-17,4-10-3,-4-3-57,-1-3-65,-5 1-145,-30-7-407</inkml:trace>
  <inkml:trace contextRef="#ctx0" brushRef="#br1" timeOffset="159268.109">30347 14252 342,'-1'16'740,"-2"1"-582,3 20 5,-2 10-2,1 1-26,1-3-30,1 0-51,4 3-32,3-3-22,-5-3 0,-3-7-104,-16-8-100,-3-3-154,-63 27-227</inkml:trace>
  <inkml:trace contextRef="#ctx0" brushRef="#br1" timeOffset="159411.117">30149 14619 684,'12'-26'243,"6"2"-70,17-23 5,7 5-46,5 0-52,-4 14-32,0 11-24,-7 9-24,-6 3-2,-14 12-133,-10 10-139,-18 15-19,-92 109-349</inkml:trace>
  <inkml:trace contextRef="#ctx0" brushRef="#br1" timeOffset="159555.126">30040 14926 337,'-3'0'818,"6"-1"-509,-3 0-71,11-13-119,15-11-26,15-10-21,20-16-39,55-44-33,10-19-17,5 4-82,-42 37-139,10-2-113,-14-9-134</inkml:trace>
  <inkml:trace contextRef="#ctx0" brushRef="#br1" timeOffset="159975.15">30972 13691 1447,'-4'-2'257,"1"2"-97,-3-2-104,1 6-37,2 5-17,-3 12-2,-4 10 1,0 14 5,-6 10-4,-3 6-2,2-3 2,0-5-1,6-16 0,4-15 5,4-8 21,5-14 3,2-4-30,9-6-50,15-5 23,10-15 27,11-3-132,2 2-61,2 2 50,-13 13 40,-10 9 62,-7 10 32,-15 3 9,-11 15 83,-11 8 52,-10 20-41,-6 14-19,-5 17 24,-3 6 2,0 3-20,0 3-26,3-2-8,4-7-20,7-13-17,4-18-4,5-19 0,9-18-6,1-15-17,1-12-95,1-13-457,2-24-109,6-165 345</inkml:trace>
  <inkml:trace contextRef="#ctx0" brushRef="#br1" timeOffset="160100.157">30844 14329 906,'0'1'552,"6"5"-441,9 13 28,9 13 77,7 11-87,3 8-72,5-3-33,3-6-9,0-6-15,1-1-13,-9-3-178,-8-9-67,-39 12-715</inkml:trace>
  <inkml:trace contextRef="#ctx0" brushRef="#br1" timeOffset="161085.213">27767 14113 246,'-2'-7'513,"0"4"-314,-3-9 20,3 4-39,-3 0 11,-1-3 8,2 5-13,1 4-40,0 2-58,3 4-34,0 0-54,0 7-4,3 17 1,0 18 3,7 19 1,2 14 10,5-2-10,0-3-1,1-2 1,-3-5 5,-3-8-5,-3-10 0,2-8 0,-7-8-1,2-11 1,-1-4-1,-1-7-13,0-3-2,1-1 9,-2-3 5,3-3-1,-3 1-7,4-2-3,-4 0 12,2 0 0,1-2 0,0-2 1,0-3 5,6-5 3,1-10-8,5-10 8,6-7-8,3-12 6,1-7-6,2-1 0,-2-3 0,-3 4 7,-2 3-7,1 7 5,-2-4-5,2 4 1,3-6-1,-1-1 1,-1 4-1,-3 4 0,-8 12 1,-6 15-2,-3 9-11,-2 7-5,-3 4-14,-3 3-11,3-2-4,-2 1-16,2 0-43,-3 5-5,0 5 1,1 0-87,4 33-313</inkml:trace>
  <inkml:trace contextRef="#ctx0" brushRef="#br1" timeOffset="-168238.787">23338 16268 740,'-3'0'170,"1"0"-131,-3-3-39,5 6-6,0-3 5,0 0-16,2 0 4,-2 0 12,0 0 1,-2 1 0,-9 6-143</inkml:trace>
  <inkml:trace contextRef="#ctx0" brushRef="#br1" timeOffset="-166419.6839">23270 16172 567,'0'0'183,"0"0"-128,-1 0-42,1 0-13,0 0-35,1 4-52,1 0 5,0 1-25,-2 3 29,1-2 3,-7 15-93</inkml:trace>
  <inkml:trace contextRef="#ctx0" brushRef="#br1" timeOffset="-165243.616">23202 16295 747,'0'-2'272,"-1"2"-37,1-2-35,0 4-65,0 0-74,4 6-61,3 5 0,3 13 18,3 9 29,2 11-2,-4 6-9,-3 5-6,-7 1-2,-3 4-5,-7 0-16,-6 4 22,-7-7-20,5-11 4,1-10 5,5-21-10,4-9 13,6-10-14,1-16-7,4-13-19,5-22 4,9-13 14,7-7-1,8-4 2,-2 7-1,1 7 1,-1 14 0,-4 11 7,-6 15-1,-2 11-6,-3 14-12,2 10 1,-3 9-1,1 17 12,0 7 17,-6 14-8,-4 5 1,-8 4-2,-5-4 5,0-5-12,1-16 0,0-17 8,4-17-2,2-7 4,3-11-10,5-17 25,2-21-14,8-22-11,6-12 0,2-5-1,3 14 1,1 11-1,-6 12 1,1 14 0,-1 9 10,-7 13 2,1 3 2,0 14-7,-2 6-7,4 12 12,3 8-4,-2 11-3,-2 13 9,-4 5 3,-2 3-1,-7-1-2,-2 2-8,-4-3-6,-4-12-1,0 0 0,-2-14 0,-1-8 0,-1-9-79,5-7-142,6-10-344,21-35-275</inkml:trace>
  <inkml:trace contextRef="#ctx0" brushRef="#br1" timeOffset="-164790.59">24063 16686 451,'9'-3'462,"0"1"-360,13-4 83,4 2 46,2-2-44,5 3-25,4-3-61,7-4 2,2-2-29,2-2-49,-7-6 10,-4 1-16,-8-6-4,-12 3-1,-10 2 8,-7-1 19,-9 2-4,-8 1-20,-11 2-8,-9 11-9,-6 5-2,-7 13-4,-1 5 6,1 9-1,8 10-8,8 2 8,7 5 0,11 1-7,8 4-2,8 2-2,11 1 10,3 3 2,6-7 0,2-5 1,3-4 7,0-8-1,4-5 1,-1-12-2,-3-5 3,0-6-2,-3-6 1,3-3-8,-5-8-3,1-7-36,-5-6-24,-2-4-14,-8-3-44,-5-1-145,-32-58-462</inkml:trace>
  <inkml:trace contextRef="#ctx0" brushRef="#br1" timeOffset="-163395.51">23138 16124 1167,'-1'-1'285,"-1"-5"-100,-1-1-73,0 2-23,2 0-32,-1 2-33,2-1-17,0 4-6,0 4-1,0-4-2,0 0-10,0 3 6,2-3-1,-2 0 5,1 0 2,2 0 20,3-7 37,8 4 26,5-7-10,8 1-25,4-6-24,5 1-6,3 0-4,-2 0-8,-3 0-6,-8 4 1,-3 3 0,-11 3-1,-4 2 0,-6 2-6,-2 2 6,-2-2 1,2 2 7,-3-2 2,3 2 5,-1-2 2,-2 0-4,3 0-1,-1-2-3,-2 2-8,0 0-1,0 0-1,0-2-11,2 2 10,-2 0-4,0-2 6,-1 2-1,2-2 1,-4 2 0,2 0-1,1-1 0,0 1-1,1 0 1,0 0-1,2 0 2,0 0 0,0-3 0,0 0 0,0 3 0,0-3 1,2 2 8,-2 1 1,0-2-2,-2 0-7,2 1 9,0 1-2,0 0-8,0 0 0,0 1-8,0-1-7,7 0-6,8-1 14,9-6 7,14 0 0,9-8 2,-3 1-2,2 1 1,-8 3 0,-4 6-1,-4 1-1,-3 3 0,5-1 1,2-1 0,13-6 0,0-3 1,2-1 0,-8-2 0,-6 5-1,-5 0 0,-8 8 0,-4-1-1,-5 2 0,-5 2-1,-2-2 1,-6 0 0,3 0 1,0 0 1,-3 0-1,-3 0 1,3 0 7,-3 0-7,3 1 0,0-1 0,-2 3 0,2-3 1,-1 0 5,-4 0-1,-1-4-5,-7-5-1,-5-4-6,-3 1 5,-7-8-5,-3-7 0,-1-4 6,-5-1-1,-1 3 1,4 7 1,4 1-1,6 5 0,7 9 1,8 1 1,6 4-2,3 1-8,3 1-9,3 3-4,11 4 6,10 11 14,12 7 1,6-1 0,2 7 1,-3 0-1,-6-1 0,-3-2 0,-3-3 0,-4 2 1,-7-6-1,-1 4 0,-6-5-6,-10 3-2,-5 0 8,-9 7 1,-9 11-1,-8 4-8,-8 4-31,-2-4-48,7-7-115,11-11-166,21-4-272</inkml:trace>
  <inkml:trace contextRef="#ctx0" brushRef="#br1" timeOffset="-163055.4909">25196 16248 1447,'0'2'294,"0"-2"-220,0 0-74,3 2-6,4 2 6,8 2 25,10 1 46,9-4-25,8-3 5,1-3-9,1-7-12,-5-1-10,1 2-8,-6 0-6,-3 4-5,-4 0 0,-6 2-1,-1 3-37,-8 3-104,-5 6-203,-23 32-338</inkml:trace>
  <inkml:trace contextRef="#ctx0" brushRef="#br1" timeOffset="-162770.475">25162 16832 1344,'2'-1'289,"4"1"-241,7-2-13,9-4 76,6 0 24,13-2-32,2-2-20,8-3-25,1 6-13,-2-1-22,-4 2 13,-6-1 9,-4 1-27,-5 0-17,-7 2-1,-4 1 7,-4 0-7,-2 3 0,-7 0-42,-2 0-54,-5 3-50,-2-2-106,-26 7-273</inkml:trace>
  <inkml:trace contextRef="#ctx0" brushRef="#br1" timeOffset="-162375.452">25098 16268 1057,'0'1'309,"-3"-1"-153,2 0-33,2-1 24,2-2-17,10-3-37,12-5 9,9-7-7,11-2-28,3 3-22,-4 0-15,1 9-10,3-2-4,-3 7-1,4 3-9,-1 7-4,-2 0 4,-4 0-5,-2 1-1,-3-5 3,-9 3-3,-2-6-36,-5 2-37,-8 0-20,-7-2-24,-4 2-158,-5 0-22,-36 10-265</inkml:trace>
  <inkml:trace contextRef="#ctx0" brushRef="#br1" timeOffset="-161991.43">25253 16746 1326,'0'0'366,"0"0"-255,0 0-37,1-1 23,0 1-8,1 0-43,1 1-28,4 1-17,9 4 6,8 2 17,6 1 5,4-4-1,4-1-2,-1-1 4,1-3 6,0 0-11,-1-3-7,-1-1-9,-2 2-3,-3-4 0,-6 0-5,-1 0 5,-6 2-5,-4 2 0,-6 0-1,-5 4 0,-1-2-1,-4 2 0,1-2-14,-1 4-30,-1 2-35,-3 7-16,-7 3-174,-41 32-582</inkml:trace>
  <inkml:trace contextRef="#ctx0" brushRef="#br1" timeOffset="-160301.3329">26447 16214 800,'0'-1'340,"0"1"-193,0 0-76,0 0-13,0 0-11,2 3-36,2 2-10,4 4 35,2 3 21,-3 0 17,1 2 13,-3-8-12,-3 0-12,0-2-11,-2-3-10,0 4-9,0-4-7,0 1-23,-2 4 6,1 11 1,-2 15 16,-5 15-8,1 6-8,-5 2-4,3 2-5,3-8 6,-1-6-7,4-9-1,1-4 1,0-6 0,2-6 2,-1-5 4,0-8-6,1-1 0,0-4-8,1-1-2,0-7-16,3-11 11,6-16-16,0-17 13,7-16 0,4-6 7,4-1 5,4 6-1,-3 13 7,3 7 0,-4 14 2,-4 6 10,1 12 6,-4 4 0,-1 9-3,1 4-10,-2 9-5,6 11 0,-5 10 0,2 11 6,-5 12 2,-10 11-7,-4 11 22,-12 5-7,-3 6-8,-4-6-1,2-11-5,3-17 5,6-19-6,4-20 0,5-10-1,2-9-13,6-18 12,9-17-8,6-26 3,10-19 6,0-10-2,5 0-7,-1 5 9,-5 17-2,-4 13 2,-3 22 0,-10 15 9,-7 13 3,-6 11-12,3 7-21,1 13 21,4 13 28,1 13-2,1 15 1,-4 4-8,-4 6-5,-3 0-4,-4 0-2,0-5-7,-1-6 5,-3-6-4,0-5-2,-1-10-15,2-3-74,2-9-94,2-3-189,12 8-372</inkml:trace>
  <inkml:trace contextRef="#ctx0" brushRef="#br1" timeOffset="-159783.3039">27338 16791 464,'6'2'598,"4"2"-463,1-2 65,8 0 5,0 0-52,1-4-39,5-2-39,4-6-34,7 2-22,5-2 46,-2-3-4,-2 2-41,-7-7-11,-4 4-3,-11-2 3,-5 3 3,-6 0 1,-8 0-2,-2 0 1,-10-2-3,-7 2-8,-7 5 2,1-1-3,-7 4 0,-2 10 0,-1 4 0,0 8 0,0 3-1,1 8 0,4 1 0,6 7 0,2 4-8,10 4 1,4 2 2,7-1-1,5 3 1,8-7 5,2 4 1,4-6 5,5-7 7,-1-3 6,4-9-1,-5-2-10,2-3 2,-3 1-7,1-7 4,1 1-5,-3 0 10,0-4-11,0-2 2,-2-2-2,-1-4 0,6-6-45,-2-8-56,5-5-121,39-61-282</inkml:trace>
  <inkml:trace contextRef="#ctx0" brushRef="#br1" timeOffset="-159318.277">27814 17097 1139,'-5'10'308,"2"-2"-239,-1 9-50,-1 7 14,5 6-6,2 3-7,1 3-14,4-2 6,2 0-3,3-5 6,2-10 12,8-6 16,2-4 140,2-7-109,-1-7-44,-3-7-6,-3-10-8,-4-5-8,0-11 2,-6 2-4,-3-2-4,-7 5 4,-5 5 24,-6 10 1,-3 4-7,-7 7-15,-4 0-9,-3 7-1,-1 5 0,6 1-8,1-1-69,11 1-183,3 10-451</inkml:trace>
  <inkml:trace contextRef="#ctx0" brushRef="#br1" timeOffset="-158327.22">26154 15991 1286,'0'-1'302,"0"-2"-77,1 2-93,5-4-56,9-5-35,17-6-8,14-5-3,23 2-11,52-3-1,9 18 2,-5 15-7,-84-10 2,-1 5 0,-1-2 3,38 0-7,2-6 4,-1-10 13,1-4-4,-3-5-9,-1-2-9,-10 5-4,-10 2-1,-10 2 0,-10 8 0,-13 3-1,-9 0 1,-8-1-1,-4 4 2,-1 0 7,-1 0 0,-2 4 0,-7-10 7,-4 1-7,-8-6-9,-10-7-18,-5 0-11,-6-4-5,-2 0 7,-2 2 4,-3-3 11,1 1 11,9 3 1,8 0 0,10 5 0,11 4 10,7 3 9,2 4-2,5 1-17,5 2-19,10 6 8,13 3 10,9 10 1,8 7-1,3 6-1,1 6 1,-1-1 0,-3 4 0,-5-2 1,-4-3 0,-11-7 0,-9 0-2,-8-3 2,-11-1 0,-11 8 7,-15 11-4,-18 3-3,-9 7-60,-7-6-115,4-9-329,-21-29-392</inkml:trace>
  <inkml:trace contextRef="#ctx0" brushRef="#br1" timeOffset="-157719.1859">28427 16401 1319,'-1'0'374,"-1"0"-169,1-1-91,2 2-52,1-1-31,10 2-16,16 2 27,21-4 18,57-4-25,20 0-10,-86 0-10,-6 0-6,39-3-8,-12-3 6,-13 2-5,-17 1-2,-10 0 0,-11 3-52,-5 2-40,-2 2-113,-7 2-270,-20-6-284</inkml:trace>
  <inkml:trace contextRef="#ctx0" brushRef="#br1" timeOffset="-157492.173">28770 16071 1214,'0'4'270,"2"5"-244,2 16-14,3 11 31,3 14 40,-4 7-10,0 7-26,-5 9 8,-4 4-11,-7 5-19,-8 0-8,0 2-17,-2-5-68,9-4-161,16 53-454</inkml:trace>
  <inkml:trace contextRef="#ctx0" brushRef="#br1" timeOffset="-156900.139">29585 16335 1151,'-7'0'243,"2"0"-168,-1-3-51,3 1-24,2 2-132,1 10-470</inkml:trace>
  <inkml:trace contextRef="#ctx0" brushRef="#br1" timeOffset="-154302.99">29452 16236 1010,'3'0'157,"0"3"-133,4 0 8,-1 5 64,2 1 33,0 2-26,0 12-4,-2 9 20,0 9 16,-4 12-71,-8 3-13,-1 3-21,0 2-15,-3 0-6,-1-3-1,1-1-2,-2-4-5,5-6-1,0-15 2,4-10-1,2-15-1,1-3-1,0-6-9,1 0-13,2-1-14,-3-9-2,3-8-57,4-12-57,0-13-21,2 0-119,7-61-218</inkml:trace>
  <inkml:trace contextRef="#ctx0" brushRef="#br1" timeOffset="-153956.971">29567 16101 999,'0'0'368,"0"0"-185,0 2-138,0 0-5,0 0 41,4 5 12,1 8 2,2 6-23,1 4-21,-4 3-14,-4 5-4,-4 7 5,-11 14-1,-3 15-8,-9 7-14,-4 9-9,-1-4 0,0-8-6,8-8-15,9-13-42,4-14-46,7-16-109,4-14-25,4-14-51,26-82-54</inkml:trace>
  <inkml:trace contextRef="#ctx0" brushRef="#br1" timeOffset="-153579.949">29583 16232 971,'-1'0'368,"1"0"-206,-2 0-77,2 3 41,2 1-13,3 3-65,5 12 3,10 9 39,8 11-32,6 8-23,0 3-22,5 5-7,1-3 0,-2 1 17,-3 0-10,-8-8-13,-9 2-4,-6-10 3,-7-3 0,-3-4-4,-4-7 5,-3-3 15,-7-1 6,-6-3 9,-10-2-11,-11-5-7,-10-3-3,-8-2-7,-3-6 5,-2-2-6,5 0-1,7 0 1,11 1 0,10-1-1,13-1-10,12-1-82,8-1-281,64-58-508</inkml:trace>
  <inkml:trace contextRef="#ctx0" brushRef="#br1" timeOffset="-152913.911">30202 16199 1619,'2'2'285,"0"2"-248,3 5-37,6 12-1,7 14 1,1 12 25,1 20-5,-2 4-19,-8 3 8,-2 4 17,-10-6 4,-6-5-9,1-6-9,-3-16 0,1-12-2,1-15 1,5-7 1,3-11 3,2-7-15,2-19-50,4-15-11,5-19-4,5-10 7,2 1 44,0-1 13,0 6 1,-2 12 14,4 0 19,-3 15 24,0 7-4,-5 10-17,-2 11-16,-1 15-20,-3 11 0,6 18 6,-2 11 27,-2 18-5,-4 3-5,-5 2-11,-4-2-3,-2-10 0,2-9-8,0-17 5,0-14-5,3-13 7,3-7-8,0-5-6,5-11-15,0-17-3,6-19 4,6-11 8,2-1 2,0 9 4,-3 10 6,2 21 2,-8 8 14,5 13 10,-6 9-10,4 11 1,3 12 4,-2 15 7,2 12 2,-5 7-6,-2 3-22,-4-6 4,-3 4 0,0-8-5,-4-4 5,-2-12-6,-1-9-1,-2-12-63,0-7-62,-2-7-132,-35-28-369</inkml:trace>
  <inkml:trace contextRef="#ctx0" brushRef="#br1" timeOffset="-152147.867">29828 15907 859,'-12'0'581,"6"0"-413,-6 0 20,6 0 13,6 0-69,3 0-62,4 0-43,10-4-15,14 2 21,19-2 14,17-3-11,67-12-8,30-7 13,-6 5-8,-62 20-14,-3 2-11,-1 1-7,-5 4 0,-47-2 5,-5 0-5,-5-4 0,33 5 0,-16-5 1,-10-5-1,-12 1 5,-12 0 2,-7 2 1,-7-2 7,-8-3 23,-12-9-30,-15 0-9,-12-9-11,-12-2-12,-4-1-7,3-4-1,1-1 1,4-2 7,7 4 13,11 5 1,12 8 9,14 6 0,10 8-11,8 1-10,13-3 9,11 6 6,15 6 4,12 9-7,3 9 8,0 8 0,-3 10-9,-9 6 9,-6 3 1,-8-5 0,-11 2 8,-4-7 1,-8-4-3,-8 0 6,-5-7-3,-7-3 3,-6-1 1,-11 5-13,-8 0-61,-12 0-121,-108 35-787</inkml:trace>
  <inkml:trace contextRef="#ctx0" brushRef="#br1" timeOffset="-151298.818">29187 17501 1122,'0'-2'312,"0"2"-152,0-2-98,2 6-20,6 2 27,10 4 45,7 15-5,14 9-41,6 10-8,5 5-18,4-4-11,-8-3-10,-2-5-4,-5-7-10,-8-8-5,0-5 7,-3-9-2,2-7-1,3-12 2,9-16-1,11-15-7,6-17-14,2-4-8,1 1 1,-9 10 9,-5 14 10,-8 22-5,-6 14-4,-4 14-5,6 19-2,1 8 18,13 9 15,8-5 9,13-8 0,3-12-6,3-17 2,1-10-13,-10-9 1,-10-7-8,-13-1-36,-18 8-102,-21-12-334</inkml:trace>
  <inkml:trace contextRef="#ctx0" brushRef="#br1" timeOffset="-147861.622">22336 16317 712,'0'-14'182,"0"4"-5,0-13 31,2 5-38,0 6-16,0 7-28,-2 5-66,0 1-60,-2 5-30,0 2-7,1 10 37,-7 9 42,-9 20 30,-18 21-19,-15 18-30,-12 8-22,-4 2 14,4-3-7,8-14-8,15-12 0,14-18-1,16-16-56,13-14-78,12-6-7,10-12 124,10-5 18,9-7 6,0-7 0,-2 4-5,-8-1 0,-12 6-1,-11 8 0,-9 2-5,-4 2 5,-6 6 0,-1 13 27,-6 15-14,-2 16 11,-1 16-10,3 10-14,5 0 0,6-4 2,4-1-2,8-12-1,1-9 0,4-7-14,0-6 14,0-3 0,1-2 1,-3 4 0,-3 6 9,-4 10-3,-7 10-5,-7 12 8,-9 7-9,-3-2 1,-1 1 6,1-16-7,2-7-1,8-11-38,7-13-102,5-13-353,25-23-370</inkml:trace>
  <inkml:trace contextRef="#ctx0" brushRef="#br1" timeOffset="-146531.546">23057 18169 817,'2'-1'368,"-2"1"-196,0-3-58,0 3-25,1 3-19,-1-3-13,0 1-13,-1 2-20,-1 0-10,2 3-13,2 10 4,-1 12 62,2 16 28,-3 11-28,-2 6-25,-2-5-33,0-1 14,1-9-22,-1-9 16,2-9-11,-1-11-5,3-7 0,0-9 0,0-1-1,0-2-10,3-4-28,-3-6 11,2-13-16,-1-15-25,6-9 31,0-4 11,8 1 2,0 0 0,8 5 24,-2 0 0,3 8 1,0 7 1,-2 5 20,2 6-2,-1 7-14,0 7-6,1 10-3,-6 10-17,-2 15-8,-6 13 28,-8 14 28,-6 12-13,-7 3-13,-6-5 22,0-4 3,-1-14-26,8-17 14,3-11-2,5-13-7,2-10-6,6-10-38,-1-11 20,9-11-22,4-11 29,2-6 7,3 2 4,1 5 10,-2 7 20,-3 13 14,-2 10-1,0 4-2,-6 8-7,0 7-31,-2 10-3,5 3 0,-2 13 0,-2 14 13,2 10 8,-5 6-9,1 9-6,-3 6 3,-7 4-9,-1-7-112,-1-10-151,4-19-346,16-44-262</inkml:trace>
  <inkml:trace contextRef="#ctx0" brushRef="#br1" timeOffset="-145623.4939">23941 18187 681,'0'-6'619,"0"4"-419,0-5 35,-3 7-92,-3 8-100,-6 6-5,-9 5-29,-6 14-2,-4 10-7,-5 7-4,-2 4-89,-3-3-51,5-2 33,9-15-5,9-11-2,12-13 8,9-15-70,9-14 65,9-6 71,4-7 44,1 1 6,1 4 92,-3 7 32,-4 10 34,-6 8-7,-2 8-58,-6 9-31,0 15 2,-5 19 8,-7 14-16,0 9-29,-4 5-8,-3-9-5,5-11-11,-2-14 0,4-15-8,2-14-1,0-5-8,2-5-35,-2-11-17,-2-4-93,2-14-78,2-11-30,4-18 48,8-3 96,2-5 76,3-1 41,5 4 41,0 6 101,1 11 37,3 8 20,-5 12-47,-2 10-34,1 6-49,-6 10-31,1 4-37,1 2 22,0 8-5,2 9 13,6 4 95,-6 5-55,1 1-58,-14 1 2,-5 7 3,-6 6 5,-5 5-13,0-4 2,-2-4-11,1-11 14,5-17-15,2-12-35,0-4-15,1-8-22,-3-6-82,-2-15-76,4-16 32,1-4 99,6-1 74,1 7 25,5 3 7,0 6 38,4 4 29,0 2 13,-1 3-14,-1 9-25,-1 6-29,-1 6-19,0 9-27,1 5-3,-4 12 18,-6 13-30,-4 8-62,-1 6 79,-4-5 14,0-6 10,2-4-6,4-16 7,4-7 9,2-9-9,4-5-1,4-2 1,7-1 38,1-2-16,7-1-4,-2-4-18,0 4-19,-4 0-95,0-4-62,-4-2-47,10-34-227</inkml:trace>
  <inkml:trace contextRef="#ctx0" brushRef="#br1" timeOffset="-144743.444">24311 18217 479,'0'0'783,"1"0"-648,-1 3-104,3 2-10,-3 3 41,3-1 16,1 4-33,-2 3-27,2-5-8,-3-3-4,0-2-5,1-3 5,-2 3-4,0-2 4,0-2-5,0 0 5,0 0-6,0 0-12,0 0-24,0 0-12,0 4-7,-2 0 1,1 4 17,-2-2 37,0 7 20,0-3-10,-2 0-9,1 2 4,-1 0-5,-2-1-19,-2 4-47,0 0-53,0-1-7,3-3 69,0 1 48,0-4 9,2-2 22,4-3 60,0-2 25,4-2-44,3 1 6,4-3 46,9-4-4,5 0-34,4-7-32,0 3-15,5-2-20,2 4-4,0 3 38,-3 4-44,-13 0-12,-7 4-95,-10 1 1,-6 8 41,-5 5 65,-8 5 0,0 5-6,-4-2 6,2-1 7,0-4 20,3 1 24,5 2 3,-1 0 0,1 5-1,2 4-8,1 1-8,-1-5-5,1-2-14,0-7-6,4-6-6,0-8-1,3-4-5,4-4-78,5-8-51,8-6 54,7-4 7,3-7 23,0 7 30,-4 1 15,-1 6 1,-3 5 0,-6 4 12,0 8 23,-6 2-1,-7 7-8,0 11 66,-3 8-12,-5 14-29,-9 6-11,-2 5-17,-5-6-9,3-3-6,-1-7-8,4-9-1,4-9-28,5-8-82,3-7-74,6-6-26,12-39-527</inkml:trace>
  <inkml:trace contextRef="#ctx0" brushRef="#br1" timeOffset="-143901.395">24832 18303 1020,'3'-3'284,"-3"2"-185,1-1 25,-2 5-2,-1 4-58,-4 12 8,-3 11-40,-6 13-16,0 2-16,-1 2-30,2-5-13,4-11-14,0-6 12,7-13 3,0-4 3,9-6-47,4-6 32,3-8 41,10-1 3,2-7 9,-1-2 1,3 1 0,-2 2 1,-1 10 71,-10 5 7,0 8-79,-14 2 0,0 14 111,-6 3 15,-2 5-64,0-1-35,2-2-14,0-6-2,0-10-5,5-1 4,-2-4-4,3-4 5,0 2-2,-2-2-9,0 2 0,-3 6 10,-1-2-4,0 1 8,0-1 1,1 0 3,3 0-5,0-4-2,0 0-10,2-2 7,-1 0-1,1 0-1,-1 2 0,-3 2-4,-5 3 5,-2 7-7,-3-2-11,-4 8 5,3 3 0,-1 1 5,2-2 1,4-7-6,6-3-1,1-9-8,3-3-36,1-3-51,1-1-30,1 0 43,2 0 28,-2 0 5,0-3 11,-1 1 30,-1-3 14,-2 2 1,-1-5 0,-2-4 6,-2-1-6,2-10-35,-2-5-67,4 1 42,0-1-7,2 6-34,0 5 38,0 8 29,-3 9 34,3 3 22,-1 2 43,1 2 41,0-3 23,-2 0-6,4 0 0,-2 0-3,1-3-9,2 3-57,-3-1-22,4 1-32,2-3 10,8 2-10,-2-1-177,3-5-157,15-10-247</inkml:trace>
  <inkml:trace contextRef="#ctx0" brushRef="#br1" timeOffset="-143085.3489">24836 18381 1174,'0'-2'321,"3"2"-199,-2 0 14,-1 0 7,2 0-47,-2 2-89,-2 6-7,-3 3 0,-1 14 3,-8 6 38,-5 10-22,-2 2-18,0-4-1,2-7-12,6-10-3,3-10 0,6-7-9,10-7-83,12-7 107,8-11 16,10-10 0,6-7 5,5 2 9,-7-1 3,1 3 3,-5 2-15,-8 7-12,-8 6-9,-5 9-37,-9 9-66,-9 8-97,-6 13 5,-6 9-81,-3 7-18,-8-2 143,4-2 125,3-7 26,7-10 64,7-6 76,4-3 8,1-3-26,1-3-29,-1 2 13,1 7 1,1 9 25,-5 11-17,-3 11-44,-11 14-20,0 6-15,-11 7-15,-2-1-8,4-9-2,2-12-10,11-14-1,6-20 0,7-9-93,10-14-90,2-15 42,12-13-75,3-10-21,6-1 77,-2-2 160,-3 6 15,-5 11 108,-1 10 24,-4 9-5,-3 8-14,1 6-2,-2 4 3,5 8-29,-5 4 47,2 0-93,-5 6-44,-10-3-9,-7 6 14,-9 9 12,-7 7-27,-11 5-22,-3-10-35,2-10 28,11-8 4,7-11 24,12-6-22,7-7-83,8-7 49,9 0 44,6-6 13,6 3 13,5 6 28,5 4 20,1 11-7,-1 2-28,-3 7 62,-5 6-58,-10 2-30,-7-7-51,-8 6-42,-9-1-207,-48 29-234</inkml:trace>
  <inkml:trace contextRef="#ctx0" brushRef="#br1" timeOffset="-142237.3">22737 18086 1034,'-9'-4'270,"2"0"-87,-4-14-22,2-3-19,6-5-8,4-8-71,6 1-32,4 2-10,4 5 3,3 5-3,0 11-15,6 8-5,4 8 13,7 10-13,7 2 26,11 1-3,8-1-4,12-6-4,51-7-4,11-7-1,-95 2-5,-3 0-6,38 0 1,-14 0 0,-12 0-1,-14 2 0,-12-2 0,-11 0 9,-9 0-1,-3 0 7,-4 0 0,-7-4 3,-4-8-11,-7-5 0,-8-10-7,-1-3-6,0-1 0,7 2 5,4 4 1,7 12-1,7 2-7,2 2 7,4 6-8,5-4-9,10 0 7,9-1 10,12 1-9,6 7 4,1 7-1,0 6 6,-4 8 1,-9 3-4,-5 4 4,-11 5 6,-11 1 0,-9 7 9,-13 3-2,-16 4 2,-10 1-15,-7-7-7,-11-3-83,-2-4-203,-123 14-542</inkml:trace>
  <inkml:trace contextRef="#ctx0" brushRef="#br1" timeOffset="-141126.237">19362 17248 1050,'0'-2'333,"0"2"-167,1-1-85,5 1-15,4 1 47,9 5-4,6 7-20,2 8-37,6 8-37,-8 8-9,-1 4-5,-6 11 19,-8 4-13,-8 5 8,-11 7 9,-6 5-12,-4-6 0,-5-8 0,2-17-4,5-13-8,7-14 17,7-13-17,1-18-2,4-14-73,5-22 5,6-25 11,14-9-14,8-1 50,2 9 9,2 18 14,-5 13 7,-1 15 16,-7 6 5,0 9 4,-1 5-7,2 10-1,0 8-6,0 8-10,1 5-8,-5 9 0,-3 11 24,-6 10 14,-10 11-19,-7 6-2,-7 2-4,-5-5-4,1-14 6,6-16-7,6-21-7,-1-10 7,6-9-1,3-15-14,3-18-7,10-18 1,2-15 5,1-1 2,0 3 6,-1 20 0,-2 9-1,-1 16 1,4 4-1,-7 10 1,8 2 9,-1 8-8,1 6 0,2 10-1,2 4 1,1 8 0,0 3 16,-4 11-4,-8 7-4,-2 6 12,-10 3-9,-4 3-6,-3-3 5,0-7-10,-3-6-1,4-11-25,-2-10-67,2-5-157,2-5-288,-4-11-540</inkml:trace>
  <inkml:trace contextRef="#ctx0" brushRef="#br1" timeOffset="-140225.185">19241 17019 1269,'-9'-6'282,"3"-4"-51,-6-3-54,5-5-63,1 4-48,3 2-20,3 6-14,0 2-20,0 4-12,7 0-11,8 4-2,13 0 13,16 0 11,21 0 8,58-6 10,25-16-10,22-1-2,-51 13-10,6 9 1,-20 1-8,-16 12 1,-52-7 0,0 0-1,-6 1 1,36 4 5,-13-2-5,-5-5 0,-10-7 0,-9-4 16,-14-2-10,-6 3-1,-5-1 8,-5 2 10,-2-2 7,-8-16-17,-3-3-14,-10-9-2,-4-6 1,-7 0-5,-8 1 6,0-1 1,2 5-1,5 7-1,12 7 0,10 13 0,9 4-13,11 6-22,9 14 12,9 5 18,14 11 6,6 5 0,1 0 1,0-2-1,-7-3 0,1-1 0,-3-6 0,-2-1 2,-3-1-2,-8-3 0,-4-3 1,-9 0-1,-6 0-32,-11 10-44,-13 13-61,-14 10-143,-115 122-359</inkml:trace>
  <inkml:trace contextRef="#ctx0" brushRef="#br1" timeOffset="-139683.1539">19109 18840 1083,'0'-1'341,"4"-2"-206,2-2-98,10-6 1,11-6 61,16-7 24,13-3-39,10 2-32,11 9-17,6 8-19,-3 12-6,-2 12-10,-11 11-1,-5 9-10,-12 1 11,-8-6 1,-3-6 7,1-10-7,5-12 13,7-6-1,5-15-13,6-12-12,1-7-18,7-7-4,2 3-2,-1 4 10,0 10 16,4 8 10,40 2 8,-77 20 13,40 5-2,-1 5-2,-7-1-11,-2-3-5,-9-6 8,-7-10-9,-6 4-120,-7-1-207,18-4-529</inkml:trace>
  <inkml:trace contextRef="#ctx0" brushRef="#br1" timeOffset="-76744.554">6213 16934 265,'-1'0'104,"-8"0"-104</inkml:trace>
  <inkml:trace contextRef="#ctx0" brushRef="#br1" timeOffset="-75064.458">5511 16803 464,'0'0'169,"0"2"1,0 0-8,0-2 57,0 0-6,0 0-17,0 0-5,0 0 16,0 0-30,0 2-120,-2-1-30,2 2 0,0-2-27,0 5-6,6 3-15,4 7 6,4 8 13,4 10 1,0 7-8,-4 11 8,-3 10 1,-5 16 1,-6 10-1,-1 1-8,-4-11-4,-1-13-7,1-18 1,3-19 7,-2-13 10,4-9 0,0-8 0,0 0-8,0-10-33,0-13 32,4-15-34,2-21 10,4-20-19,17-64-35,-15 93 16,10-44 60,2 22-2,-8 19 14,-2 26 47,-4 19-47,-2 10-20,8 7 13,7 5 7,4 15 12,3 5 10,1 13 7,-3 6 16,-5 14 9,-7 12-15,-6 3-12,-7 4-11,-3-5-4,-7-11-3,4-21-9,0-20-9,3-18-15,3-11 0,-2-12-27,8-21 11,-1-17-17,5-16 16,8-13 28,5 7-13,-4 11 26,2 14 27,-7 16 29,-6 19 10,0 6-23,-2 7-25,4 6-7,3 9 8,8 15 14,0 10 2,1 16-5,1 5-5,-2 6-10,0-4-9,-8-1-6,2-9 0,-7-3-29,-3-8-26,-3-6-80,-4-8-111,-1-6-117,-21-7-276</inkml:trace>
  <inkml:trace contextRef="#ctx0" brushRef="#br1" timeOffset="-74163.4069">5368 16468 511,'-2'2'597,"1"-2"-486,0 0-21,2 0-9,-1 0-38,1 1-43,1-1-5,5 4 5,2 5 22,3-4 16,4 2 31,-4 0-12,4 4-6,1-5 12,5 3 0,7 0-17,8 1 22,11 2-11,9 3-17,12-4-14,4 0-13,10 3-7,45-2 2,-87-12-8,40 0 8,-6-6-8,-5 0 1,-13-5 5,-9 4 0,-13 0 6,-11 6 1,-12 1-2,-7 0-2,-5 0 22,-1 0 10,-3-2 2,2 2-1,-6-5-15,-11-5-27,-6-2-4,-10-2-22,-3-2-11,-5-3 1,-1 1-12,3-5 25,4 1 17,4 2 5,12 3 1,6 9 1,8 0-1,7 2-12,7-2-63,16 1 45,7-4 30,16 0 0,3 5-1,5 6-5,-4 13 6,-4 6 0,-4 10 0,-7 8 21,-10 7-6,-6 1-1,-12 1 7,-6 3-5,-5 2-5,-9 1 2,-4 4 4,-6-3-11,-1 4-6,0-4-40,4 0-125,6-8-345,-7 43-491</inkml:trace>
  <inkml:trace contextRef="#ctx0" brushRef="#br1" timeOffset="-73956.395">7044 17066 1085,'11'0'190,"4"-1"-56,12-6 26,10-3-20,2-4-34,4-1-52,5-1-31,1 4-14,-3-1 0,-8 9-9,-9 4-71,-11 16-136,-19 73-172</inkml:trace>
  <inkml:trace contextRef="#ctx0" brushRef="#br1" timeOffset="-73732.382">6908 17732 1601,'4'-3'257,"4"-5"-185,14-10-9,13-6 1,18-7-5,12-3-19,10 4-14,5 0-19,-4 7 5,-7 2-6,-8 2-6,-10 8-5,-12 3-41,-6 4-23,-11 1-150,-8 3-122,11-25-277</inkml:trace>
  <inkml:trace contextRef="#ctx0" brushRef="#br1" timeOffset="-73486.368">7414 16421 228,'-17'15'1172,"5"13"-1040,-14 24-102,7 21 21,7 9 53,4 12-25,7 58-26,10 26-10,0 6-11,3-80-10,-5-61-4,4 2-12,-1-5 0,7 52-4,3 4-2,-1-1-77,7 5-158,58 126-294</inkml:trace>
  <inkml:trace contextRef="#ctx0" brushRef="#br1" timeOffset="-73143.348">8010 17295 814,'0'28'120,"1"1"-36,2 24 114,7 7 40,10-1-5,-1-2-89,11-6-78,0-17 22,1-21-19,1-16-22,-9-18 13,0-17-24,1-17-15,-5-16-20,-5-10 10,-7-14-10,-13-65-1,-4 105 2,-9-46-1,-10 15 0,-4 23 17,-7 20 26,-8 19-19,-4 21-11,-12 26-14,4 19-1,3 20-6,10 12 1,16 10-21,20-1-65,17-2-101,67 100-415</inkml:trace>
  <inkml:trace contextRef="#ctx0" brushRef="#br1" timeOffset="-72871.333">9062 17897 1542,'1'4'162,"-1"2"-134,2 4-14,-1-1-4,-1 4 5,-1-2-6,-2 4-1,-8 10-8,-4 5-63,-5 8-156,-57 46-420</inkml:trace>
  <inkml:trace contextRef="#ctx0" brushRef="#br1" timeOffset="-72412.306">10257 16848 1498,'-9'6'310,"-3"2"-184,-7 8-66,-4 9-25,4 8-14,-1 11-5,-1 12-15,-1 15 8,-1 12-3,-3 6 2,-1-3-8,1-9 1,9-12-1,5-17-40,9-12-151,9-17-178,38-38-277</inkml:trace>
  <inkml:trace contextRef="#ctx0" brushRef="#br1" timeOffset="-72060.2859">10328 16839 1402,'0'6'250,"0"4"-202,0 19-42,3 16 21,7 16 62,9 11 1,14 6-5,12 5-41,5-9-17,2-6-9,-4-9-9,-9-12-3,-9-9-5,-6-7 1,-11-2 7,-7-3 19,-8 3 8,-9-1 0,-6 5 0,-16-4-4,-7-1-10,-12-8-2,-5-8-7,-7-11-5,4-5-7,3-2 0,3-8-1,6 2 0,12-1-8,9 6-28,11-1-33,12 4-52,8 0-253,55-37-412</inkml:trace>
  <inkml:trace contextRef="#ctx0" brushRef="#br1" timeOffset="-71385.2479">10901 17032 997,'0'20'143,"1"2"-85,3 28 85,0 16 10,5 4-15,1-1-12,4-5-33,1-1-3,-2-2-32,-4 3-22,-2-6 8,-7-4-16,-4-13-10,1-7-9,-4-6-8,4-9-1,0-10-14,3-7-24,0-5 4,-2-17-7,2-15-80,2-26 10,4-17 28,10-11 47,4 3 33,2 3 3,3 5 48,0 14 17,1 6-8,-3 19-15,-1 14 1,-4 14-13,0 11-13,-1 19 5,3 14 20,-4 16-10,-2 18-5,-3 8-8,-7 3-1,-6-4-4,-1 6-7,0-9-5,-4-10-1,4-20 0,3-19 1,0-17-2,1-8-8,3-17-14,3-18-10,-1-22-35,4-18-23,2-7 25,3 8 47,1 8 18,1 17 11,-2 15 36,-6 11 8,-3 19-25,-3 11-29,7 11 43,2 11-1,4 11-7,-2 14-7,1 4 1,0 7 4,-5 8-5,0 2-17,-4 4-11,-3-8 8,-3-9-8,-1-15-1,-2-12-28,1-9-49,-1-13-83,-1-9-97,-25-40-268</inkml:trace>
  <inkml:trace contextRef="#ctx0" brushRef="#br1" timeOffset="-70762.2119">10670 16871 1036,'-9'-9'199,"5"-1"-16,-2-7-1,5 5-4,4 2-28,5 0-69,8-3-42,2 2-1,15-3 13,7 3 0,8 2-6,8-1 6,11-1-17,3 3-5,2 5-17,2-1-6,-1 4-5,-8 5 6,-3 5-7,-10 2 1,-3 0 0,-10-2 0,-10 0-1,-12-7 0,-9-3 0,-7 0 6,-3 0 8,-6-6 4,-10-5-13,-10-3-5,-9-10-15,-3-5-18,-4-3-15,2-7 3,6 2 12,11 3 15,5 9 11,12 8 1,7 7-2,2 2 8,3-3-1,5 3-1,8-2-5,7 6-5,6 4 11,5 10 1,1 13 4,2 7 5,-2 10 2,-2 6 2,-4 5-1,-7 2 3,-3-6 0,-12 0 5,-2-7-4,-7-1 7,-5 0 7,-10 9-17,-9-3-4,-5 1-9,-6-5-69,0-6-69,1-15-345,-35-43-866</inkml:trace>
  <inkml:trace contextRef="#ctx0" brushRef="#br1" timeOffset="-70145.177">12257 16726 815,'-3'-3'832,"3"3"-592,-3-3-167,2 7-56,1 11-4,-2 20 11,4 15 9,-1 23-16,4 8-5,1-1 0,6-4 6,3-14-12,5-12-5,9-13 13,5-15-5,10-10-3,9-3 0,5-5-5,5-4 5,-2 1-5,0 2-1,-11 4 1,-4 4-1,-9 9 0,-8 9 0,-13 10 0,-9 16 1,-14 5 17,-10 11 10,-17 3-10,-8 0-3,-7-7-6,-10-7-9,-1-11-9,-2-14-81,6-17-151,4-24-283,-72-80-624</inkml:trace>
  <inkml:trace contextRef="#ctx0" brushRef="#br1" timeOffset="-69956.166">12137 17610 1417,'2'0'335,"-2"1"-247,4 5-52,12 1 21,9-5 92,15 1-40,20-12-52,7-8-31,11-14-14,-3-6-2,-7-11-2,-8-3-8,-11 1-17,-10 2-78,-14-4-193,-26-89-898</inkml:trace>
  <inkml:trace contextRef="#ctx0" brushRef="#br1" timeOffset="-69760.155">12322 16984 1550,'0'-4'374,"0"2"-205,0-2-52,6-5-30,11-4-27,13-5-36,11 1-13,9 3-10,4 2-1,1 2-4,0 5-65,3 0-53,2 5-187,73 7-561</inkml:trace>
  <inkml:trace contextRef="#ctx0" brushRef="#br1" timeOffset="-69278.127">13561 16820 1396,'0'3'360,"4"3"-274,3 13-86,3 13 0,6 18 11,1 16 26,2 9-2,-4 16-5,-4 2-6,-5 0-5,-8 1-5,-5-4-4,-1-5-10,-2-6-46,4-19-172,3-20-230,7-29-301</inkml:trace>
  <inkml:trace contextRef="#ctx0" brushRef="#br1" timeOffset="-68846.103">13698 16920 1304,'5'-7'243,"4"-3"-152,12-9-14,10 3-11,10 2 3,8 8-20,0 8-5,-3 10-23,-10 6-2,-8 9 5,-19 10-10,-12 14-5,-20 19-9,-40 62-56,33-84-40,-28 37 24,1-8 44,8-22 16,13-12 11,15-19 1,18-17-1,14-14-20,17-11 15,15-6 6,11-1-1,3 2 1,2 7 0,-3 10 24,-7 15 32,-12 10-2,-10 11 37,-12 12-38,-12 9 7,-11 6 1,-14 8-13,-11 3-15,-16 7-15,-8-1-10,-2-3-2,0-14-6,11-17-8,13-15-59,17-18-82,10-19-145,55-78-399</inkml:trace>
  <inkml:trace contextRef="#ctx0" brushRef="#br1" timeOffset="-68568.087">14215 17800 754,'10'24'345,"-4"4"-91,5 23-11,0 1-3,0-13-89,-5-16-65,-1-14-34,3-9-22,1-9 12,9-8 12,0-15-28,0-12-14,2-10-7,-10-1-5,-6 5 0,-8 8 0,-9 18 1,-13 18-1,-11 20-6,-11 21 0,-7 14 6,1 5-2,8-9 2,11-11-21,13-13-30,15-16-67,8-16-184,18-76-410</inkml:trace>
  <inkml:trace contextRef="#ctx0" brushRef="#br1" timeOffset="-67968.053">13126 16671 1389,'-8'-6'239,"4"3"-17,-5-4-45,9 4-60,3 3-56,9 0-42,18 4-18,25 0 7,76 5-7,55-13 8,53-20 6,-96 0 12,4 8 9,-17 8-9,-23 10-9,-19 3 0,-58-4-6,-11 1-6,-1 4-5,10-4 0,-13 2 0,-10-3 8,-8-1 10,-8-1 13,-14-1-20,-14-2-12,-20-8-15,-10 0-3,-1-11-27,8-9-5,7-5-5,8 0 11,15 5 28,13 9 5,14 15 5,5 0-12,8 2-4,10 4 7,7 2 7,14 8 2,9 3 5,7 8 1,-1 6 8,-2 5 8,-4 7 5,-8 1-3,-9 0 5,-12 2-4,-6 1 4,-15 4-4,-14 4-5,-11 7-1,-13 5-13,-7-2-33,0-9-50,12-9-160,15-1-716</inkml:trace>
  <inkml:trace contextRef="#ctx0" brushRef="#br1" timeOffset="-67542.028">15327 16589 1344,'-6'-4'210,"5"2"-102,-3-3 42,-1 6-35,-5 3-73,-3 6-28,-10 14-4,-10 14-10,-10 10 2,-6 7 4,-8 3-6,3-2-9,5-4-45,13-11-71,8-11-52,13-11 11,9-8 8,12-10-43,9-8 134,9-5 52,10 0 15,4 8 0,-1 9 54,0 18 69,-4 16 69,-3 14-48,-7 15-10,-9 5 34,-9 1-47,-7 7-31,-12-1-34,-6 5-20,-10 8-20,-11 0-4,-5-3-12,3-15-23,7-23-25,12-27-75,18-28-161,23-105-638</inkml:trace>
  <inkml:trace contextRef="#ctx0" brushRef="#br1" timeOffset="-67233.01">15165 17087 1165,'2'-16'260,"5"3"-175,5-15-31,8 1 21,8 5-12,6 9-24,8 1-22,5 6-5,0 4-11,-3 6 0,-10 2 40,-11 10 10,-12 6-2,-7 12-4,-5 20 2,-6 10 11,-9 18-4,-5 5-15,-10 6-13,0 4-8,-8-1-9,-4 0-8,4-10 5,0-15-6,8-16-12,6-20-37,3-16-61,2-16-160,1-16-202,-28-94-207</inkml:trace>
  <inkml:trace contextRef="#ctx0" brushRef="#br1" timeOffset="-67043.999">15091 17309 948,'10'2'585,"11"4"-465,22 11 40,15 11-17,18 10-40,53 20-13,8 15-45,-3 7-13,-96-49-16,-4-1-10,-6-2-5,27 27-1,-17-7-43,-18-1-84,-16-4-158,-15-10-254,-40-4-301</inkml:trace>
  <inkml:trace contextRef="#ctx0" brushRef="#br1" timeOffset="-66654.977">16087 16575 1711,'-10'-6'333,"2"5"-177,-14-1-70,-8 11-43,-6 5-19,-6 6-13,-2 10-11,1 2 0,-2 6-16,7-1-40,10 0-29,7-7-46,11-7-118,5-7-19,7-6 43,1-7 130,4-3 95,3 3 39,4-2 81,6 8 47,6 12 13,7 12-33,5 25-29,0 17-38,20 67-26,-42-93-3,9 53-12,-7-6-17,-11-4-2,-7-4-10,-7 1 0,-11-5-10,-1-7-33,-1-16-49,4-16-122,5-21-244,-6-60-380</inkml:trace>
  <inkml:trace contextRef="#ctx0" brushRef="#br1" timeOffset="-66301.957">16041 16907 1419,'6'-4'212,"7"4"-157,7-2 37,10 4 17,7 2-13,12-4-28,7-4-32,6-4-21,1-11-8,-2-5 2,-4-3-7,-4 7-2,-5 2-6,-14 15-3,-10 9-1,-13 14-31,-7 12 41,-11 19 9,0 14 24,-6 16 21,0 12-4,-8 56-7,7 16-10,7 6-13,3-63 2,9 0-10,1 5-3,-1-7-3,-2-57 0,-3-5 3,0-8-9,3 37-19,-6-16-46,0-16-56,-8-18-202,-33-43-699</inkml:trace>
  <inkml:trace contextRef="#ctx0" brushRef="#br1" timeOffset="-65954.9369">16256 17442 1624,'-20'-7'244,"6"-1"-130,-21-2-24,5 0-16,8 3-4,7-3-19,12 0-16,11-5-35,17-2-7,10-7 1,12-5 5,7 6-22,2 6 13,-8 8 4,-5 11 5,-9 10-8,-11 11 9,-7 7 25,-8 9 7,-8 9 5,-9-3 2,-6 5 6,-8-5 3,-6-4-9,-6 2-13,-5-12-13,0-7-4,-1-4-3,6-12-6,6-12-27,1-6-77,4-13-40,0-15-162,-19-119-1017</inkml:trace>
  <inkml:trace contextRef="#ctx0" brushRef="#br1" timeOffset="-64596.859">14576 10515 1020,'-2'7'110,"4"6"-89,3 12-9,3 11 39,4 10 52,8 5-4,6 17 6,0 17 36,20 66-57,-27-94-13,17 53 7,22 65-15,16 14-2,13-8-38,-25-60-8,-1 1 1,-5 1 1,-3 8-5,14 7-3,-5 7 0,1 4 3,4-28-6,-1 7 0,4 11 0,7 2 1,-2 6-1,7-2-5,1-1-1,-3-5 0,-7 4 0,2 3 0,-10 4 0,4-18 1,-9-9 8,-10 5 1,5-1 1,1 4-2,-2-3 1,2-7-2,-1 1 4,0 9 0,-5 16-5,-1 12-5,5 14 4,-5-17-5,2 9 0,1 4 0,0 12 1,10 3 8,-8-10 4,-10 8 1,-6 15-2,-6-5-2,-2-8 8,-12 3-13,-4 10 11,-7-6-7,-3-23-2,-4-5-8,-1-17 0,-2-9 0,9-10 8,0-13-7,8 2 0,0 6 0,11 13 0,2 15 8,-3-2 2,0-12 10,-3 2-20,-4-9 7,-4-14-7,-7-71 0,-3-5 0,1-11-1,3 21 1,-4-19-1,-2-21 0,-1-7-23,0-5-40,-7-13-52,-37-139-396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17:49.00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13176 2927 616,'-3'-6'319,"2"3"44,-4-3-111,3 3-67,2 3-65,0 0-63,2 0-36,-2 1-21,2-1-8,-1 2-12,7 0 10,3 2 9,9 2-1,5-3 2,5-1 0,5-2 0,2-2 6,3-1-6,-1-3 1,4 2-1,-5 0 2,-2 3-2,-3-2 0,-8 2 2,-9 1-2,-3 0-41,-9 1-98,-4 2-82,-9 2-248,-69 24-96</inkml:trace>
  <inkml:trace contextRef="#ctx0" brushRef="#br0" timeOffset="219.012">12990 3412 1046,'1'0'245,"1"0"-244,5 0 0,8 0-1,11 3 77,14-3 29,13-3-7,9-7-46,6-2-19,-2-3-14,1-3-19,-6 2 8,-4-1-9,-14 2-21,-10 2-121,-15 3-172,-34-23-295</inkml:trace>
  <inkml:trace contextRef="#ctx0" brushRef="#br0" timeOffset="430.024">13390 3190 1218,'-5'5'262,"-2"2"-163,-11 13-67,-5 15-13,-9 16 25,-10 10 19,-9 10-30,-7 10-14,1 4-10,5-1-7,13-11-2,15-11-72,14-16-126,15-13-101,14-15-172,66-58 128</inkml:trace>
  <inkml:trace contextRef="#ctx0" brushRef="#br0" timeOffset="758.043">13388 3570 754,'-4'9'341,"-4"7"-217,-7 14 8,-3 11-31,0 11 11,2-3-31,10 3-34,6-11-47,10-5-18,19-10 18,13-3 25,12-11 59,11-5-4,5-8-20,0-5-8,-4-6-32,-5-3 4,-6 0 6,-7-6-8,3-6-2,-5 3 7,-10 0 0,-8 1-5,-13 8 10,-7 1 23,-5 4-1,-1 0-6,-6-3-10,1 0-20,-3-2-17,0 1-1,-1 0-24,-4-1-95,-1-5-125,-40-47-593</inkml:trace>
  <inkml:trace contextRef="#ctx0" brushRef="#br0" timeOffset="1293.0729">14683 2754 822,'-1'0'288,"-1"0"-88,-1 3-79,3-3-53,0 10-49,0 7-19,3 15 0,0 18 5,6 17 28,-3 12 5,1 14-8,0 10-5,-5-2-11,0 5 1,-6 45-14,-1-102 13,-7 54-14,2-23-38,4-21-88,0-26-159,1-48-19</inkml:trace>
  <inkml:trace contextRef="#ctx0" brushRef="#br0" timeOffset="1720.098">14665 2850 201,'3'-16'959,"2"-2"-785,11-12-117,8 11-33,12 3 1,10 12 2,11 4 12,4 10 6,-4 6-28,-12 9-17,-11 6-16,-18 5 10,-8 5 6,-16 12 34,-19 15 28,-24 14-23,-60 62-39,73-111-39,-30 38-11,14-26 11,29-18-37,11-13 10,14-14 39,14-4-29,11-11 56,11-3 11,16-3 8,2-4-18,0 6 35,-2 2 37,-10 5-25,-8 8-33,-12 8-15,-8 4-25,-12 13 7,-7 13 18,-15 11 97,-14 21-10,-18 13-45,-9 11-24,-5 5-6,6 0-12,15-6 0,17-14-211,21-24-124,81-23-35</inkml:trace>
  <inkml:trace contextRef="#ctx0" brushRef="#br0" timeOffset="2012.115">15292 3708 1249,'0'4'134,"-2"5"-77,-2 7 82,1 7 10,3 3-38,3-7-59,9-3-51,7-7 5,14-8 49,13-6-44,6-13 51,5-11-61,-6-13 34,-12 1-19,-17 4 5,-14 7-4,-20 6-7,-15 4 13,-20 15-10,-15 10-11,-14 15-1,-4 11-1,6 6-4,10-2-52,17-9-14,18-9-86,14-13-23,9-16-139,14-68-380</inkml:trace>
  <inkml:trace contextRef="#ctx0" brushRef="#br0" timeOffset="2614.149">14172 2395 262,'-3'-10'994,"1"3"-763,-1-5-61,3 10-89,2 2-50,-1 0-31,7 2-7,14 2 7,21 2 51,26 3 15,60-2-12,28-3-9,10 2-33,-49 0 13,9 4-1,-27-5-18,-5 1 3,-56-6 0,2-4-7,-7 0 10,37-5-12,-14-3 1,-12 0 5,-18 2 2,-12 2 7,-8 7 7,-14-4 41,-4 1-15,-8-9-24,-12-4-16,-10-9-2,-6 0-6,-1-5 0,4-4-19,4 2-4,12 1 16,12 15 0,9 3 6,7 10-15,3 6-62,6 4-52,10 9 79,13 4 50,7 6 0,10-2 2,-1 2-2,-2 3-6,-4 1 7,-6 2-15,-5 8 3,-9-5 12,-5 4 0,-9-4-1,-6 2 1,-12 2 5,-10 4 7,-10 6-12,-7 7-2,-1 0-133,8-1-214,-2 56-467</inkml:trace>
  <inkml:trace contextRef="#ctx0" brushRef="#br0" timeOffset="2836.1619">16441 2737 1844,'-2'0'212,"2"2"-212,-1-2-56,2 4 4,3 3 26,3 12 20,3 8-21,7 20-121,-4 15-155,-22 133-509</inkml:trace>
  <inkml:trace contextRef="#ctx0" brushRef="#br0" timeOffset="2984.17">16316 3764 1626,'0'0'234,"2"-1"-167,1-2 23,2 2-25,4-5-59,7-4-6,3 1-9,6 5-164,40 50-368</inkml:trace>
  <inkml:trace contextRef="#ctx0" brushRef="#br0" timeOffset="4492.256">16398 5702 289,'-3'-2'369,"1"0"-114,-1 0-34,2 2-97,1 0-56,0 0-31,0 0-37,0 0-1,1 0-124,2 0-199,17 4 89</inkml:trace>
  <inkml:trace contextRef="#ctx0" brushRef="#br0" timeOffset="7346.42">16520 5329 460,'0'-1'207,"-3"-1"-46,-2 0 35,2 0-19,-3 0-16,2-2-49,-1 0-25,1 0 2,-2 2-26,2 1-35,-2-2-4,1 3-12,-4 3-12,0 4-1,-4 1-5,-5 7 5,1 0 1,1 2 0,1-4 8,2-2 2,4 3 1,1-3-4,1 1-5,-1 3 3,4-1-5,-1 3-1,-1 7 1,-1 6-2,-3 7 2,0 3 6,0 0 6,0 4-1,1-4 4,0-2 4,3 7-5,0-4 5,3 2 4,1 2-5,1 0-5,2 4 1,4-4-8,-2 0-6,7 0 0,-2-1 0,-2-1 8,0-1-7,1-4 0,0 2 6,1-2-7,-3-3 0,2-4 1,0 3-1,-2 0-1,1-3 1,-2 4 0,2-4 0,4 2 0,-4 0 0,4-4 0,-3 1 0,3-1 0,1 2-1,-2-1-8,3-4 4,0 2 5,3 1 0,-2 1-2,2 1 1,2-4-9,3 1 5,3 1 5,-2 0 0,4 2-1,-1-1 1,2-4 1,-4 4 10,5 2-4,-1 6-1,-1-5-5,-2-2 5,-3-6-6,0-1-1,-1-3-5,3-3-1,-1 2-2,5-1 9,2 3 12,2 0-11,7 3 0,0-1-1,5-1 0,2 1 0,4 1 1,6-5 1,-2 3-2,-1-9 1,-2 0 0,-2-2 0,-1 0 0,5-1 0,-3 5 0,0-3 5,3-1-6,-3-4-1,4-8 1,4-4 0,3-6 0,6-7-1,-2-1 0,-2 1-4,-5-3 5,-6 4 0,-5 2-1,-7 1 0,2-4-5,0-3 5,4-1 0,6-9-5,3-4 6,6-3 0,0-5 9,-4 1-8,2 1 7,-6-2-3,-4 7-4,-5 1 0,-4 0 0,-4-1 6,-4 0-7,-2 0 1,-1-4 5,-5 0 15,2-6 23,-4-2-13,2-7 4,-3-4-10,0-3-8,-2-1-4,-2 1-4,0 2 2,-3 6 5,0 2-7,-2 4 6,0-7-1,-4-1-4,1-3 4,-3-3 4,-2 6 1,-4 2-4,-1-1-3,-4 0 9,-2-2-15,-2-1 0,-5-4-5,2 8-1,0 0 7,0 0-6,-3 4-1,0-4 6,-1 0-6,0 4-6,-6 1 6,4 0 0,-7 3 0,-2 0-6,-2-3 4,-3 5 2,-4-1 9,-2 2-3,0 5-6,3 2 1,-1 0 7,2-1-8,3 1 2,2-3 5,1 5-6,3-2-1,1 2 0,-1-1 0,-1-3-1,-5 2 0,0 2 0,-1 0 0,2 7-5,2 2 5,-1 5 1,3-1-1,4 8-5,0-3 5,-2 3 0,-4-4 1,-2 3-1,-3 1 0,4 5-11,0 4 0,-5 3 1,2 0 10,4 0-5,0 3 5,2 0 0,-2 3-5,1 0 6,-3 1-1,3 1 1,-1-3 0,0 2-1,2 0 0,-2-4 1,4 3 0,-4 0 0,2 1 0,1-1-1,3 0 1,7-2-1,-1 2 1,5-2 0,-3-4 1,4 7-1,-2-6-1,2 3 1,-1-1-1,-5 4-5,0-2 5,-2 1 0,1 0 0,1 0 0,1 1 0,7-2 1,-6-1-2,6 2 1,2 0 0,1-3 1,2-1-1,1-1 0,1-1 1,0 3 0,-1 1 0,-5 0-1,0 0 1,-2 6-1,-4-5 1,5 3 0,-3-2 0,0-1-1,1 5 0,-3-3 0,0 5-1,-2 3-8,1-4 4,-4 4 5,2-4 0,0 1-5,-1 2 6,-1-2 0,1 2 0,1-6 0,1 0-1,4-1 1,0 2-1,3-2-1,-1-1-4,2 0 0,0 3 0,-6-1 5,5 4-5,-5-1 5,-3 5-5,-2-4 6,2 4-1,2-5 1,6-4-1,3 1 1,0-2-1,4-3-5,-4 1-2,5 0 1,-2 2-4,0 0 10,1-3-8,-1 4 3,-3-1 4,1 4 1,-2 3 0,0-3 0,-2 5 0,2-2 1,-2-2 0,2 4-1,-1-1 0,3 2 0,-1-6 1,3 3 0,-3-3-1,2 2 1,1 0 0,-1 1 0,1 0-1,-1 2-1,1 3-4,-4-2-3,2 3-4,0 1-4,0 1 4,2-3-13,-2 1 5,-1-4-3,4 5 5,-2-4-40,0-1-50,4 2-46,2 0-106,32 23-248</inkml:trace>
  <inkml:trace contextRef="#ctx0" brushRef="#br0" timeOffset="8150.466">19159 6196 142,'2'3'44,"-2"-3"-35,1 0 0,0 3 13,1 0-11,-2 2 5,-2-3 62,2 2 11,-1-4-2,0 0 12,1 0 3,0 0-26,1 0-76,-1 2-4,1-1-58,-1 2-52,2 3 26,1-5 14,-1 6-62</inkml:trace>
  <inkml:trace contextRef="#ctx0" brushRef="#br0" timeOffset="8457.483">19192 6196 511,'-2'0'139,"2"0"-44,-1 0-55,-1 0-23,1 0-17,2 0-35,-1 0-70,-1 3 18,-1-2 49,1 4 19,-1-4 19,-2 1 18,-1-2 61,0 2 38,3-2-46,0 2-50,2-2-11,0 0-10,4 0-79,-1 2-50,1 2-24,6 9-143</inkml:trace>
  <inkml:trace contextRef="#ctx0" brushRef="#br0" timeOffset="9462.541">19155 6057 455,'0'3'49,"0"-3"-46,1 1 3,2-1-6,-1 4 87,-1-4-15,0 0 11,-1 2 28,0-2 75,0-2-12,-1 2-60,1 2-59,0-2-34,-1 0-7,1 0-7,0 0-7,0 0 0,0 0-6,0 2-3,0-2 3,0 0 5,0 0 1,-2 0-1,2 0 1,0 2 1,0-2-1,0 0 1,0 0 0,0 0 5,0 0 6,0 0 14,0 2-5,0-2-9,-2 0-5,2 0-5,2 0-1,-4 0-1,2 2 1,0-1-1,0 0 2,0 6-1,-1-1 5,1 3 4,-1 4-1,-1-3-7,0 8 5,2 3-5,-2 4 4,0 5-6,0-1 1,1 3 0,-2 1 5,-1-6 2,0-1-1,-2-9 13,4-1 19,0-2 0,-2 1-14,2-1-17,-1 6 1,2 4-8,1 1 0,0 1 5,1-3-6,2-3 1,-1-7-1,-1-5 0,-1 0 1,3-2-1,-3-3 1,0-2 0,0-1 0,-3 0 0,3 0 7,3 0-8,-3-1-11,2-2-102,2-3-41,5-2 34,4-7-47,4-11-116,2-5 59,13-80-229</inkml:trace>
  <inkml:trace contextRef="#ctx0" brushRef="#br0" timeOffset="10200.583">17673 6046 761,'-6'-1'191,"3"-1"8,-6 0-44,8 4-49,-1 0-43,4-1-41,-1 4-22,2 5 0,3 0 0,0-1 0,0-3 0,-1-2 8,-2-3 9,-2-2 31,-1 1 34,-1-1 5,1-4-10,-3-4-7,-2-6-56,-1 0-14,-3-2 0,3 9 48,0 7-27,4 1-21,2 1-7,2 4-67,1 9-22,5 7-40,10 9-112,66 41-340</inkml:trace>
  <inkml:trace contextRef="#ctx0" brushRef="#br0" timeOffset="13670.782">19172 5992 291,'-2'-6'91,"-1"0"-43,-2-3 2,-2-2 17,-3 1 41,0 4-18,1-4-61,2 4 5,1 2 16,0 2-26,5-1 10,1 0-34,1 2-34,1 1-106,6 0 26,-2 1 54,-2-1 11,6 0-7,-2-1 23,-3-2 33,0-5 28,-5 4 50,0 0 53,-2 0-17,0-2-29,2 3 19,-1-3-26,1 0-15,0 5-30,0-2-33,1 3-5,-1 0-10,2 0-16,0 3 7,-1-3 16,0 1 8,3-1-2,-3 4 2,-1-2-1,0-2-12,0 2-14,-1 0 15,-1 0 12,2 1 11,-2 0 5,2 3 22,-1 0-8,1 8 76,-1 5-14,-3 4-35,2 10-9,-2 2 1,0 7-5,0-3-16,2 1-5,-2-2-10,2 3 2,-1-3 6,0-1-1,3-1-1,-3-5-1,2-9-1,-1-3-10,2-1 2,-3-3 8,3 0-10,0-4 2,-1-1-8,1-2 5,0-3-5,-4 1 0,4 2 5,0 0-5,0-4-1,0 2 0,0-3 0,0 0 0,0 0 0,0 0 1,-2-2 0,2 2-1,0-3 1,0 0 0,0 0-1,0 0 2,0 0-1,0 0 11,2-3 2,-2 2 2,0-2 8,0 0 0,0-3-10,0-4-14,-2-10-45,1-5-104,2-10-121,21-89-320</inkml:trace>
  <inkml:trace contextRef="#ctx0" brushRef="#br0" timeOffset="14752.843">19172 6061 618,'-2'0'264,"2"0"-131,0 0-19,0 0-45,0 4-60,0 2-9,2 6 0,-2 6 12,0 6 1,0 7 25,-2-3 2,0 4 11,1-4-16,1 1-10,-2 0-14,0 3 1,1 1 7,0 2 4,-1-3-8,2-3-5,-2 3-1,2-2-1,0-2-2,0 3 1,-1 0 2,0-1 6,-3-2 6,2-3 17,-2-1-11,1-3-5,-1-4 4,-1 0 1,1-3-5,0 3-7,2-1-13,-4 6-1,3 9 5,-2 4 0,-1 3-5,4-1 1,-3-6-1,4-9 1,-1-5 7,2-11-2,0-2 2,0-1 12,0-3 27,0 0 18,0 0-3,0 0-1,0-3-13,0 3-7,0 0-10,-4 0-5,4-4 0,-2 1 0,-2-4-14,-3-6-11,1 1-1,-3-10-1,-2-4 0,0-3 0,-3-8-1,1-4-8,-3-4-17,0-6 26,4 12 0,-4-1-1,5 12 0,2 2-5,-1 6 6,2 8 0,4 5 1,2 0 0,-2 3 4,4 2-5,-2 2-1,4 0 1,-2 0-1,0 0-10,0 2-8,0 0-31,4 8-31,-1 8 33,10 15 32,1 15 15,3 7-4,5 9 5,-3 3 6,1-3-6,-2-11-1,-2-6 0,-1-13 0,-4-15 1,0 2-1,-2-15 0,-2 0-18,-3-2-14,3-8 21,2-3 12,10-9 39,2-10 9,10-11-20,0-10-7,-1 0-7,-1-2-14,-2 4-5,0 0 5,-2 6-24,4 1 15,-4 5-163,8 7-149,55-15-360</inkml:trace>
  <inkml:trace contextRef="#ctx0" brushRef="#br0" timeOffset="14917.853">19817 6773 1314,'-8'-2'75,"0"0"-75,-10 2-379,-20 0-414</inkml:trace>
  <inkml:trace contextRef="#ctx0" brushRef="#br0" timeOffset="16230.928">22099 4146 84,'-4'0'581,"4"0"-406,-4-3 52,4 3-38,1 0-44,2 0-40,1-3-42,1 2-22,10-1-19,12-4 14,17-4 42,14 1-31,9-5-17,0-2-23,-3 3 5,-4-3-11,-8 6-1,-7 2-53,-13 8-184,-9 6-347,-41 35-218</inkml:trace>
  <inkml:trace contextRef="#ctx0" brushRef="#br0" timeOffset="16426.9389">22165 4608 1176,'2'0'282,"-1"-2"-200,8-6-13,14-8-28,14-9-11,17-7 1,14-3-2,1 5-11,1 4-17,-4 4 12,-9 2-13,-14 2-34,-16 7-92,-14-1-108,-43-6-66</inkml:trace>
  <inkml:trace contextRef="#ctx0" brushRef="#br0" timeOffset="16643.952">22037 4302 1186,'0'3'197,"5"0"-197,3 11-15,12 9 15,1 17 1,7 5 9,-3 14 11,1 9 9,-2 12 5,-8 8-8,1 7-9,-7 3-12,8 51-6,-12-101-123,16 41-207,46 53-251</inkml:trace>
  <inkml:trace contextRef="#ctx0" brushRef="#br0" timeOffset="16857.964">22965 4367 1468,'-2'0'348,"2"0"-198,-1 0-105,1 0-45,0 3-15,0 1-10,3 8 5,1 10 7,4 5-64,-2 11-58,-1 4-31,-7 3-73,-35 81-268</inkml:trace>
  <inkml:trace contextRef="#ctx0" brushRef="#br0" timeOffset="16952.969">22930 4750 274,'17'-35'0</inkml:trace>
  <inkml:trace contextRef="#ctx0" brushRef="#br0" timeOffset="17111.978">22565 4929 951,'-1'-10'0,"-8"-23"-709</inkml:trace>
  <inkml:trace contextRef="#ctx0" brushRef="#br0" timeOffset="17295.989">22720 4846 499,'18'-15'193,"2"-6"4,17-18 62,8-8-19,4-1-54,0 0-34,5 9-43,-2 3-49,2 9-40,-2 6-13,-4 11-6,0 4-1,-5 3-34,-2 3-83,-9 3-99,16 4-274</inkml:trace>
  <inkml:trace contextRef="#ctx0" brushRef="#br0" timeOffset="17553.004">22778 4798 1087,'-11'12'150,"5"-2"-111,-8 10-12,5 3 3,5-2-5,2 7-5,4-1-8,2 1-12,3-3-5,3-7 4,3 0 1,8-10 0,4-3 48,11-5 13,9-4-17,6-4-16,6-9-28,1-5-7,7-5-136,-5-5-163,49-64-434</inkml:trace>
  <inkml:trace contextRef="#ctx0" brushRef="#br0" timeOffset="17840.02">23025 4679 782,'-5'13'125,"1"1"-59,1 15-8,3 7 10,12 1 7,3 6-12,4 1-29,2-6-8,-3-4-10,-1-5-4,-4-3-4,-6-7 1,-1-1 6,0-7 0,-5-4-9,3 1 1,-3-7 2,-1-1 0,0 0 6,0-1 5,-1-2 7,-3-2-12,-1-5-15,0 0-65,2-6-95,0 3-158,2-38-141</inkml:trace>
  <inkml:trace contextRef="#ctx0" brushRef="#br0" timeOffset="18222.042">22849 4745 348,'1'8'192,"1"4"-42,1 11-8,3 5 11,-2 3 3,0 2-19,-1 1-37,-3 7-32,0 2-19,-4 10-7,-3 2-10,-4 3-13,1-1-7,-2-7-3,4-5-9,1-4-9,4-9-96,3-9-157,12 8-256</inkml:trace>
  <inkml:trace contextRef="#ctx0" brushRef="#br0" timeOffset="18597.063">22977 4880 852,'0'-1'215,"0"-2"-8,2 1-29,-2 2-43,-2 2-94,0 4-41,2 4 0,-1 8 9,1 8 52,-1 3-22,2-2-12,2 2-13,2-6-13,4 0 0,1-4 7,5-3-7,10-3 13,8-7 29,12-12 13,6-11-26,5-8-14,2-8-2,-5-1-7,-7 1-7,-2-4-34,-12 6-98,-13 0-74,-20-41-272</inkml:trace>
  <inkml:trace contextRef="#ctx0" brushRef="#br0" timeOffset="18830.077">23170 4821 992,'3'1'326,"1"6"-281,2 3-44,3 8 36,4 7 43,-4 5 4,-1 11-6,-1 4-24,-1 10-20,1 7-14,-5 6-10,0-1 5,2 9-15,-2 0-77,2-4-28,-1-6-185,-12 35-251</inkml:trace>
  <inkml:trace contextRef="#ctx0" brushRef="#br0" timeOffset="19042.089">23129 5294 864,'0'-5'574,"0"2"-350,0-7-22,0 9-91,5-3-63,6 0-38,11-3-9,13 0 4,13-6-4,8-3 1,7 0-2,3-9-46,4-1-144,8-5-142,132-67-245</inkml:trace>
  <inkml:trace contextRef="#ctx0" brushRef="#br0" timeOffset="19252.101">24081 4445 1286,'0'-8'303,"2"4"-105,5-11-88,5-3-38,7-5-21,13 3-29,12-6-16,7 1-5,9 0 5,0 7-6,1 0-17,-9 9-64,-7 8-126,-11 7-69,-15 44-342</inkml:trace>
  <inkml:trace contextRef="#ctx0" brushRef="#br0" timeOffset="19462.1129">24147 4820 1220,'4'0'142,"6"-4"-64,6-4 54,12-2 42,9-2-30,9-1-42,2 0-42,1 4-28,-4 3-17,-2 4-8,-3 0-6,-6 4-1,-4 0-26,0-1-105,-4-1-187,23-12-534</inkml:trace>
  <inkml:trace contextRef="#ctx0" brushRef="#br0" timeOffset="20622.1789">25351 3779 700,'0'2'333,"-2"-1"-246,2 2-63,2 4 9,-2 3 73,3 10 31,5 11-34,-3 12 4,1 14-22,0 10-31,-4 7-28,-2 2-3,0-6-22,0-8 0,0-11 5,3-18-12,0-15 12,0-14-6,-2-4 30,2-2-2,-3-9 22,6-20-50,2-19-44,2-21-32,10-15-2,4 0 21,-2 4 42,0 17 15,-2 18 0,-4 15 17,-3 13 10,-4 11-11,0 2-16,0 12 0,1 4-20,10 13 20,-2 11 0,1 5 9,2 8 3,-2-2 0,-1-1-12,-6-2 1,-1-7 2,-1-5-2,-4-9 10,-3-7-11,0-8-6,0-6 1,-1-2 5,2-8 34,8-13-34,12-16-10,8-21-22,10-9-16,0-6 20,0 9 16,-9 14 12,-7 13 0,-9 17 10,-4 8 13,-7 11 5,-1 3-23,1 6 1,2 5 4,8 5 29,-1 13 8,1 5-14,0 7-3,-2 7 1,-4-1 4,1-1-4,-4-1-23,-2-8-7,-4-2 0,1-3 9,-2-7-10,-3-3-24,2-1-67,-1-5-73,2 0-115,8-4-328</inkml:trace>
  <inkml:trace contextRef="#ctx0" brushRef="#br0" timeOffset="21225.214">26734 3341 1302,'0'0'283,"0"0"-151,0 0-88,0 0-44,1 6-14,4 7-7,5 13 21,9 12 5,-2 11 19,2 9 6,-1 2 12,-2 4-6,0-1-5,-4-2-10,2-5-4,-3-1-4,1-5 4,-3-15-16,2-8 7,-5-13-8,-1-9 0,-5-2 1,6-8 56,5-12 14,8-12-25,5-16-16,13-17-12,5-14-17,4-8 5,3-8-6,-1-1 0,-2 9 0,-2 10-8,-10 9-26,-6 16-56,-7 12-74,-5 15-100,0 53-476</inkml:trace>
  <inkml:trace contextRef="#ctx0" brushRef="#br0" timeOffset="21497.229">27422 4021 962,'10'-1'167,"-1"-7"-49,12-8 13,7-5-56,2-9-38,4-3-16,-1-2-6,-5 1-9,-7 3-5,-6 5 31,-12 6 88,-7 9 49,-13 3-68,-9 2-56,-9 8-30,-4 10-2,-2-1-13,8 4-5,12-1 4,7-4-190,12 6-114,21 26-243</inkml:trace>
  <inkml:trace contextRef="#ctx0" brushRef="#br0" timeOffset="21976.257">25248 4822 658,'-2'-1'181,"2"1"-64,-1 0-3,2 0-31,2 0-35,8 7-47,14-1 84,17 0 61,25-2 7,77-12-39,70-33 16,44-34-31,-70 12-22,24 0-46,-12 3-8,7 0-22,-10 5 20,-25 10-20,-28 8 5,-17 10-6,-21 6-1,-15 5-21,-56 13-17,-10 0-11,-7 1-7,17 0-25,-18 4-88,-17 0-188,-79 43 4</inkml:trace>
  <inkml:trace contextRef="#ctx0" brushRef="#br0" timeOffset="22322.276">26425 4939 1281,'12'-11'189,"12"-9"-164,22-14-17,18-5-8,12-5 0,5 10 2,-4 11 7,-5 5-9,-10 14-1,-15 13 1,-15 11-16,-15 8-2,-12 5 15,-13 4 3,-10 4 36,-12 4-11,-10 4 14,-8 5-13,2-6-8,-2-2 3,5-8-9,-1-6-12,1-5-65,3-6-61,-1-11-129,5-7-100,-27-48-162</inkml:trace>
  <inkml:trace contextRef="#ctx0" brushRef="#br0" timeOffset="22540.289">26552 4840 794,'4'3'254,"2"1"-197,6 10-11,2 4 50,-4 5 51,-7 6-15,-3 3-12,-9 5-10,-8 7-23,-3 4-33,-11 7-11,-4-1-20,-1 2-10,2-5-12,4-2-1,8-8-96,8-2-89,10-9-112,8-11-66,60-31 21</inkml:trace>
  <inkml:trace contextRef="#ctx0" brushRef="#br0" timeOffset="22705.298">26604 5286 696,'10'-3'314,"4"-1"-118,15 0-49,7 5-42,5 9-1,5 6-1,-1 1-11,2 3-22,-2-2-38,0-2-5,3-3-15,-8 6-12,-1-2-20,-8 2-55,-8 1-379,-16 9-412</inkml:trace>
  <inkml:trace contextRef="#ctx0" brushRef="#br0" timeOffset="24184.383">12760 9328 887,'-3'-2'332,"0"2"-43,-1-2-80,2 4-137,2 7-72,2 12-21,4 24 21,1 17 18,5 15 27,1 5-17,-1 2-4,-6 6 0,-3 59 3,-15 21 2,-13 2-16,9-70 1,11-66-14,2-10-9,3-11-81,-4 18-96,8-21-87,-1-15-6,6-12 58,15-94-381</inkml:trace>
  <inkml:trace contextRef="#ctx0" brushRef="#br0" timeOffset="24624.408">12688 9622 745,'-4'-12'539,"1"4"-324,3-10-61,8 3-120,11 0-34,6 1-3,15 6 3,4 2 9,2 8 0,-4 8 17,-5 0-8,-6 8-5,-7 6-13,-10 0 2,-7 11 1,-14 15 58,-11 14-23,-14 11-22,-9 9-16,-6-9 6,3-5-12,7-21 2,12-17-20,12-13 13,10-15-5,9-6-100,15-10 38,16-3 62,17-6 16,10 2 0,-1 4 0,-5 8 11,-7 8 14,-13 12 17,-9 8 0,-12 5-4,-11 10 40,-10 5 6,-8 10-9,-13 2-24,-9 5-18,-11 0-21,-3-2-2,-2-5-10,0-11-12,3-13-76,8-13-94,3-16-142,-42-92-857</inkml:trace>
  <inkml:trace contextRef="#ctx0" brushRef="#br0" timeOffset="25225.442">12251 9354 1466,'-7'-15'303,"1"2"-208,-5-8-76,8 10-19,5 7-13,6 1-17,11-5 23,16-4 6,16 1 2,16 0 36,51-6-1,20 4-13,23 0 17,-48 5-14,-4 7-1,-4-6-7,-15 6-3,-49 1-9,-4 0-6,-1 1 1,25 3-1,-9 5 2,-15-3-1,-13 1 0,-10-1 5,-8-2 2,-6-4 11,-2 0 59,-7-6 12,-7-1-42,-11-8-36,-6-6-12,-9-1-11,-7-7-24,-2-3 8,5 2 17,6 2 10,10 6 9,14 8-9,11 7-1,10 5-35,13 6-31,11 1 53,16 9 8,7 8 6,5 5 0,-7 4 0,-3 9 0,-5 0 0,-6 5 2,-1-3-1,-7-2 0,-5 1 0,-6-9-1,-7-6-6,-7 3 6,-13 3 5,-10 10-5,-14 3-18,-9 10-85,-9 3-173,2 7-228,-40 66-569</inkml:trace>
  <inkml:trace contextRef="#ctx0" brushRef="#br0" timeOffset="25566.462">13890 10508 539,'1'24'157,"2"-5"-17,1 13-5,2-18-3,2-10-15,-1-11 63,5-12 18,5-14-90,2-19-56,-2-6-14,-5-3 1,-8 4 39,-4 8-20,-10 5 19,-4 17 2,-7 6-37,-3 13-32,-4 8-10,-7 12-1,3 6-11,6 7-41,5 4-106,13 6-315,21 38-275</inkml:trace>
  <inkml:trace contextRef="#ctx0" brushRef="#br1" timeOffset="34897.996">16441 11216 309,'-6'-7'102,"-1"-5"-102,-23-30-239</inkml:trace>
  <inkml:trace contextRef="#ctx0" brushRef="#br1" timeOffset="36327.077">15610 5030 756,'-3'-1'340,"1"0"-142,-3-2-36,3 0-37,1 6-17,1-3-51,1-3-45,1 3-12,0 0-26,1-1 1,-1-1 23,1 1-2,-2 1 4,-1-4 7,2-2 32,-1-2 10,2-7-22,-3-5-15,-3-5 8,-3 3-13,-4 6 4,2 6 22,1 6 16,4 4-4,-2 0-33,4 3-12,-1-3-9,0 1 9,2 2 0,-1-2-6,1 5-2,0 4-1,1 6 2,1 1-70,6 11-103,1 3-91,31 67-232</inkml:trace>
  <inkml:trace contextRef="#ctx0" brushRef="#br1" timeOffset="36738.1009">15548 5853 969,'-2'10'188,"1"2"-112,0 9-22,-1-2-1,4-10 7,-2-5-5,1-4 7,0-2-20,1 0 7,0 0 1,-2-1 20,-2-4 13,-1-7-47,-3-5-20,-4-3-16,-3 4-5,0 9 5,0 4 2,3 5 14,-2 4-15,5 1-1,0 5-17,5-3 5,-2-1-1,9-3-10,-2 4 5,2 1 5,-1 3 12,1 4 1,-2 8-23,2 10-17,1 8-67,5 10-53,25 88-218</inkml:trace>
  <inkml:trace contextRef="#ctx0" brushRef="#br1" timeOffset="37138.1239">15707 7512 1412,'0'2'234,"0"-4"-162,0 4-16,0-2 26,3-2-7,-3 0-24,1 0-31,2-6-20,-3-6 0,2-7-50,-1-6 32,-1-9 5,-1 7-1,-5 5 13,-5 6 1,2 13 48,-4 5-15,1 5-20,-4 9-7,2 1-6,1 8-8,7-4-1,6-3-48,9-3-90,7-9-36,11-7-58,55-68-515</inkml:trace>
  <inkml:trace contextRef="#ctx0" brushRef="#br1" timeOffset="38029.1749">17772 4179 968,'-2'1'162,"2"1"-117,0 0-6,-1 0 58,2 0 14,-1-2-63,2-2-31,2 4-16,6-4 10,-1 2 14,7-6 16,3 0-10,-3-3-8,-1-5-8,-3 6-3,-6-4 1,-5-1 5,-5 1-15,-5-3-3,-6 4-46,-6 4 26,-4 3 13,-6 9 7,0 7 12,-3 7 21,6 5-4,7-6-8,6 2-2,9-7-8,5-5-11,3-1-14,4 0 14,5-1 0,2 4 0,4 7-75,5 3-138,22 37-496</inkml:trace>
  <inkml:trace contextRef="#ctx0" brushRef="#br1" timeOffset="38502.202">17846 5825 1255,'0'-3'223,"3"6"-203,-3-2-20,3 3-12,0 3 12,2 1 21,-1-4 4,1-2 7,-4-2 13,1-4 49,-1 1 43,1-11-13,-1-1-71,-1-10-31,-3-2-5,-3 0-7,-6 6-10,-1 1 0,-3 5 1,-3 2 29,4 9-8,-1 2-4,6 4-18,-2 5 0,6 8-9,3 8-67,4 16-191,25 89-285</inkml:trace>
  <inkml:trace contextRef="#ctx0" brushRef="#br1" timeOffset="39042.2319">17630 8799 607,'0'-24'457,"3"3"-209,-3-17-41,0 12-65,-3 15-16,3 9-114,-3 8-12,3 12 0,0 6 63,3 8-11,1 1-20,-1-13-25,1-8-5,-2-10-1,1-4 23,-2 0 16,1-6 22,3-5 20,-4-9-46,-1-9-10,-1 3-10,-7 8-4,5 9-11,0 8-1,2 5-93,5 8-359,51 14-187</inkml:trace>
  <inkml:trace contextRef="#ctx0" brushRef="#br1" timeOffset="39682.2689">19926 4773 1395,'0'1'273,"-2"1"-221,1 4-51,1 2-1,0-2 0,1 0-12,4-3-17,4-6 29,0 3 6,-5 0 13,2 0 1,-4 0 11,-1 0-11,-1 0 14,-1 0 20,-4-4 6,-2-3-40,-8 2-14,0-2-2,-5 7 31,-4 5-34,1 9-1,2 8 0,1 4-6,7 4 5,7 2-90,12 4-76,13 5-86,81 56-241</inkml:trace>
  <inkml:trace contextRef="#ctx0" brushRef="#br1" timeOffset="40139.2949">20088 6677 1066,'2'0'373,"0"0"-289,2 0-75,-1 2-8,-2-2 9,-1 1 11,0 2-4,0-3 1,-1 0 18,1 0 40,-2-3 35,1 3 2,1 0-10,-6-5-5,-2-7-52,-2-2-29,-8-5 2,3 5 8,0 3 0,0 4 2,6 5-29,4 2 0,5 2-41,0 6-38,5 6 10,3 10-77,4 3-70,7 7-144,22 48-448</inkml:trace>
  <inkml:trace contextRef="#ctx0" brushRef="#br1" timeOffset="40523.317">20288 9077 1734,'0'-4'233,"0"1"-163,-1-1-61,1 4-9,-2 1-33,1 9 2,-1 9 31,-1 15 15,2 19 6,1-1-12,0 0-8,1-15 11,4-17-12,-4-15 0,-1-4 0,2-2 11,-1-3-5,1 3-6,-1-11-23,1-5-29,-2-14-73,-2-12-125,-26-139-398</inkml:trace>
  <inkml:trace contextRef="#ctx0" brushRef="#br1" timeOffset="41317.363">19460 4208 367,'-4'-6'805,"1"6"-562,-7-7-63,8 7-81,2 0-40,-1 1-29,2-1-30,1 0-13,-2 0-8,4 0 3,-1 0 16,0 0 1,0 0 1,-3 0 15,0-1 1,0-2 5,0 3 9,0-1-1,0-8-7,0-4-22,0-9-10,-3-1-7,0 7 16,-1 6-6,-1 6-1,4 4 8,-4 4 17,-2 0-12,-4 2-5,1 7-6,-2 9-14,-1 4-47,5 13-170,-14 117-336</inkml:trace>
  <inkml:trace contextRef="#ctx0" brushRef="#br1" timeOffset="41971.4">16555 7547 1482,'2'3'173,"-1"4"-160,2 1-12,1 4 11,0-3-3,-2-3 6,-1-2 9,-1-4 5,-1 3-7,1-3-7,-2 0-6,2 1-7,-1-1 4,1 0-6,0-1-17,1-2-76,2-1-102,2-5-84,26-79-45</inkml:trace>
  <inkml:trace contextRef="#ctx0" brushRef="#br1" timeOffset="42319.42">16563 5376 1123,'-3'-3'209,"3"3"23,-3-6-119,3 6-59,3 0-3,-3-4 19,1 4-14,-1-2-28,2 2-16,-2 0-10,-2 0-1,2 2 7,0-2-8,-1 0 0,1 0-5,0-2-56,1 1-134,6-2-113,2-48-187</inkml:trace>
  <inkml:trace contextRef="#ctx0" brushRef="#br1" timeOffset="42544.433">16207 4606 1202,'-5'-6'198,"4"4"-37,-4-4-73,3 4-43,2 2 0,2 0 0,0 0-21,1 0-24,9 2-13,10 4 5,11 8-34,17 2-82,15 6-118,130 18-321</inkml:trace>
  <inkml:trace contextRef="#ctx0" brushRef="#br1" timeOffset="42732.444">16999 4828 1379,'0'-6'189,"-1"5"-78,-1-4 18,2 1-6,-2 0-47,2 1-73,4 4-3,0 5-178,6 11 49,10 5 30,3 15-33,6 10-135,20 100-299</inkml:trace>
  <inkml:trace contextRef="#ctx0" brushRef="#br1" timeOffset="42952.456">16955 5886 1367,'-4'0'195,"3"0"-126,-4 3-44,4-3-16,1 0-3,0 0-5,0 0-1,0 0-1,0 1-17,-2 5-159,-2 14-73,-58 44-540</inkml:trace>
  <inkml:trace contextRef="#ctx0" brushRef="#br1" timeOffset="43166.469">16431 6535 1554,'-8'-7'195,"6"5"-89,-2-5-62,1 3-29,3 4-14,0 0-1,0 1-82,3 5-124,1 0 25,8 7 2,-1 6-145,5 17-467</inkml:trace>
  <inkml:trace contextRef="#ctx0" brushRef="#br1" timeOffset="43481.487">18450 7644 1197,'-4'-4'316,"1"-1"-68,-6-8-67,-3-9-77,0-1-64,2-4-34,3 5-6,7 2-136,41-14-402</inkml:trace>
  <inkml:trace contextRef="#ctx0" brushRef="#br1" timeOffset="43699.4989">19517 8556 1836,'2'1'210,"-2"5"-210,0 8-110,-4 3 73,-3-1 31,4-4 6,1-6 7,2-8-7,2 0-26,1 0-203,8-53-400</inkml:trace>
  <inkml:trace contextRef="#ctx0" brushRef="#br1" timeOffset="43998.516">18664 8687 1811,'-8'-1'171,"4"2"-171,-6 8-321,5 5-130,0 4 112,-11 8-206</inkml:trace>
  <inkml:trace contextRef="#ctx0" brushRef="#br1" timeOffset="55740.188">19417 6025 288,'0'-1'133,"0"1"-37,-1-4-16,0 3-2,-1-2-23,-1 6-55,-3 3-97,-35 42-194</inkml:trace>
  <inkml:trace contextRef="#ctx0" brushRef="#br1" timeOffset="56580.236">19341 6090 593,'0'-1'203,"-1"-2"-37,-1 0-13,-2 0-7,0 3-25,1 0-43,-1 0-12,1 0-7,1 0 17,2 0 13,-1 0-17,2 3-12,-1-3-24,0 0-12,2 0-12,-2-3 0,2 3-11,-1 0-1,6 0 0,3 3 2,10-6 8,13 0 10,11-3 19,9-8 4,10-2-10,8-3-18,5-1-1,44-6-7,-77 20-5,34-11 5,-8 9-5,-9 2-1,-17 2-1,-11 4 1,-7 0 0,-7 6-1,-2-2 0,-2 0 1,-2 0-1,-2-4 0,-4 4 1,1-4-1,-2 0 1,-3 0 1,-2 0-1,0 0 5,0 0 0,0 0 3,-2 0 5,2 0 8,0 0 13,-3-4-1,1 1-1,-3-3-22,0-8-10,-2-1 0,-4-8-1,-2-2-2,-2 2 2,-1-3 0,-1-3 0,-7 3-8,-1 3 7,-5 2 0,3 2 0,5 7 1,5 1 1,10 7-1,4-2 0,3 6-1,1 0-5,-1 0-4,2 3-13,5 0-16,3 1 17,10 7 10,7-1 12,1 7 0,2 0 0,-1 6-2,-4 3 1,8 1-6,-3 4 6,2 5 2,-6 1-1,0-4 0,-9 1 0,-3-1-7,-8-4 7,-4 1 1,-11 1 8,-14 7 3,-11 5-10,-10 3-2,-3 1-15,3-8-57,14-9-156,21-8-348,45-57-546</inkml:trace>
  <inkml:trace contextRef="#ctx0" brushRef="#br1" timeOffset="56919.255">20860 5983 698,'-3'-8'849,"2"4"-534,-3-7-151,8 4-100,10-1-38,9-7-25,16 0 0,8-4-1,4 7 0,1 3 0,-7 1-5,-2 8 5,-4 0 0,-14 3-2,-2 4-80,-12 2-152,-12 6-89,-70 57-186</inkml:trace>
  <inkml:trace contextRef="#ctx0" brushRef="#br1" timeOffset="57120.266">20872 6276 1074,'0'0'482,"0"0"-353,1 0-47,2 0-38,6 4-28,12-1 2,13 3 9,13 1-9,8-3-10,-1 1-8,-5-5-20,-10-3-93,-10 0-83,-15-5-130,-31-33-423</inkml:trace>
  <inkml:trace contextRef="#ctx0" brushRef="#br1" timeOffset="57375.281">20804 5990 1094,'-6'-6'270,"4"2"-51,-4-3-45,4 5-69,2 4-60,-3 1-45,3 13-32,3 14 23,-3 21 9,0 19 1,2 18 5,-2 3-5,-2 3-1,2-2 7,-3-10-7,3-9-49,3-11-58,3-13-5,2-11-101,1-7-167,20 0-276</inkml:trace>
  <inkml:trace contextRef="#ctx0" brushRef="#br1" timeOffset="57618.2949">21366 6341 649,'0'-1'786,"0"-2"-627,3 2-97,-3 2-23,0-1 3,-3 3-6,3 1-36,-2 9-11,-5 4 11,-1 11 0,-11 8-39,-5 5-114,-1 2-107,1-8-82,-15 38-116</inkml:trace>
  <inkml:trace contextRef="#ctx0" brushRef="#br1" timeOffset="57759.303">21239 6630 315,'7'-4'316,"2"-2"-119,9-2-32,-1 2-11,-1 1-44,-1 5-46,-6 5-37,-3 5-16,-12 12-11,-5 7-1,-13 10-102,-10 8-146,-6 5-63,-43 55-62</inkml:trace>
  <inkml:trace contextRef="#ctx0" brushRef="#br1" timeOffset="57897.311">21115 6940 196,'0'0'240,"0"0"2,0 0-5,2-1 6,-1-2-62,8-2-26,5-8-76,9 1-46,9-8-15,6-3-10,6-2-8,-1-7 0,2 0-54,-7-3-144,55-80-350</inkml:trace>
  <inkml:trace contextRef="#ctx0" brushRef="#br1" timeOffset="58248.331">21790 6135 1116,'-3'4'290,"-3"1"-199,-10 8-7,-3 7 24,-5 9-24,-3 9-46,-3 7-20,2 2-18,3-6-2,7-8-52,5-11-37,12-7-34,4-7 22,11-7 14,8-6 61,10-7 8,6-2 13,1-3 7,-2 1 0,-7 1 9,-3 8 4,-9 4 16,-6 3 14,-7 3 7,-5 3 13,-2 4 24,-3 4-27,-6 5 13,-10 3-14,-15 11-23,-12 5-36,-18 6-38,-5 1-199,1 4-304,-60 32-341</inkml:trace>
  <inkml:trace contextRef="#ctx0" brushRef="#br1" timeOffset="58443.342">21670 6505 735,'20'3'223,"-1"1"-10,18 0 15,2 5-61,1 0-14,-4 2-17,4-3-67,3-1-36,-1 0-12,-3 5-19,-6-5-2,-9 3-8,-14 0-164,-11 3-196,-77 24-13</inkml:trace>
  <inkml:trace contextRef="#ctx0" brushRef="#br1" timeOffset="58797.363">21660 6886 814,'0'10'108,"1"-1"25,1 1-8,2 0 19,-3-7-20,-1-3-17,2-3-37,-2 0-10,0-1-13,2 4-23,5-6-24,5-10-37,7-6-41,10-6-19,0 2 47,-2 6 35,-4 6 15,-2 5 10,-2 6 20,-7 3-4,1 6 2,1 9 13,-5 6 22,0 6-15,-3 3-18,-6 5 0,-2 4-2,-7-1 20,-4-1 17,-6-14-10,-6-1-10,-9-12-24,-3-2-21,-5-16-22,2-6-97,3-17-103,-17-93-315</inkml:trace>
  <inkml:trace contextRef="#ctx0" brushRef="#br1" timeOffset="62807.592">23192 7710 282,'-2'-4'455,"1"-2"-265,-2-5 13,-1-4-17,-1 2-9,-1-4-18,0 2-35,0-2-43,0 5-27,1 4-16,2 2-17,1 6-11,2 0-9,-2 0-1,2 0-8,0 0-4,0 3 5,0-1-13,2 2-28,0 6-18,1 7-49,5 6-104,18 64-315</inkml:trace>
  <inkml:trace contextRef="#ctx0" brushRef="#br1" timeOffset="63818.65">23011 8447 1160,'-7'-7'174,"0"3"54,-13-2-121,3 10-58,-7 6-26,-2 9 16,-10 8 4,-6 9-22,-2 5-4,-7 8-7,-6 2-1,2-6-7,-2-6-2,5-3 0,15-8-69,8-8-51,16-9-37,3-3-52,8-8-35,7-7 22,24-31-233</inkml:trace>
  <inkml:trace contextRef="#ctx0" brushRef="#br1" timeOffset="63913.655">22565 8684 324,'2'-1'160,"-2"-2"-98,1 2-62,2 1-11,2 1-82,18 3-115</inkml:trace>
  <inkml:trace contextRef="#ctx0" brushRef="#br1" timeOffset="64583.6929">22816 8683 646,'-3'-8'282,"0"0"-72,-4-9-89,2 6-40,2 2-18,2 3 6,-1 4-19,0 2-31,2 0-19,0 0-2,-1 0-4,1 0-3,0 0 0,0 0-6,-1 2-7,1-2-8,0 0 13,0 0-7,0 0-46,0 0-125,0 2-125,-4 10 40</inkml:trace>
  <inkml:trace contextRef="#ctx0" brushRef="#br1" timeOffset="65491.746">22683 8632 511,'-16'0'147,"3"2"-6,-13-4 43,3 0 38,4-2-25,10 0-23,6 4-53,5-4-121,2 4-3,14-2 3,15-4 13,20-8 25,16-5 13,4-7 4,-4 0-8,-6 1-26,-8 6-5,-2 1-4,-4 2-11,-11 3 0,-7 4 0,-10 6-1,-6 3-48,-6 4-72,-9 6-117,-10 14 32,-95 93-169</inkml:trace>
  <inkml:trace contextRef="#ctx0" brushRef="#br1" timeOffset="65693.757">22677 8999 640,'0'0'571,"3"-3"-369,-3 3-58,0-1 0,10-3-9,10-10-64,15-4-40,18-9-14,11 0-4,4 2-7,0 0-5,-7 8 5,-15-1-6,-13 4-29,-15 7-56,-16 3-19,-20-5-188,-88-8-326</inkml:trace>
  <inkml:trace contextRef="#ctx0" brushRef="#br1" timeOffset="65905.769">22599 8628 1143,'-2'0'240,"0"2"-149,-1 9-85,0 8-6,7 17 25,1 17 49,7 14 25,3 17-26,10 70-34,-5 27-21,-3 22-10,-8-93 0,-4-67-8,0-12-56,3 1-95,6 24-79,52 28-218</inkml:trace>
  <inkml:trace contextRef="#ctx0" brushRef="#br1" timeOffset="66280.791">23656 8667 1290,'0'0'339,"-4"-4"-50,3 2-116,-8 4-67,-12 8-68,-16 10-32,-23 15-6,-59 52 0,-34 33-54,3 8-72,115-89-129,15-12 0,10-15 6,-14 20-68,24-24-20,24-26 178,6-13 47,13-11 112,0-3 101,-1 10 37,-6 12 30,-2 9-44,-7 18-28,-3 12 33,-2 16 11,-5 13 25,-4 15-60,-7 10-3,-6 9-44,-5 3-20,-5-1-22,1-7-16,-3-10 0,-4-12-150,4-17-118,-5 4-263</inkml:trace>
  <inkml:trace contextRef="#ctx0" brushRef="#br1" timeOffset="66565.807">23467 9049 975,'14'-11'160,"4"5"-107,15-12 17,11 6 35,5 3 20,6 0-34,3 2-32,3 3-22,-1 4-14,-9 4-4,-7 3 4,-10 5-13,-8 10-1,-13 4 29,-7 15 8,-9 10-22,-6 15 0,-7 11-12,-7 4-4,-6 1-7,-1-6-1,-5-10-52,-5-10 10,-2-7-128,-1-12-133,-69 10-365</inkml:trace>
  <inkml:trace contextRef="#ctx0" brushRef="#br1" timeOffset="66919.827">23553 9287 1053,'0'-3'312,"0"2"-123,-1-3-99,1 4-42,0 0 20,0 0-1,0 0-32,1 0-23,0-2-6,4-2 1,7-9-6,13-12 7,14-8-8,2-6 1,5 5 1,-7 7-2,-3 11 0,-6 14-7,-6 7-5,-3 12-6,-5 7 18,-6 9 6,-7 4 17,-5-2-2,-6 1-9,-5-7 4,-6-3 17,-4-3 8,-8-9-11,-6-2-15,-3-10-6,-2-8-9,6-11-51,4-9-43,12-15-145,8-105-415</inkml:trace>
  <inkml:trace contextRef="#ctx0" brushRef="#br1" timeOffset="67534.8619">24809 8459 1307,'-3'0'309,"0"1"-219,2 2-63,1 1-22,1 12-4,6 9 17,2 12 6,4 11-18,4 8 9,0 5-6,2 2 0,-1 5 0,-6 3 48,-1 8 3,-3 7-22,-5 4-4,-3 65 2,-6 10-18,1-120-12,0-4-4,-1 34 5,0-19 2,1-16-8,1-18 1,1-11 4,2-11 19,-4-10 92,-8-6-16,-6-17-76,-10-14-15,-4-6-9,2-8 0,0-6 0,-2 1 0,7 9-1,5 5 0,4 10 0,4 13 0,6 10-6,4 9 4,5 7-35,1 9-35,5 11 3,6 19 48,2 11 11,1 18 10,1 2 0,-5 1 0,-1-6-1,0-10 0,-1-13 0,0-8 1,3-11 0,4-16 1,1-5 23,10-13 11,5-8-1,4-8-13,3-4-15,-1-1-4,2-1-2,-1 7-22,-4 1-56,-5 8-194,20-7-561</inkml:trace>
  <inkml:trace contextRef="#ctx0" brushRef="#br1" timeOffset="76790.3919">26453 8605 226,'-3'-15'510,"2"6"-375,-1-16 16,2 3 88,0 3-44,0-2-32,-3 0 19,2 4-70,1 2-14,-3 4-14,3 7-26,0 4-28,-3 3-20,1-2-10,2 1-13,2 2-10,8 4 4,5 7 17,9 9-7,6 8 0,1 8 9,0 6-6,-1 9 5,-3 5 0,-2 8-9,-3 9 10,-5 1 0,-3 1-6,-5-8 0,-2-21-8,-2-12 1,0-19 11,-4-11-7,2-8-3,0-4 12,1 0 27,5-11 14,7-18 4,8-21-15,8-18-3,5-11-6,5-10-5,23-57-5,0-12-11,-46 114 2,-4 6 7,15-39-3,-8 18-6,-5 18 2,-10 18-1,-3 11-1,-2 12-6,-2 6-78,0 6-243,3 20-419,-12 116 151</inkml:trace>
  <inkml:trace contextRef="#ctx0" brushRef="#br1" timeOffset="77048.4059">27156 9132 1024,'0'-2'234,"0"2"-78,0-1-26,7-3-65,1-3-13,14-5 16,0-8 16,8-6-26,0-2-25,-9 1-6,-3-1-3,-8 8-3,-10-1 15,-8-1-10,-10 3-23,-3 1-3,-11 10 0,1 8-27,3 11-174,5 11-125,13 56-365</inkml:trace>
  <inkml:trace contextRef="#ctx0" brushRef="#br1" timeOffset="77977.4599">28032 8161 1276,'0'-4'282,"1"2"-128,-1 1-104,2 1-50,3 1-5,6 5 5,9 3 0,3 7-1,4 4 1,-3 6-10,0 3 10,-3 6 4,3 4 38,-5 3 3,-1 3 3,-5-4-12,-5 4-18,1 2-9,-4-1 2,-1 7 2,2-2-7,-3 1 0,1 3-5,-4-1 5,0-2-6,0-1 0,-4 2 0,1-4 1,-3-4-1,2-6 1,0-15 0,3-9-1,1-9 0,1-2-1,2-4 1,-3-2 12,0 0 11,0 2 5,0-1 11,0 1 6,-3 0-3,2 1-1,-1-2-16,-5 1-10,4-3-14,-2 1-1,1 2 0,1-1 1,1-2 0,0 2 0,-3-5 0,-1-4-1,-3 0 1,-1-4-1,-1-5 1,-2-3 0,-4 0 0,2-1 5,-1 0-5,-5-6 4,5 1-4,-4-10-2,1 2 0,1-3 1,8 7-2,-1 0 2,7 12 1,1 7 5,3 5 0,0 6-6,1 2-21,5 6-51,6 8 13,6 12 32,6 15 14,4 14-4,-6 5 5,0 4-9,-3 1 9,-1-6 3,-5-12 8,0-12-5,0-10-2,-4-12 7,-3-9 1,3-10 1,4-17 70,8-16-5,5-15-23,2-8-10,-1 1-18,-4 2-7,1 8-8,-5 12 0,-2 7-10,-2 10-59,0 9-132,13 13-359</inkml:trace>
  <inkml:trace contextRef="#ctx0" brushRef="#br1" timeOffset="78660.499">29289 8899 891,'2'-4'283,"-2"2"-77,0 0-25,-2 2-17,1 2-71,-1 1-39,1 1-54,-1 1-2,0 0-62,4 10 4,-2 4-2,0 6-58,2 1-82,1-3-169,16-19-492</inkml:trace>
  <inkml:trace contextRef="#ctx0" brushRef="#br1" timeOffset="88562.065">16690 11419 675,'0'-10'216,"0"2"-96,-2-6 17,0 7-16,1 6-26,1 1-32,-1 1-30,-1 2-33,2 1-8,0 3-1,4 5 8,4 6 1,3 9 29,-2 12 11,0 10-28,-3 5 12,-3 7-22,-2-4 10,-2 5-5,-4-1 5,1-8-11,-4-2 5,1-6-6,-2-8 0,1-7 6,2-9-6,3-12 0,3-6 8,0-3-1,0 0 8,2-4-3,-1-4-12,0-11-32,3-11-25,0-9 6,7-9 44,0-2-10,6 1 10,1 0 7,3 0 7,-6 6-6,5 6 7,-6 4 16,-1 8-2,-3 15 2,-4 0-9,-2 7-10,-2 3-5,5 4-8,1 5 2,5 1 5,4 6 0,-1 8 1,2 5-1,-6 6 1,-2 6 12,-4 8 2,-3 5 2,-6-2-1,-2 0-1,-3-4-8,0-6 0,1-13-6,0-10-6,6-8 6,1-9 9,0-2 2,1-4-2,4 2-2,-2-2 5,0-13 26,8-13-31,3-16-7,10-16 1,6-9-1,0 1 2,1 1-1,-1 4-1,-4 8 13,-1 10-2,-4 8 10,-6 14-6,-4 10 7,-5 8-16,-4 7-6,3 3-20,5 4 13,0 11 7,7 2 0,2 9 0,0 4 7,3 6 1,-3 2 13,2 0 12,-6-1-6,1-1-3,-4-3-14,-4-3-2,2 5 4,-3 0-5,-1-2 2,-1 0-8,-5-8 6,1 0-5,-2-4-1,1-3 0,0-6-1,1-3-39,3-4-65,-3-2-79,2-3-109,0-29-387</inkml:trace>
  <inkml:trace contextRef="#ctx0" brushRef="#br1" timeOffset="90396.17">17016 11710 525,'-8'12'129,"2"6"-30,2 19-26,5 14-20,8 8-38,19-4-6,14-7-8,10-14 47,14-13 32,7-21 19,4-19-17,2-14-46,-10-18 35,-14-8-4,-17-12-7,-14-3-22,-19-3-14,-18 6-21,-27 2 3,-20 15-6,-65-10 0,-30 44 1,-1 61-1,69 16 13,-8 23-2,57-32-1,5 2-10,6 0-1,-10 47-26,29-3-141,34-7-88,172 81-124</inkml:trace>
  <inkml:trace contextRef="#ctx0" brushRef="#br1" timeOffset="90780.192">18313 11304 1347,'0'0'293,"1"-4"-211,2 1-82,5 3-33,16-1 33,10-2 2,17-3 22,3 6-6,4-4-9,-3 4-9,-4 0 1,-8 4 8,-2-4-8,-12 0-1,-8 0-48,-7 0-117,-10 6-82,-11-5-67,-46 9-249</inkml:trace>
  <inkml:trace contextRef="#ctx0" brushRef="#br1" timeOffset="91139.2119">18649 11309 548,'-6'1'241,"5"-1"-37,-6 0-42,6 5-76,1 4-67,3 15 29,3 8 27,3 12-10,3 8-5,1 0 27,-1 0-29,-4 0-31,-6 3 0,-8 3-12,-11 4 0,-13 6 3,-7-9-18,-7-3-3,1-8-48,6-13 9,9-15 21,6-12 21,9-8 0,8-7 0,5 0-10,7-5-4,3-7 14,6-5 20,10-3-2,6 1 33,4 1-2,5 6 22,3 4-17,0 6-3,3 2 6,-2 3-36,-3 1-11,-3 3-3,-5 0-7,-6 3-23,-1 0-149,-3 3-194,30 11-333</inkml:trace>
  <inkml:trace contextRef="#ctx0" brushRef="#br1" timeOffset="91919.257">19645 11255 562,'0'0'135,"3"1"-93,-3 0 78,0-1 1,2 4-38,2 2-8,0 6 34,3 6-44,0 11-1,-1 5-26,3 9-2,-2 0 13,3 8-19,-4 0 41,1 1-13,3 11-22,-4-1 5,0-2 7,-3 3-14,-1-4-13,-1-2-1,-2 1-11,-2-1 1,-2-11-1,-1-2-7,-4-10 7,4-9-3,2-7 0,2-12-5,-1 1 12,3-7 19,-6-8 67,-5-3-32,-5-9-47,-5-6-20,0-13 0,-1 0 0,0-2 10,3-4-4,-1 5-5,4 4 7,4 4-8,0 7 0,6 13 0,4 2 8,0 6-8,2 3-6,2 1-10,0 1-11,0 7-32,7 7 33,4 11 26,0 8 1,6 6-1,-2 1 0,-1 0 0,4 2 0,-4-4 0,3 0-1,-3-4-5,-2-9-7,1-7 7,-1-1 4,-4-7-7,3-5-9,-2-6 15,3-3 3,6-11 2,4-11 23,4-9-13,2-12 11,0-2-14,1-7 1,-2 6-10,-7 8-6,-4 4-56,-7 9-88,-6 11-87,-41-8-472</inkml:trace>
  <inkml:trace contextRef="#ctx0" brushRef="#br1" timeOffset="94148.385">17179 11477 1221,'12'-23'201,"14"1"-178,32-31 7,85-21-6,54 4 42,0 44 3,-52 26 22,16 11-25,12 17-19,3 1-14,28 6-18,29 14 4,-4-23-19,27-19 0,-10-18 11,-16-5-10,-7-9 1,-48-9-2,-37-1 1,-36 10 0,-66 19-1,-12-4-102,-11 6-258,-23-27-800</inkml:trace>
  <inkml:trace contextRef="#ctx0" brushRef="#br1" timeOffset="95057.4359">21883 11797 857,'-3'0'263,"1"0"-29,-3-4-60,5 4-20,-1 1-23,1-1-26,-2 3-54,2 0-51,2 8-18,2 8 18,7 11 6,-4 14 4,-4 6 1,-3 5-2,-6 6-8,-9-3-1,0 1-4,2-8-31,2-13-19,5-14-16,6-15 10,3-9 42,2-10 18,8-19 12,10-31-12,38-80-8,31-60 2,5 11 6,-70 147 9,-5 7 21,-1 8 29,18-18-16,-12 17-37,-3 15-5,-5 17-2,2 10-4,-2 12-7,-1 12 10,-3 15 2,-6 14 6,-6 6 8,-7 3 2,-10-2-5,-1-3-11,-5-13-9,4-13-15,6-16-15,4-16-13,6-10 38,6-14 5,5-16 8,12-20-44,8-13 31,6-11 8,3 3 6,-3 6 0,-1 11 14,-6 13 11,-2 11-2,1 13 13,-4 13-15,2 8-5,-1 9 8,-2 13 3,-1 10 17,-4 9-13,-5 4 13,-4 6-19,-8 0-13,-9 5 3,-6-4-15,0 0-4,-2-6-77,2-10-77,4-5-124,1 17-357</inkml:trace>
  <inkml:trace contextRef="#ctx0" brushRef="#br1" timeOffset="95448.459">22977 12132 975,'6'0'145,"4"0"-82,7-7 102,10 2-3,2-6-42,9-8-36,6-4-22,3-6-19,0 0-22,-15 0-4,-10 5-5,-12 6 12,-11 0-2,-12 5-22,-14 3-12,-9 10 12,-10 3-1,-2 13-4,2 6 5,3 4 0,4 7 0,7 0 0,7 7-1,5-4-9,7 4 1,6 1 3,5 0-8,7 1 4,5 2 9,7 1-1,3-4 2,3-3 1,5-6 12,7-8 14,2-12-12,5-12-1,4-13-14,5-13-24,3-3-212,103-83-366</inkml:trace>
  <inkml:trace contextRef="#ctx0" brushRef="#br1" timeOffset="95643.47">23968 11722 64,'0'0'1589,"0"0"-1362,0 3-178,7-3-29,4 0-19,18 0 26,15 0 2,16-4-10,8 1-8,6-5-4,-3 1-7,-9 1-69,-14 5-177,-18 26-278</inkml:trace>
  <inkml:trace contextRef="#ctx0" brushRef="#br1" timeOffset="95839.481">23805 12246 1543,'1'-2'305,"0"2"-164,6-2-51,6 0-77,15-2 13,19 0 16,19-8-14,12-2-16,2 2-6,0-2-6,-1 10-78,-6 5-250,86 16-292</inkml:trace>
  <inkml:trace contextRef="#ctx0" brushRef="#br1" timeOffset="96342.51">25215 11636 1158,'0'-1'293,"0"-2"-175,1-1-74,2 2-26,5-2-6,11 0 31,15-5 16,14-4 10,11-2-17,2 3-28,-1-6-13,-2 6 2,-5 1-13,-5 1-24,-6 7-180,-13 6-177,-23 37-308</inkml:trace>
  <inkml:trace contextRef="#ctx0" brushRef="#br1" timeOffset="96708.531">25518 11725 1134,'0'0'261,"1"0"-168,-1 1-56,3-1-37,3 6-5,2 6 5,6 11 55,5 16 2,-3 7-36,-4 6-4,-8 5-5,-8 6 0,-8 3 0,-14 9-3,-5-2-2,-13 5-7,2 0-75,-3-8-10,10-9-44,10-22 7,11-18 47,10-16 75,6-8 73,4-14 17,6-5-32,7-11 23,7-7 20,5 9 14,5 5 8,5 5-24,-1 4-12,11 4-30,2 5-12,6-3-27,1 1-9,-1 0-9,-3 4-6,-1 0-122,-4 4-337,42-17-713</inkml:trace>
  <inkml:trace contextRef="#ctx0" brushRef="#br1" timeOffset="96890.541">26272 12132 1402,'5'10'97,"1"2"-68,9 7-13,-1 3 8,2-5 39,6 3-33,3-2-16,6-2-14,6-1-221,40-9-538</inkml:trace>
  <inkml:trace contextRef="#ctx0" brushRef="#br1" timeOffset="97318.5659">27137 11419 1718,'-14'-7'269,"1"1"-194,-19-1-44,-2 4-29,-8 12 5,-6 8-7,1 11-7,1 9-13,8 8-25,11 0 5,7 3 4,9-4 13,6-2 13,8 5-10,4-8-20,9-2-5,17-6 13,7 1-16,12-7 24,6 1 18,-2-3 6,-4-1 0,-6 1-6,-10-1 6,-9-1 17,-11 3 16,-3-2 14,-5-3 16,-5 3-11,-6-1-7,-5 2-7,-5 5-2,-6 2-14,-14 3-7,-7 5-15,-7 1-15,-2-3-108,-4-4-144,-69 0-512</inkml:trace>
  <inkml:trace contextRef="#ctx0" brushRef="#br1" timeOffset="97866.597">27663 11952 1251,'-1'0'327,"-1"0"-132,1-1-117,-1 1-46,2 0-32,2 0-122,1 3-223,14 4-554</inkml:trace>
  <inkml:trace contextRef="#ctx0" brushRef="#br1" timeOffset="99789.707">21730 12750 298,'0'-5'651,"0"5"-501,-1-3-10,1 3-71,1 4-45,9 5-2,9 15 56,9 11 26,13 12-20,4 8-24,10 3-29,2-2-10,4-12-10,8-12 1,8-16-5,48-22 5,14-36-6,6-29 2,-106 42-1,-8 3-1,-6 3 0,26-21 0,-18 11-5,-15 13 0,-6 8 0,-9 9-1,0 4-18,3 9 0,12 4 16,7 7-4,7 1 6,11 3 0,9-5 1,6-2 1,11 0-2,1 0-17,3 1-218,94 20-395</inkml:trace>
  <inkml:trace contextRef="#ctx0" brushRef="#br1" timeOffset="100810.765">18789 12277 42,'25'13'0</inkml:trace>
  <inkml:trace contextRef="#ctx0" brushRef="#br1" timeOffset="103956.9449">30094 11445 1053,'-2'-29'227,"1"7"-86,1-23-54,0 8-62,0 8 7,0 13 79,-2 6 3,1 10-42,1 3-71,3-2-1,6 8-27,11 4 15,18 1 12,16 4 13,14-9 12,5-9-16,-7-5 9,-10-5-10,-9-3 2,-17 0-10,-10 9-73,-12 0-104,-10 4-59,-40 8-362</inkml:trace>
  <inkml:trace contextRef="#ctx0" brushRef="#br1" timeOffset="104340.9669">30425 11342 707,'0'0'453,"0"0"-343,0 0-55,0 0 23,0 3 2,1 0-40,4 5-29,5 15 20,4 13 1,-2 14-10,-4 9-13,-8 8 2,-10 1 2,-10 1-5,-11-3-2,-12 0-6,-12-4-5,-8-5-28,-1-8-51,0-10 2,14-13 25,15-13 50,16-7 7,13-8 51,8 1 12,7-7 11,7-3-28,10-3 47,9-4 12,6 5-7,4-4-10,-4 3-23,2 4-8,-3-4-30,-3 1-5,0 0-11,-1 3-6,0 4-5,1 0 0,6-2-64,0 4-116,4 2-113,71-10-365</inkml:trace>
  <inkml:trace contextRef="#ctx0" brushRef="#br1" timeOffset="104931.001">31010 11889 1143,'0'0'336,"0"0"-246,0 1-74,1-1 47,-1 0 42,2 0 6,-2 0-42,0 0-43,0 3-26,3 1 0,0 6 0,3 8 1,1 8 8,-1 6 0,-1 5 12,-1 8-3,-1 0 0,0 0-9,-3-1-3,2-7-6,-4-4 1,2-5 7,-1-6-7,-2-3 0,-1-2 0,0-6 4,1-2 7,-2-1-3,-2-4 7,3-2 7,-4-4-5,-3-8 0,-3-6-18,-3-19 0,-4-18-15,-2-17-3,7-9-1,-4 7 19,8 17 6,2 16 12,6 23 0,4 6-18,0 8-12,5 6-55,6 10-38,3 9 81,10 12 18,4 15 6,0 6 0,-1 3 1,-5-4-1,-4-5 0,-8-10 0,-3-12-1,-2-11 1,-2-12 0,-2-5 18,4-3 38,7-15 10,7-11-15,9-14-27,8-5-18,-3-1-6,-1 11-32,0 10-89,0 15-211,42 28-585</inkml:trace>
  <inkml:trace contextRef="#ctx0" brushRef="#br1" timeOffset="105143.0129">31773 12548 1221,'2'4'113,"-1"3"-85,2-1-14,-1 8 28,-5-3 4,-3 10 62,-7 6-57,-9 0-51,-1 5-10,-3-5-235,-27-9-490</inkml:trace>
  <inkml:trace contextRef="#ctx0" brushRef="#br1" timeOffset="105993.0619">32475 11480 1592,'0'-3'219,"4"3"-219,3 0-61,1 10 35,3 7 2,2 14 21,-2 11 3,-1 21 26,-4 11 5,-3 2 19,-3-6-13,-5-8-4,1-11-15,-2-12-9,3-5 2,0-9-11,0-9-11,1-6-46,4-6 11,-1-8 41,3-10-5,3-13-44,8-20-50,4-20 61,7-11 14,-3-1 17,4 12 12,-8 15 49,-2 21 25,-5 14-41,-3 9-33,-2 8-2,7 8-11,-1 10 2,5 9 11,2 10-6,-3 12 6,-11 5-9,-6 3-3,-9 2 12,-10-3 25,-5-7-16,3-8-8,2-16-1,11-10 2,5-15 28,3-11 40,6-12-70,7-22-9,13-17-2,12-19-7,15-9-3,2 3 21,-1 16 17,-11 19 32,-10 20 13,-9 20-10,-6 8-23,-3 11-29,-4 9 0,0 9 0,1 14 39,-3 9 3,0 8-17,-6 7-7,-3-1-17,-3 2-1,-7 1-9,-4 1-166,-2-2-89,-23 58-394</inkml:trace>
  <inkml:trace contextRef="#ctx0" brushRef="#br1" timeOffset="106412.086">33212 12019 1458,'1'0'244,"5"3"-244,-1 1-12,3 0 12,3 2 40,2 0 5,6-3-3,5-2-10,1-5-10,1-3-10,1-4 3,-9-1-1,2-3 2,-12 1-5,1-2 16,-7 0-11,-8-5-8,0 0 7,-6 1-1,-6-4-14,0 8-13,-6 1 12,3 7 2,-3 12 0,2 11-1,-3 10-3,-1 12 1,1 8 3,0 7-1,7 0 20,2 1 1,6-8 7,5 0-17,8-9-11,7-2 0,5-3 1,5-3 12,6-4-6,4-9-7,8-5-58,0-7-139,2-12-136,44-37-925</inkml:trace>
  <inkml:trace contextRef="#ctx0" brushRef="#br1" timeOffset="107649.157">33701 11510 1358,'-1'-1'315,"1"-2"-134,-1 1-128,-1 2-32,2 2-5,2 1-16,0 0-44,3 13 26,5 6 18,3 18 9,2 6-3,0 9-5,-2 5 11,-2 1 4,-3 6 4,-4-1-7,0 5-1,-1 3-10,-1 1-2,-2-5 0,0-6 1,-2-11 6,-1-8-6,1-10-1,0-9 1,0-13 26,1-1 3,0-8 5,-1-2 13,0-4 4,0 2-7,2-4-7,-2 1-2,-4-10-3,-10-2-24,-2-11-9,-9-9 8,3-11-8,1 1 0,-1-5-9,5 6 9,1 7 1,8 4 0,4 13 0,-3 7 5,8 4-6,1 9-20,3 5-16,6 6-12,9 14 35,6 13 12,9 9 0,-1 6 0,0 0 1,-6-2 0,-2-3-1,-9-6 1,-3-2 1,-1-9-1,0-2 1,0-6-1,0-2 1,2-10-1,-13-3-8,0-4 8,0-4 15,0-4 24,0-10-8,0-8-7,0-16-15,0-11-9,0-7-40,0-8-98,0 3-365,0-85-757</inkml:trace>
  <inkml:trace contextRef="#ctx0" brushRef="#br1" timeOffset="109429.259">30962 11621 520,'0'-5'205,"0"-1"-10,-1-1-42,-1-3 53,2 0 2,-2 3-14,2 4-53,0 0-44,-1 2-38,1 1-28,0 1-1,0-1-9,0 0-13,1 0-2,-1 0 0,2 0-5,-2 0 5,2 0-5,-2-1-1,1 1 0,2 1-8,1 2 8,1 4 4,3 4-4,5 4-9,-2 5 6,-1 3 3,0 5 7,0 6-5,-1 6-1,1-1 1,0 1-1,0-5-1,-2-3 6,3-4-6,-1-8 1,-3-1-1,2-3 0,-2-2 0,-4 1 0,0-5 0,-1 3 0,-1 0 0,-1 0 1,0 2-1,-3-1 2,1 4-1,0 1 0,0 5 0,-2-1 0,1 0 0,3-3-1,0-2 1,3-2 0,-2 0-1,2-7 0,-1 1 0,-1 2 1,0-7 0,-1 4-1,2-6 1,-2 4-1,0-1 0,0-3 1,-2 4-1,2-4 0,0 1 1,0-4 0,0 0 0,0 0 1,-1 0 5,1-2-6,0 2-1,-1 0-1,1 2-6,-2 0-2,2 5-1,-3 0 9,2 1 1,-2-3-1,3-1 0,0-2-1,0 1-7,0 0 2,0-3 6,0 0-1,0 0 2,0 0 0,0-3 6,0 3 5,0-3 4,-4-3 1,-2-6-14,-1-11 4,-7-4-8,5-9 2,-6-5-1,2-10-5,-1 2 0,-2 0 6,2 8 0,2 9 1,5 15-1,-1 7 0,7 7 0,-1 3 0,4 0-9,-2 0-8,1 7-7,2 3 11,5 12 12,-1 5 0,2 7-5,0 0 5,0-2-6,4 2 7,-3-2 1,-1 0 0,1 0-1,-1 1 0,0-2 0,-1-1 0,3 3-7,0-10-4,0 0 2,1-8-9,-1-5-1,2-3 5,-2-7 14,5-6 5,4-6-4,5-19 40,6-10-8,4-10-2,-1-2-25,-6 4-5,1 11 5,-6 9-6,-2 4-15,-1 11-49,-1 4-196,26 7-256</inkml:trace>
  <inkml:trace contextRef="#ctx0" brushRef="#br1" timeOffset="185400.604">14661 14419 1368,'-3'3'204,"-5"11"-163,-8 16-41,-6 15 1,-5 12 47,-5 13 11,1 5 16,-6 3 34,-3 11-38,-5 0-22,-3-3-8,-3-1-25,6-3-11,8-4-5,9-3-63,12-10-131,15-10-181,45 0-344</inkml:trace>
  <inkml:trace contextRef="#ctx0" brushRef="#br1" timeOffset="185778.626">14659 14575 751,'-9'-10'947,"2"7"-712,-2-7-139,9 10-96,3 4 0,9 11-10,9 17 10,19 17 1,16 12 7,12 9-7,2 9 5,-9-1 2,-13 1-8,-14-1 1,-17-5 14,-14 2 8,-11-4 11,-14 6 4,-14 5-16,-7-5-11,-11-5-4,-1-19 1,5-11-1,3-23 2,0-13 0,-3-15 0,-7-13-8,-2-12 0,-7-1 1,-3-2-1,-2 6-1,2 10-24,9 8-25,13 7-28,18 6-56,19-1-206,77-18-351</inkml:trace>
  <inkml:trace contextRef="#ctx0" brushRef="#br1" timeOffset="186378.66">15006 15107 996,'13'0'157,"3"8"-94,16 3 36,9 11-6,6 11 23,-5 8-4,1 11-31,-7 4 9,-7 0-12,-3-4-30,-16-5-12,-7-1 2,-12-5-1,-10 1-10,-2-4-7,-3-11-10,9-7-3,8-16-7,5-14-18,8-24-84,12-30-60,31-83 19,29-32-40,-50 136 48,-7 10 128,18-26 7,-13 25 90,-16 23 24,-3 9-26,-7 6-17,6 5 34,4 11 13,1 15-38,5 7-40,-1 13-23,0 0-8,-4-1-8,-2-2-1,-3-11-4,1-10-22,-4-9-19,0-13-9,3-11 3,8-17-9,5-21 42,11-18-6,0-19-12,2-9 9,3 0 17,-2 12 10,-5 16 0,3 18 29,-8 22-2,-3 8-6,1 21 4,2 17 38,-2 15 23,-5 18-37,-1 14-28,-3 11-1,-2 8 22,-3 5-23,-5-13-11,0-14-8,-2-16-26,3-14-103,-3-11-185,-5-31-556</inkml:trace>
  <inkml:trace contextRef="#ctx0" brushRef="#br1" timeOffset="187706.736">15077 14620 1046,'-1'0'478,"2"0"-379,-1 0-51,6-1 2,9-5-2,12-2 28,13-4-16,14 4-34,10 0-14,52-1 1,33 5-5,17 2-7,-62 5 0,-2 0 1,-3-3 4,-7 0-5,-9 0 0,-49-3-1,-9 2 0,-10-1 1,19 0 0,-18 1 1,-11-2 20,-7 2 86,-4-9-10,-10-9-67,-12-10-24,-11-9-7,-12-10-9,-6 6 7,-4-2-14,0 4 8,1 7 7,10 6 0,12 6 1,16 7 0,12 5 0,8 4 0,11 5-28,16-1-8,16 2 27,15 3 1,12 3 7,0 7 1,-5 5-1,-6 5 0,-8 6-5,-6 6 6,-12 2 1,-2 3 0,-8 0-1,-9-1 1,-9 3 0,-12 3-1,-18 11-5,-20 13-52,-17 12-141,-3-5-141,-34 54-322</inkml:trace>
  <inkml:trace contextRef="#ctx0" brushRef="#br1" timeOffset="188096.758">17449 14519 1638,'-7'23'241,"-3"18"-193,-10 73-39,16-66-7,-2 49 5,4-7-6,10-6-1,10-3-1,11-12 0,7-13 1,6-14 1,9-15 12,8-13 13,8-18-11,9-7-15,-4-2 0,-5 1 0,-7 11-1,-8 11-8,-10 6 3,-12 14 6,-10 10 13,-15 10 29,-14 9-3,-16 7-12,-17 2 8,-13 3-14,-15-1-12,-7-4 4,-1-8-13,3-7-39,-1-6-81,2-6-210,-98 3-503</inkml:trace>
  <inkml:trace contextRef="#ctx0" brushRef="#br1" timeOffset="188278.769">17149 15810 1377,'4'-3'308,"3"-1"-245,17-6-36,15-13 88,22-11 26,57-36-46,33-19-25,-6-7-34,-105 65-22,-3 1-14,-1-3-38,29-26-116,32-95-522</inkml:trace>
  <inkml:trace contextRef="#ctx0" brushRef="#br1" timeOffset="188457.779">17557 14914 1484,'4'-14'282,"9"-3"-146,13-14-67,19-8-37,58-32-23,51-6-3,44 15-6,-42 24-17,-12 21-183,-12 7-334</inkml:trace>
  <inkml:trace contextRef="#ctx0" brushRef="#br1" timeOffset="188715.794">19305 14652 1683,'-3'0'239,"3"0"-196,-4 8-43,1 18 0,3 20 2,-3 27 40,3 66 9,3 18-12,-6-106-5,-1 1-7,-3 37-7,-2-3-11,-9-11-8,-1-10-1,3-4-35,2-12-94,6-20-142,9-25-200,31-124-60</inkml:trace>
  <inkml:trace contextRef="#ctx0" brushRef="#br1" timeOffset="189126.817">19338 14589 1395,'0'-8'279,"3"4"-171,8-5-89,8 10-18,15 9 64,15 8-7,5 4-2,6 11-2,-6-2-26,-11 6-16,-15-3-4,-17 5 5,-27 10 1,-24 12-14,-63 50-17,-46 15-44,106-96-11,12-10 46,-26 20 17,27-18 9,17-14-1,16-8-59,16-4-12,17 0 57,14-10 15,16 0 0,1 5 0,-3-2 12,-4 8 41,-9 6 14,-11 4 1,-18 1-11,-14 5 0,-16 10 40,-20 13-22,-24 18-31,-61 47-28,-28 7-6,101-77-9,9-3-1,-26 21 0,23-12-24,19-11-84,16-7-140,19-4-233,93-19-172</inkml:trace>
  <inkml:trace contextRef="#ctx0" brushRef="#br1" timeOffset="189389.832">19887 15648 1234,'6'14'199,"2"-1"-145,2 19 75,0 5 29,-1 0-52,3-11-62,3-10-31,11-13 5,6-12 27,7-17-18,-1-21-15,-5-12-10,-14-9-2,-16-1 9,-18 8 0,-20 10 12,-14 19 6,-18 18-13,-9 25-7,0 20-7,7 13 0,13 4-6,14 2-45,18-7-141,16-8-174,22-13-437</inkml:trace>
  <inkml:trace contextRef="#ctx0" brushRef="#br1" timeOffset="189959.865">18999 14322 1022,'-3'-5'268,"2"4"-74,-4-5-8,7 3-48,-2 0-48,7 3-48,16 3-27,19-3 1,68 6 19,63-6-5,28 4 0,-77 5-14,-6-3-4,-6 0-4,-12-6 2,-5 0 5,-65-6 12,-4 4 3,-7 1-18,15-6 8,-14 6-11,-11-4 10,-11 5 34,-7-6 31,-10-5-47,-15-8-37,-20 0-18,-13 0 6,-2-2 0,2 1 0,12-4-1,9 2 2,13 2-2,12 5 5,9 8 8,10 0-1,5 7-38,9 4-8,16 5 28,17 7 18,15 4-1,9 6 1,4 3 0,-6 3 0,-11 0 0,-11 4 0,-18 2 1,-10 1 7,-12 3 8,-12 4-1,-18 11-14,-12 8-13,-16 7-39,-5 1-116,4-1-333,-13 58-433</inkml:trace>
  <inkml:trace contextRef="#ctx0" brushRef="#br1" timeOffset="190358.8869">21420 14375 1235,'-7'-4'756,"6"3"-658,-8 2-85,-6 17-7,-13 12 3,-11 13-8,-7 8 7,-3 0-7,-7 4 5,-6 1-6,-3-3-51,1-2-19,8-11-10,11-11-89,13-9-26,10-11 58,12-5 49,7-4-74,13 0-66,9 0 186,8 4 42,6 8 120,1 7 79,2 11-8,-3 5 13,-5 9-18,-5 2-30,-11 13-39,-9 4-35,-9 8-37,-9 3-18,-9-2-10,-10-3-14,2-10-3,0-4-81,8-16-114,9-13-344,15-42-368</inkml:trace>
  <inkml:trace contextRef="#ctx0" brushRef="#br1" timeOffset="190646.9039">21104 14973 1241,'15'-31'195,"6"5"-138,18-28 55,10 11-47,8 4 20,7 13 47,0 8-42,6 10-31,-4 8-17,-6 8-17,-11 6 1,-11 7-8,-13 7 10,-16 8 19,-11 12-10,-17 19-7,-10 9-13,-14 15-7,-13 2-2,-4-2-2,-6 1-5,-2-9-1,1-14-28,4-17-13,6-14-40,11-18-45,9-17-145,8-25-275,-14-129-298</inkml:trace>
  <inkml:trace contextRef="#ctx0" brushRef="#br1" timeOffset="190822.914">21148 15100 1221,'10'7'243,"4"8"-183,14 15 122,15 15-14,11 10-11,4 2-23,7-2-47,6 0-32,6-6-26,3-10-19,1-4-10,-3-8-12,2-11-88,-6-6-76,8-14-196,134-80-337</inkml:trace>
  <inkml:trace contextRef="#ctx0" brushRef="#br1" timeOffset="191167.9339">22875 14664 261,'-10'-19'1395,"0"3"-1164,-10-20-62,-3 11-88,-3 3-36,-5 6-13,-4 6-20,-2 10-11,-6 12-1,-8 15-9,-3 11-44,-2 7-32,1 6-67,10 2-14,11-9 35,14-12 70,9-12 40,9-10 7,10 0 4,6 4 10,8 13 16,5 10 31,4 16 44,1 15 19,-4 5 23,-3 9-32,-8-1-32,-8 1-23,-7-2-28,-13-4-6,-3-8-12,-8-6-13,-3-17-56,7-11-119,3-16-173,13-48-245</inkml:trace>
  <inkml:trace contextRef="#ctx0" brushRef="#br1" timeOffset="191482.952">22650 14999 1318,'15'-23'195,"4"6"-122,18-22 14,10 6 27,7 8-4,4-1-25,6 4-38,2 5-17,4 3-5,-10 7 4,-8 10-5,-9 5 1,-13 14-11,-12 7 4,-9 18 25,-6 14 13,-6 15-14,-5 6-29,-2 7-1,-2-1-1,0 0 1,-3-2-5,2-1-5,-1 0 4,-4-9-5,2-7 0,0-13-1,-4-11-33,3-5-35,-3-10-35,-4-9-44,-3-12-201,-71-46-344</inkml:trace>
  <inkml:trace contextRef="#ctx0" brushRef="#br1" timeOffset="191843.972">22680 15107 1402,'-3'0'217,"3"-3"-125,-1 0-67,2 3-1,6 3 15,5 0 30,11 0 14,10 1-8,5-11-36,7-3-17,-2-2-10,-1-5-10,-4 1-1,-8 8 0,-8 6-1,-3 12-1,-4 6-6,-2 13 7,-9 8 16,0 9 35,-8-2 0,0-3-6,-9 1 7,0-9 5,-13-2 18,-5-2-10,-9-6-23,-5-6-15,-4-5-17,3-6 2,7-6-11,7-4-1,8-4-10,5-6-58,9-5-43,4-10-48,7-9-76,29-82-376</inkml:trace>
  <inkml:trace contextRef="#ctx0" brushRef="#br1" timeOffset="192173.9909">22424 15014 1034,'-2'0'312,"2"0"-117,0-1-18,2 1 18,-1-3-52,4 3-85,11-3-38,17 0-2,17-2 10,14-4-8,4-4-13,-1 9 2,-6-3 0,-7 7-8,-8 3 0,-3 1 1,-7-1-2,-7-2-54,-13 3-108,-2 2-310,-24 7-386</inkml:trace>
  <inkml:trace contextRef="#ctx0" brushRef="#br1" timeOffset="193436.063">13774 15948 1566,'0'0'302,"1"11"-262,4 20-40,6 25 0,16 24 26,10 14 9,20 2-8,56 47-2,40-9 22,29-20-1,-54-56-14,4-14-19,18-18-4,27-21-1,16-20-7,8-24-1,20-17-6,-6-5-14,-8-1-11,-3 0-20,-26 6 10,-32 15 28,-13 19 7,-1 19 6,-28 28 44,-65 6-14,-4 5-21,2 5-2,37 44 4,50 58 10,43 9 1,59-13-5,-64-62-1,18-16 11,23-14-9,8-32-6,15-11 5,26-23-8,0-21-8,26-24 8,16-13-8,5-6 0,6-10-1,-8-19-22,0 4-20,-19 32-3,-22 35 14,-55 37 16,-24 35 9,-24 28 6,-20 25 0,-10 12 11,14 6-4,16 9 20,25 8 15,7-8-3,19-41-10,24-28 4,7-15-5,-4-24-4,2-10-14,-27-12-10,-10-7-87,-27-10-144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22:16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4033 4174 959,'0'12'234,"1"8"-213,2 17-12,1 22-3,-4 6-6,-4 8 1,-5 6-1,-9-2 1,-2 2 5,-4-8 7,4-11-13,-1-9 0,7-17-53,7-13-131,-9-5-161</inkml:trace>
  <inkml:trace contextRef="#ctx0" brushRef="#br0" timeOffset="229.013">4249 4043 288,'-1'7'852,"1"8"-781,0 14-53,0 20-17,0 16 5,-4 19 24,-1 69 13,-6 42-11,3 0-19,7-157-1,2-6-12,1-9-9,1 16-43,4-16-164,0-17-90,6-71-344</inkml:trace>
  <inkml:trace contextRef="#ctx0" brushRef="#br0" timeOffset="472.027">4463 3886 875,'0'16'234,"2"10"-186,-2 28-36,0 21 4,-2 73 29,-4 42 8,6 76 5,2-51 34,4-50-56,-2-5-23,4-30-5,-5-78-2,1-20-6,1-13-2,1 17-49,-4-27-31,5-31-7,9-152-429</inkml:trace>
  <inkml:trace contextRef="#ctx0" brushRef="#br0" timeOffset="668.038">4769 3945 1064,'21'1'154,"-4"2"-100,22-2 39,2 6 24,-4 2-39,-2 1-27,-2 0-25,-4 2-11,-2-4-5,-8-2-10,-10-6-64,-3-7-79,-23-45-197</inkml:trace>
  <inkml:trace contextRef="#ctx0" brushRef="#br0" timeOffset="827.0469">4989 3934 214,'-5'19'377,"3"1"-130,-5 19-19,0 6-61,4 0-34,-3 0-10,0 0-25,-6-2-14,-1-2-17,-5 2-31,-5-5-36,-5-3-49,-4-8-128,-62-6-340</inkml:trace>
  <inkml:trace contextRef="#ctx0" brushRef="#br0" timeOffset="1238.07">4700 4328 541,'5'5'243,"0"2"-162,4 12 61,5 7 16,3 10-41,-1 10 1,-2 8-17,-4 9-41,-6 10-26,-8 9-14,-6-3-20,-2-5-17,3-25-92,3-20-5,4-26 75,4-29-173,5-23-82,4-29 128,19-82 76,10-21 12,-27 135 78,-2 9 40,15-28 50,-3 23 23,-2 23-23,3 22 18,3 13 45,5 5-44,0 10-35,0 4-22,-3-3-2,-4 9 4,-8-4 4,-1 2 4,-8 0-22,-8 2-1,-8 4 6,-14 17-3,-11 2-15,-11 6-24,-2-8-3,8-17-69,11-22-37,8-14-26,9-20-192,1-65-275</inkml:trace>
  <inkml:trace contextRef="#ctx0" brushRef="#br0" timeOffset="1553.088">4990 4637 548,'5'0'139,"-2"4"-67,8 4 75,0 7 45,0 10-40,0 7-13,-7 14-46,-5-1-18,-6 10-18,-16 0-19,-8 4-13,-8 4-25,-4-7-63,6-16-48,9-23 29,18-25-32,10-23-120,9-13 61,12-2 120,0 3 53,6 11 63,5 12 38,3 9 22,7 14 9,-2 8-30,2 12 45,-2 6-68,-7 4-14,-5 1-16,-12 0-13,0-5-18,-9-10-18,-1-5-21,0-8-82,0-6-106,9-39-130</inkml:trace>
  <inkml:trace contextRef="#ctx0" brushRef="#br0" timeOffset="2459.14">3862 8486 576,'-4'-1'474,"4"1"-256,0-2-122,0 0-96,4 2-9,6-2 9,6 0 9,15-5 78,18-3 4,14-9-46,5-4 5,7-5-25,-7-1-13,-8 0-6,-12 2-6,-12 2-31,-12 8-28,-17 0-10,-11 3-28,-16 2-360,-85-28-301</inkml:trace>
  <inkml:trace contextRef="#ctx0" brushRef="#br0" timeOffset="2694.154">4097 8050 1101,'0'0'223,"2"3"-202,1 5-21,8 8-1,1 17 1,8 12 31,9 20 27,4 17-7,21 72 6,-4 34-21,-19-4-18,-20-70-7,-9-65-2,-4-2-8,1-4 7,-5 31-8,-4-24-8,-6-14-28,-2-20-42,-12-10-142,-14-15-86,-87-92-494</inkml:trace>
  <inkml:trace contextRef="#ctx0" brushRef="#br0" timeOffset="2853.163">3956 8939 639,'0'-3'373,"3"3"-197,0-1-158,6-2-17,12-4 97,14-6 112,11-3-42,12-7-62,7 0-44,0-3-34,0 0-13,-5-7-15,-5-8-15,-1-6-124,-8-8-157,47-116-458</inkml:trace>
  <inkml:trace contextRef="#ctx0" brushRef="#br0" timeOffset="3152.18">4990 7759 1445,'2'1'221,"2"6"-221,1 7-27,-2 9-18,-3 18 45,-9 14 30,-18 18-3,-12 11-27,-49 64-165,51-104-59,-26 39 20,15-31 101,27-30 103,14-18-1,14-12-8,2-5 9,12-6 24,10-6 81,13-2 39,9 2 3,1 3-57,-4 8-30,-2 3-30,-6 5-30,-3 5 0,-7 1-40,-15 1-145,-7 8-139,-42 33 11</inkml:trace>
  <inkml:trace contextRef="#ctx0" brushRef="#br0" timeOffset="3632.207">4917 8549 649,'3'8'246,"0"5"-145,3 11-14,0 6 48,-1 6-11,-5 6 14,-3 10-7,-5 12-47,-7 18-48,-26 67-15,-15 32-21,43-132-2,6-19-68,-10 24-113,14-33-116,16-34 107,4-34 42,11-26-55,21-82 140,11-31 65,10 22 138,-46 123 78,-6 6 15,-1 10-51,16-24-39,-9 26-43,-7 13-61,-4 14-30,2 12-7,0 9 0,-2 12 12,0 14 25,-5 10-1,-5 14-15,-3 3-9,0 7-6,2 5-1,4-8-4,2-8-2,4-22-6,0-23-12,5-13 19,1-13 21,4-5 46,7-13 22,3-12 5,3-7-41,-1-3-7,-4 4-29,-5 3-5,-8 12-12,-5 3-5,-3 7-89,-6-6-178,-28-40-435</inkml:trace>
  <inkml:trace contextRef="#ctx0" brushRef="#br0" timeOffset="5316.304">4084 6416 1060,'0'-1'315,"3"1"-315,11-5-45,17 3 14,20 0 30,15-2 0,14 2 1,60-2 0,42-7 20,30 0 10,-91 13-3,6 7-17,3 6-1,11 7 9,-2 7-9,-2 3-8,5 4-1,18 1 6,28-1-6,-26-8 1,16-9 0,10-9-1,4-10 12,-4 1-6,26-2 18,-1 5-3,-20 16 6,8 3 11,7 5-17,-10 5 6,27 0-8,14-5-13,-7-7-6,19-9 8,6-10-8,14-11 6,19-7-6,-10-4 0,13 2 4,-12 5-3,25 9-2,-30 5-1,19 8 2,-6 8 6,6 5-5,0 2-1,-11 10 7,4 0-7,-15 2 0,30 1-6,-28 4 6,17-12 1,-6-5-1,26-3 1,-9-11-1,13 0 0,2-14 1,20-6-1,-6-2 1,18-3-2,3-9-10,13-2 11,-6-11 0,7 6 5,0-4-1,-2-2-3,12-3-1,-20 1 0,26-6 0,-16 0 0,6 2 1,23-5 8,-16 9-8,16 3-1,-6 2 8,-5-5-7,1-3-1,-10 5 0,11-10 1,-11-8-1,-1 8 0,7 4 0,-32 8-12,6 28 12,-26 7 2,-2 16-1,-21 4 6,1 14-1,-24 18-5,0-15-1,-23-9 0,5-11 0,3-7 1,-5-9-1,-5-6-1,-26-1-18,-4 6-5,-27 3-2,-32 15-14,-15 2-56,-17-1-21,-16-2-98,-25-12 10,-60-1-5,47-1-60</inkml:trace>
  <inkml:trace contextRef="#ctx0" brushRef="#br0" timeOffset="6381.365">6233 2179 1130,'-1'0'215,"1"1"-215,-4 14-45,4 15-21,0 21 48,0 20 18,2 12 0,0 8 10,1 4 19,1 1 14,3 61 16,12 29-19,6 45 1,4-70-4,-11 17-16,-3 28 2,-3 49 8,-14 4-8,-5 49-10,-5 19-1,-1-32-10,4 7 4,4-22 0,12-12 3,7 29 1,8-58 5,17 18-6,-3 19-7,2 13 4,-4 30 9,-16 23-14,-8 7 8,-4 12 0,-3-11-3,1 23-5,3-60 5,5-23-5,10-40 0,11-38 5,5-4-6,-1-7-12,-6-49-20,-1-13-74,-5-8-88,-7-8-166,-21-30-356</inkml:trace>
  <inkml:trace contextRef="#ctx0" brushRef="#br0" timeOffset="8828.504">4473 3227 544,'0'0'116,"3"0"-91,1 3-17,0-3-7,3 1 13,4-1 4,4 0 25,5-1 53,2-2-16,3 3-38,0 4-17,5 5-13,3 0 3,1-1 2,7 2-5,6-4 4,2-4-1,7-4 2,7-7-4,3-2 2,12 1-1,45-11 1,1 7-8,-85 6 1,-1 3-1,40-5-1,-7 3 6,4-1-10,-5 5 10,0 11-3,2-1-2,5 7-5,40 14-1,-77-22 5,42 11-5,-4-7 0,-1 0 0,-2-2 1,-2-3 4,-6 1-6,-3-4 1,-4 2-1,1 0 1,-3-2 5,2 5-4,5-7-1,7 0 0,49-7 5,12 1-4,7 6-2,-104 4 1,1-2-1,-1 8 0,36-2 6,2 3-5,47 9 5,12-7 2,19-9 1,-46-5-8,9-11 13,12-2-7,13-3 4,9-5-5,-28 9 0,3 3 3,-5 6-9,-3-1 6,-3 12-5,-11 2-1,-3 1 1,5-4-1,13 4 1,9-6-1,16-11 0,-15-4 2,10-1-2,16-7 1,5-9 6,-15 8-7,-6 5 1,6 13-1,-4 6 0,1 9-1,-13-6 1,9 5 0,3-5 1,8-3 1,-1-8-1,-8 6 1,6-5-1,16-2 5,-6 4-5,-17 8-1,2 5 2,-2 1-1,3 9 0,-8 6-1,-5 5 1,16-7-1,16 1 0,4-4 1,-8-5-1,9 0 2,3-6-1,6-1 1,-10 3 5,5-6 7,10 2-13,-14 7 10,-4-7-11,7 10 6,11-10 3,-5 1-8,1 1 10,23-3-2,-1 0 6,-5-2 0,12-1-3,6-4-3,-14 0-3,10 0-5,16-2 5,-23-2-6,13 2 0,9-2 1,-10 2 0,2 2 5,15 3-6,-15 0-1,8 0 1,14-1 0,-10 3 1,19-7 5,-8 2-6,3-1-1,10-1 1,-12 3 1,-2 0-1,15 1 0,-17-4 0,9 0 0,-4-3 6,-7 3-5,16-3-1,-21 2 0,7-2 0,10 0 0,-15 3 0,4-4 1,1 1-1,-8 6-1,0 1 0,-6-2 1,-6 5 1,9 0-1,-12 0-1,5 3 0,15-2 1,-9-2 0,2 0 0,18-4 0,-13-4-1,15-2 1,3 2 0,-28 6 0,3 0 0,-4 5-1,-7-1 1,9 3 0,6 0-1,-11 2 1,-3-1 1,-3 1-1,4-4-1,19 5 1,-9-4 0,-14 3 0,-1-1-1,-14-2 1,-21 4-1,-8 7 1,-18 2 0,-18-4 0,-21 0 1,-4-1-1,-14-9 1,-51-5-1,-3-4-18,-2 0-108,26-2-146,33-35-241</inkml:trace>
  <inkml:trace contextRef="#ctx0" brushRef="#br0" timeOffset="10120.578">8145 1425 908,'-2'5'333,"0"-4"-202,-1 5-131,2 13-21,1 17 12,-2 19 9,2 19 0,0 11 8,3 11 8,7 66 1,4 28 2,6-17-5,-16-128-8,-1-9 0,0-7-5,1 32-1,1-18-41,-1-18-28,-4-16-33,-23-94-269</inkml:trace>
  <inkml:trace contextRef="#ctx0" brushRef="#br0" timeOffset="10553.603">8256 1354 929,'1'2'162,"5"-1"-162,12 6-27,11 5 21,5 6 6,-1 6-13,-2 5-7,-12 6-4,-5 2-4,-9 5 28,-9 8 1,-11 9 101,-14 8-87,-14 15 37,-5 4-44,-2-6-1,16-15-7,13-23-33,15-24-52,12-12-10,8-8 95,2-3 15,8-2-6,6-7-3,3 2-4,1 5-1,-3 7-1,-5 5 0,-1 11 22,-3 6 34,-1 9 19,-3 10 10,-9 6-10,-6 3-15,-13 5 17,-13 5 7,-11-1-35,-9-3-34,-2-10 8,5-11-23,10-15-65,10-16-122,5-45-352</inkml:trace>
  <inkml:trace contextRef="#ctx0" brushRef="#br0" timeOffset="10840.62">8689 2478 457,'3'20'219,"0"5"15,3 16-74,-2-5-26,-1-10-58,0-12-25,0-11-13,8-12 10,5-20 45,11-26-44,5-17-35,-1-16-14,-9 8-18,-10 17 18,-14 18 0,-6 22 26,-3 14 8,-4 13-10,-6 14-23,-7 15-1,-7 11 12,1 8-2,4-1-9,8-5-1,13-17-55,10-13-226,56-39-91</inkml:trace>
  <inkml:trace contextRef="#ctx0" brushRef="#br0" timeOffset="11073.633">9318 1669 1141,'11'0'121,"5"-3"-95,24 1-16,17-3-8,4-3 13,5 0-5,-7 2-2,-9 6-3,-9 3-5,-8 4-1,-12 0 1,-4-4-26,-11 3-178,-35 5-345</inkml:trace>
  <inkml:trace contextRef="#ctx0" brushRef="#br0" timeOffset="11291.645">9350 2233 633,'6'3'93,"4"1"-61,8 3 164,10-3 32,8 0-45,9-9-36,9-6-64,10-4-26,1-7-33,4 2-18,-8 1-5,0-1-1,-8 7-57,-8 1-184,32 29-468</inkml:trace>
  <inkml:trace contextRef="#ctx0" brushRef="#br0" timeOffset="11619.664">10322 2020 658,'2'7'455,"2"11"-442,3 9-4,4 15-1,4 9 16,6-1 28,3 1-22,3-7-4,2-14-5,-2-13 22,4-15 13,2-18 4,5-13-2,2-16-22,3-15-36,-6-10 0,-10-4-40,-10-1-25,-14 4 17,-15 3 42,-7 9 6,-13 10 68,-8 17 38,-9 19-62,-7 15 2,1 19-46,8 9 0,17 11-12,14 12-96,12 147-252</inkml:trace>
  <inkml:trace contextRef="#ctx0" brushRef="#br0" timeOffset="12573.719">12352 885 936,'-1'-1'209,"1"1"-106,-1 0-77,1 0-26,0 4-28,0 10-8,0 8 28,0 14 7,-2 15 1,2 16 0,0 18 14,3 64-14,2 51 32,5 41-4,-4-94-10,0 22-3,-9 23 0,0 21 101,-6 33-35,-9 7-50,4 50 5,3-46-19,9 28 1,12 3-10,10-9-7,7 25-2,10-19 7,7-37-6,4 13 12,-10-14 0,0 2 12,-10 31-10,-7-4-14,-6-5-3,-8 29-5,1 9-2,-3 23-20,-3 10-3,7-42 4,1-16 2,10-31 5,-1-31 8,7-21 5,5-10 9,11-29 11,-2 3-1,-6 0-2,-1 17-1,-9 10 10,-14 11-17,-2 36 1,-3 16 5,0-30 0,6 1-6,-4-21-38,-2-42-56,-2-63-8,-1-72-32,-2-13-19,0-10-10,-2-4 70,-15-118-212</inkml:trace>
  <inkml:trace contextRef="#ctx0" brushRef="#br0" timeOffset="15630.894">7498 3692 352,'0'-2'228,"0"1"-97,-1-3-32,-1-1 27,0 1-15,1 1-12,1 3-27,-3 0-45,3 1-27,3 3-10,-2 3-2,3 0 11,3 9 1,-1 2 9,1 7 6,3-2-3,0 3 5,-3 2 5,1 7 5,-4 2-1,2 6-8,-3 4 0,-3 2-5,-2-8 1,1-9-5,1-13-8,0-11 8,0-8 6,0-2 8,0-1 19,-2-13 16,4-12-58,1-17-49,6-20-6,9-6 11,1-4-37,5 7 0,-4 12 36,-1 19 33,-6 11 12,-7 15 4,0 8-4,-1 4-15,1 5 6,4 7 9,1 0 12,1 10 12,6 7 1,-4 2-5,0 6-2,-4-1 3,-3 3-3,-3 0-5,-1 0 14,-6 0 6,1-6-6,-1-11-7,-1-13 2,4-6 28,2-10 16,0 1 0,6-17-56,5-16-10,11-17-63,9-12 21,3 1 32,-5 9-10,-1 20 19,-9 18-4,-11 12-24,-4 13-13,1 5 30,-2 6 12,1 8 14,-3 8 22,3 2 16,-10 9 5,2-1-19,-2 2-7,-1-3-14,1-5-11,3-2-5,2 0-1,5-5-85,1-3-92,5-6-154,37-16-173</inkml:trace>
  <inkml:trace contextRef="#ctx0" brushRef="#br0" timeOffset="15930.911">8233 4065 556,'4'9'138,"1"3"-10,4 14-16,3 5-11,3 0-13,-4-3-7,3-2-22,-3-13-31,-2-4-7,-2-12 9,2-5 104,-3-17 28,1-13-77,-4-9-65,-5-3 10,-4 6-5,-4 11-2,-4 11 19,4 12 27,-1 3-35,1 7-10,1 7-24,-2 2-8,-2 8 7,-2 6-5,0 3-23,2-4-68,2-5-82,1-3-61,1-7-30,-21-21-225</inkml:trace>
  <inkml:trace contextRef="#ctx0" brushRef="#br0" timeOffset="16846.963">7429 3547 702,'-4'-4'144,"1"1"-48,0-6 16,-2-1-2,3 5-4,-2-1 16,-1 2-22,3 4-10,2 0-37,0 0-44,-1 3-9,2-3-24,-1 1-5,4 3 16,3 0 4,0 3-4,5 1 13,10-2 1,8-2 77,8-4 6,11-3-21,6-1-17,2-1-28,-2-1-3,0 0 3,-1 3-9,-5 1-3,-1 2-6,-5 0 0,-2 2 1,-7 0 0,-3 1-2,-7 5-4,-3-2 5,-2 2-1,-2-4 2,0 0 4,-2 2-4,3-4-1,-8-2 1,2 0 5,-3-2-4,-6 2-1,1 0 8,-4 0 18,-2 0 34,0 0 7,1 0-14,-4 0-8,-1-4-16,-4-2-18,-2-5-6,-10-4-4,3 3 5,-9-5-7,5 1-11,-3 1-2,6 1 5,1 2 1,10 1 7,2 5-1,5 3 0,2 3-17,2 0-30,3 1-37,5 4-8,5 8 75,12-4 18,3 5 0,0 5 0,-1-3-9,-2 2 8,-4 1 1,-4-1-1,-4 1-11,-6-1 3,-6-4-1,-2-2 10,-2-1 10,-7 2 16,-8 8-2,-6 2-11,1 3-8,1-6-5,11-11-131,12-5-232,29 9-260</inkml:trace>
  <inkml:trace contextRef="#ctx0" brushRef="#br0" timeOffset="17672.0099">8860 3678 205,'0'-8'1112,"2"1"-908,5-10-138,5 8-56,12 3-8,6 4-2,4 6-10,2 3 10,1 3 0,0 3 1,-1-3 6,-1 1 2,-6-3-9,-2 0-16,-3-4-85,-9 0-70,-6-2-97,-25-4-240</inkml:trace>
  <inkml:trace contextRef="#ctx0" brushRef="#br0" timeOffset="17883.022">8860 4035 1179,'2'0'303,"4"-1"-270,9-4-16,12 0-5,8 0 36,10-2 24,0 4-27,1-1-11,-1 1-23,-2-3 1,-7 0-3,-5-2-9,-9 1-41,0-11-110,-9-2-167,-7-72-577</inkml:trace>
  <inkml:trace contextRef="#ctx0" brushRef="#br0" timeOffset="18147.037">9085 3418 1122,'0'0'241,"2"0"-224,1 6-17,3 9-30,5 10 13,-3 6 17,0 9 10,3 5 13,-6 8 14,0 6 11,-10 9-3,-1 6-19,-4 7 2,-2-2-11,3 1-17,0-8-111,8-12-147,7-21-45,43-33-76</inkml:trace>
  <inkml:trace contextRef="#ctx0" brushRef="#br0" timeOffset="18477.056">9653 3782 372,'4'26'204,"-3"3"-24,4 26-72,2-1-50,1-6 22,10-14-19,-2-15 20,8-13 42,-2-13 14,5-14-58,0-8-17,-1-10-35,-4 0-15,-3-9 1,-11-1-13,-4-2-24,-8 2-12,-2 6 27,-4 11 9,-6 13 12,0 7 60,1 12-27,-7 6-27,2 4-7,-6 5-5,0 6 0,1 10-6,-4 7-48,-47 69-328</inkml:trace>
  <inkml:trace contextRef="#ctx0" brushRef="#br0" timeOffset="19122.093">7422 5140 1136,'-2'0'226,"1"0"-101,-2 1-70,1-1-34,4 4-21,1-2-28,8 4 28,12 1 74,9 0 35,18 5-19,8-8-36,4-4-3,5-2-25,-5-2-25,-4-6 17,-5 4-8,-5 0-10,-10 0-29,-5 2-51,-9 0-80,-10 4-64,-9 6-16,-7-2-129,-62 0-296</inkml:trace>
  <inkml:trace contextRef="#ctx0" brushRef="#br0" timeOffset="19655.124">7528 5219 1241,'-3'-4'231,"1"4"-104,-4-3-55,6 3-72,0 3 0,4 3-33,7 3 4,9 10 29,13 6 18,11 1 4,10-2 10,4-5-2,1-2-29,-9-4 19,-9-2-19,-12 0 11,-11 0-12,-7-1-14,-8-1-4,-8 7 18,-7 4 16,-16 13-4,-14 7-4,-10 3-2,-8 2-6,-4-6-1,3-5 1,3-7 0,4-2 1,7-5 9,9-6-2,15-5 25,9-4 31,9-4-19,7-2-45,6 1-55,9 1 37,17 1 18,13-2 21,16-3 19,8-6-5,4 4-16,-6-2 7,0 6-13,-6 1-1,1-3 8,-1 0 2,-4-1-5,-5-2-8,-9 0-2,-11-1-5,-10 0-2,-11 6 7,-6-3-7,-5 4-18,-4-2-16,-5 1-41,-6 0-225,-64 9-320</inkml:trace>
  <inkml:trace contextRef="#ctx0" brushRef="#br0" timeOffset="19905.138">7771 5944 1176,'0'2'112,"2"9"-89,-4 11-22,-1 11 9,-6 16 38,-9 10 10,-1 5 5,-7 2-13,4-4-26,0-11-9,8-18-5,1-13-10,2-10-1,1-6-127,-20-19-343</inkml:trace>
  <inkml:trace contextRef="#ctx0" brushRef="#br0" timeOffset="20242.157">7800 5908 931,'5'4'250,"0"-1"-250,7 6-1,5 8 1,-3 5 49,0 9 56,2 10-9,-2 4-22,5 10-4,0 2-14,-1 1-22,0-2-14,-3-11-8,-6-11-4,0-15-7,-8-8 9,-2-7 27,-2-1 71,-3-3 17,-5 0-32,-10 3-59,-7-2-19,-9-1-9,0 0 0,-4-1-6,3-2 0,-3 0 0,7-1-6,4-1-12,7 1-33,7 0-61,3 2-209,8-13-302</inkml:trace>
  <inkml:trace contextRef="#ctx0" brushRef="#br0" timeOffset="20662.181">8102 5989 856,'0'1'342,"2"3"-299,1 3-29,1 4 32,3 5 8,4 7 33,-3 10-7,2 5-17,-1 5 1,2 4-20,0 8-22,0 0 5,-1-1 2,-1 4-8,-3-3-6,-1-10 1,-4-4-7,2-16-1,-1-9-8,-1-10 1,2-6 3,0-6 76,2-10 13,3-17-17,4-15-44,5-20-19,-2-9-7,4 2-4,-4 5 4,1 8-5,0 11-1,-3 11 0,-4 10-6,1 13 6,-7 10-6,-3 5-43,0 4-55,0 4-64,-4 5-45,2 7 27,-17 37-321</inkml:trace>
  <inkml:trace contextRef="#ctx0" brushRef="#br0" timeOffset="21819.248">8920 5346 1059,'4'7'120,"4"0"-89,1 16-11,4 6 17,-1 6 13,-3 12 22,-4 2-3,-3 4-8,-4 4-20,1 0-7,-3-4-16,-2-4-1,3-10-16,3-15 7,-1-15-2,1-7 16,0-5 13,-3-10-35,6-13-3,1-23-86,7-21 13,3-15 10,8-4-20,2 5 52,2 12 34,-2 22 24,-3 17-14,-2 11-9,-2 16-2,0 11-15,0 11 16,2 8 26,-1 16 4,0 7 9,-7 7 0,-5 5 7,-5-5 4,-4-2 4,-3-7-11,-1-6-8,-2-8-1,-3-11-8,4-7-10,4-7 2,0-5 2,3-2-20,0-5-15,2-7-167,5-10-94,9-16-42,11-8 8,5-8 41,3 0 206,-1 9 63,-6 8 81,-6 10 111,-6 11-22,-5 11-134,-4 10-8,-3 13 49,-1 3 71,-1 11 7,-2 1-23,-1 1-30,1-1-29,-1-2-25,2-4-7,0 0-20,2-1-11,-2 2-9,3 4 0,0-2 6,0 4-1,2-8-5,-3 1-1,-1-3-31,1-1-68,0 0-143,2 18-95</inkml:trace>
  <inkml:trace contextRef="#ctx0" brushRef="#br0" timeOffset="22125.265">9651 5871 1213,'2'10'142,"-1"-2"-91,3 11 2,1-1-14,1-3-12,1-6-12,5-6-2,2-7 23,-1-4 24,0-5-42,0-3 33,-4-6-18,-4-1-3,-6-7-21,-8 8 20,-4 3 10,-1 9 42,-5 9-21,-4 5-38,0 5-16,0 8-1,4-3-5,3 2-11,6-4-113,4-6-130,2-6-46,-7-41-276</inkml:trace>
  <inkml:trace contextRef="#ctx0" brushRef="#br0" timeOffset="22765.302">8769 5030 343,'-5'-8'520,"1"7"-290,-5-8-43,5 5-13,4 4-36,0 0-28,0 2-28,3-2-28,-2 2-32,5 4-21,11-2-1,6 7 39,18-4 2,14-3 13,14-4-18,56-10 12,26-3-21,-10 6-14,-102 11-5,-4-4-4,-5 1-4,27 2-1,-12 3 0,-9-4 1,-13 1-1,-7-2 1,-10-1 6,-4 0 5,-4 0 8,0-1 26,-2-10 2,-8-5-38,0-5-9,-4-7-9,-4 2-11,-2 0-13,-2 1 0,0 10 6,-2 0 3,6 9 15,1 5 8,8 1 0,6 1-13,5-1-5,5 3-16,9 10-23,14-3 2,13 6 56,7 0 3,1-4-1,-7 3-1,-7-3-1,-10 6 0,-11-4-9,-9 1 9,-6-3 6,-12 9 49,-13 11 16,-17 11-32,-2 10-20,0-4-19,10-3-78,18-7-254,8 24-592</inkml:trace>
  <inkml:trace contextRef="#ctx0" brushRef="#br0" timeOffset="23104.321">10325 5284 1013,'0'-1'266,"5"1"-173,4-3-9,6-2 64,11-6 47,12-3-25,9-2-73,3 0-41,5 2-41,-2 5-11,-2 3-4,-9 3-1,-9 6-14,-8 0-42,-11 3-18,-2 0-39,-10 8-38,-9 8-92,-58 69-8</inkml:trace>
  <inkml:trace contextRef="#ctx0" brushRef="#br0" timeOffset="23328.334">10331 5700 1508,'4'0'267,"0"0"-222,3 0-36,7-2 20,6 0 8,8-2 14,4 0-15,10-4-22,6 2-8,5-1 3,1 10-9,0 1-119,-2 3-17,0 2-407,59-14-236</inkml:trace>
  <inkml:trace contextRef="#ctx0" brushRef="#br0" timeOffset="23740.357">11194 5328 1484,'-2'0'154,"4"7"-112,-4 7-41,4 10 0,2 8 5,0 7 2,2 1-7,1 4 0,0-3 17,3-4 6,-6-3 12,4-7 0,0-4-27,2-9-9,-4-6-1,3-5 1,7-16 2,4-12 52,6-11-32,4-10 2,-6-5-22,-3 1-2,-6-1 0,-9 3-1,-6 6 0,-9 5 1,-4 4 0,-7 7 1,-2 3 15,1 7 28,2 2 7,7 8 9,2 3-32,0 3-17,3 3-11,-3 7-1,-1 0-5,-3 2-6,4 7-42,1 3-138,3 5-131,-14 51-328</inkml:trace>
  <inkml:trace contextRef="#ctx0" brushRef="#br0" timeOffset="28244.615">7904 8195 527,'-2'-5'205,"2"1"-50,-4-2-31,3 3 20,1 3-16,-2 0-67,4 0-50,-1 7-11,6 3 0,1-2 1,2 8 17,0 5 10,1 5 28,-2 5-1,3 5-13,-6 5 12,0 8-7,-2 2-8,-1 6-8,-3-3-8,0-4-13,0-9 1,0-10-11,1-12 2,-1-5-1,0-7 1,0-4 4,0-2 3,0-1-2,-1 0 8,1 0-3,0-1 12,0 1 8,0-3-4,0 3 1,-3-4-2,-1 0-15,2-12-12,-2-5-45,7-13-12,0-11-1,10-14-40,1 0 41,-2 2 8,1 6 28,-4 14 4,0 7 17,-4 11 1,-2 8 5,-1 7-6,1 4-13,5 1-10,9 5 23,8 3-2,8 9 2,4-2-1,-1 9-8,-6 1 8,-2 4-10,-9 3 11,-1 1 12,-7 2 10,-7 2 5,-2-4 2,-7-1 7,1-7 19,-2-7-4,1-11-10,4-5 14,2-3-4,-1-3-16,2 0-7,1-2-28,1-14-16,7-13-26,8-13 1,3-12-10,4 2 11,-4 6 7,-4 12 13,-6 9 19,-4 9-8,-1 9 1,0-3 8,2 8 1,1 0-1,1 5-1,3 3-13,-1 11-1,4 4 15,2 9 5,-3 6 10,-4 3 16,-1 7 10,-7 0-5,-7 2 3,-3 0-8,-4-4-2,2-10-14,2-9-8,3-8-6,3-9-1,2-5-18,2 0-108,5-3-139,6-3-4,9-4-64,45-33-15</inkml:trace>
  <inkml:trace contextRef="#ctx0" brushRef="#br0" timeOffset="28538.632">8738 8667 141,'3'8'163,"3"1"14,3 12-15,6 3 3,-2 7-19,2-1-28,3-2 10,-2-5-76,1-9-2,-2-4-23,-3-9 19,1-7 43,-3-15 25,0-9-63,-2-12-45,-4-5 12,-8 4-18,-6 4 0,0 9 1,-5 9 42,3 13 41,-1 4-33,-1 10-28,-1 3-17,0 9-6,-5 2-6,3 2 6,5-1 1,1-6 0,2-3-1,2-4-17,1 1-95,-4-8-89,-5-1-128,-38-43-415</inkml:trace>
  <inkml:trace contextRef="#ctx0" brushRef="#br0" timeOffset="29261.673">7922 8098 478,'-20'-12'193,"4"3"-113,-20-14 2,5 7-46,2 0 65,1 2 28,6 4 10,5 5 5,6-2-30,6 5-24,4 2-42,1 0-48,1 0-1,2 0-32,6 5-8,6 0 41,13 3 45,13-2 68,15-4-41,17-6-15,50-9-5,-82 9-1,46-6-19,-3 2-11,-4 4-12,2 4-8,-9 0 0,-3 6 5,-11 0-4,-10-1-2,-14 4 0,-9-4 9,-11-1-8,-3 0 5,-9-4 1,-3-1 11,0 1 12,-2-3 24,-3-5 5,-5-3-47,-3-9-12,-3-4-1,-7-3-39,-6-1 1,-2 3 12,-6 0-5,-3 6 18,1 3 14,11 3 9,5 4-3,10-1-4,6 6-2,7 4-2,2 0-29,1 0-14,8 8 6,5 10 33,7 4 6,4 6 1,5 8 0,-2-3 0,0 0 0,-3-3-1,0-7 0,-5-1 8,-4-3-7,-6-5 5,-6-3-6,-6 0-8,0-2 8,-6 10 6,-12 7 15,-9 12-15,-9 5-6,0-2-103,10-5-98,17-9-104,55 10-437</inkml:trace>
  <inkml:trace contextRef="#ctx0" brushRef="#br0" timeOffset="29486.686">9424 8220 1045,'6'-2'150,"4"-4"-96,9-6 106,12-11-13,13-4-40,9-7-49,8 2-38,2 5-13,-7 11-7,-8 7-11,-12 9-44,-9 7-85,-14 3-32,-11 8-182,-14 4 205,-108 56-607</inkml:trace>
  <inkml:trace contextRef="#ctx0" brushRef="#br0" timeOffset="29673.697">9497 8496 920,'6'0'285,"2"-2"-225,7 1 14,5-2 92,5 3-49,3-1-63,7 2-22,9-1-14,14-1-9,8-2-9,10-4-153,1-9-168,113-48-372</inkml:trace>
  <inkml:trace contextRef="#ctx0" brushRef="#br0" timeOffset="29995.715">10378 8287 717,'4'21'84,"1"3"18,5 21-33,3 4 77,9-4-13,4-5-53,4-17-43,7-8 59,5-19-13,4-15-16,-3-8-25,-2-12 3,-7-3-19,-7-6 5,-9 0-7,-10-5 5,-12 2-14,-9 3 21,-14 3-35,-9 11 7,-7 10 19,0 7 7,5 9 28,13 7 5,6 1-35,7 9-32,-2 10-9,2 10-11,-1 11-203,3 12-134,-23 93-431</inkml:trace>
  <inkml:trace contextRef="#ctx0" brushRef="#br0" timeOffset="33906.939">7516 10080 1256,'-6'-7'140,"4"1"-13,-4-6-14,6 10-97,11-1-10,14-6-6,21-8 20,20-11 11,61-23 1,24-7-10,-13 6-5,-102 39-8,-3 3-9,-8 2 1,27-3-1,-18 5-6,-8 4-14,-14 6-49,-6 1-111,-9 5 2,-10 8 22,-81 47-396</inkml:trace>
  <inkml:trace contextRef="#ctx0" brushRef="#br0" timeOffset="34355.964">7553 10121 761,'-1'0'517,"-1"3"-405,1-2-109,8 9-2,11 3-1,13 8 26,14 4 10,11-3 4,6 1-7,5-2-4,-2-8-14,-3 3-6,-17-2-8,-8-3-1,-18 0 1,-11 0-1,-8 7 1,-14 8 8,-19 16 4,-17 17-13,-19 15-17,-11 1 5,5-4 11,5-17 1,21-12 5,19-21-5,14-11 1,10-6 22,7-1-8,5-3 1,12 0-8,13 0 14,12-3 26,11 3 5,6-11-7,4 5-10,2-3-13,-2 0-7,-2-7-5,0 2-2,-5-4 0,-4-3-9,-8 8 0,-12 1-14,-15 3-88,-12 8-54,-15 4-6,-71 40-349</inkml:trace>
  <inkml:trace contextRef="#ctx0" brushRef="#br0" timeOffset="34562.976">7849 11089 686,'1'1'364,"2"6"-286,3 11-63,2 5 5,0 10 7,-8 8 48,-8 4 30,-4 10-26,-6 3-46,0-8-19,4-5-14,1-19-48,10-8-89,-4-17-64,-14-47-343</inkml:trace>
  <inkml:trace contextRef="#ctx0" brushRef="#br0" timeOffset="34866.994">7859 11110 621,'3'5'485,"5"0"-449,9 11-16,9 7 29,5 7 46,2 3 2,4 1-1,-4 0-18,-2 0-36,1-6-22,-5 0-13,-8-5-5,-5-10 7,-8-4-8,-2-2 5,-6-7 29,-1 0 109,-10 0 19,-6 7-95,-14 0-47,-11 5-11,-5 1-8,0-3-1,0-1 0,7-2 1,5-3-2,11-2-5,7-4-20,8 0-82,10-6-139,49-64-470</inkml:trace>
  <inkml:trace contextRef="#ctx0" brushRef="#br0" timeOffset="35658.039">8272 11022 1087,'2'6'166,"-1"2"-144,4 13-22,2 7 0,2 7 2,2 8-1,-1-2 8,-1 3 18,2-5 3,-1 2 9,-2 2 0,-1-5-12,-1 2 2,0-6-5,-3-2-6,4-8 1,-4-5-8,0-11-10,0-4 8,-3-4-3,1-1 29,3-7 79,3-14-3,8-22-51,6-19-33,4-21-18,-1-7-3,-1 5-6,-4 8-1,-4 11-25,-6 18-13,-3 12-36,-3 17-12,-6 10-6,0 4-66,-4 6-178,-27-1-376</inkml:trace>
  <inkml:trace contextRef="#ctx0" brushRef="#br0" timeOffset="36334.078">8765 10312 1053,'4'3'171,"1"7"-151,5 5-11,3 11 70,4 12 35,-4 9-33,-2 5-7,-5 1-14,0 3-21,-6 2-11,-2-10-4,-2-5-16,1-7 1,0-15-2,0-7-7,-2-7-23,0-8-11,0-13-58,1-15-145,2-20-76,5-14 139,4-10 51,4 1 112,2 14 11,2 8 95,-4 16 17,-1 15-11,-1 9-28,-2 9-28,1 2-16,2 12 52,4 6 78,2 7-36,-2 9-51,-1 8-14,-3 2-22,-5 1-7,-7 2-8,-2-3-8,-5-12-4,3-11-8,3-14-1,-1-8 25,2-8-25,1-12-12,1-15-93,6-18 15,13-14 39,7-7 21,14-4 30,5 7 29,-2 18 20,-11 16-19,-10 23-18,-11 16-12,-3 10 39,-1 7 43,0 8-2,1 5-13,-5 6-10,-3 3-12,-1 7-12,-5-3-13,-3 0-11,3-7-9,1-3-30,2-3-90,2-3-201,5 23-353</inkml:trace>
  <inkml:trace contextRef="#ctx0" brushRef="#br0" timeOffset="36617.094">9349 10820 719,'7'8'183,"3"-1"-3,8 4 47,3-2-43,1-3 29,-1-6-84,-4-10-48,-4-2-4,0-9-4,-4-2-26,0-3-19,-7 3-10,-4 3-1,-4 4-10,-4 3 7,-5 3 23,-3 6-19,-6 8-17,-4 5 0,-5 5-1,0 2 0,3 0-23,1-4-10,3-9-42,1-3-66,-4-7-147,-48-63-282</inkml:trace>
  <inkml:trace contextRef="#ctx0" brushRef="#br0" timeOffset="37232.1289">8605 10177 873,'-15'-8'215,"5"3"-41,-8-9-42,9 6 18,3 5-5,6-1-7,1 1-46,5-1-41,9 0-14,15-5-5,13-4-17,13-2-3,9 1-2,2 1-2,5 3-7,4 2 0,-3 4 5,3 1-4,-2 3-2,-7 3 1,-9 0 0,-9 2-1,-9-2 1,-12-2-1,-11-1 2,-6 0-1,-9-1 10,-3 1 11,-3-7 53,-5-7-27,-5-5-37,-10-11-5,-6-1-6,-1-5-1,-3 9 0,-2 1-10,-1 2 5,4 11 5,7-1-6,5 6 7,11 4-1,4 2 1,9 4-24,8 2 6,12 8 8,13 6 10,8 8 1,4 5 0,-6 0 0,-3 5-1,-7 0 0,-5-4 0,-4-1 0,-5-5 1,-7-4-1,-4-5 1,-4-3-1,-6 2 1,-7 7 1,-5 6-1,-9 7-1,-1 1-17,-4-1-41,5-9-86,7-2-158,4-2-226,-6 23-164</inkml:trace>
  <inkml:trace contextRef="#ctx0" brushRef="#br0" timeOffset="37435.14">9981 10289 828,'16'2'180,"1"-4"-62,17-3 77,3 1-48,-3-3-42,-3-3-25,-1-2-32,-2 3-24,-5-1-17,-1-1-7,-8 6-36,-4 1-103,-6 6-122,-5 4-120,-32 35 61</inkml:trace>
  <inkml:trace contextRef="#ctx0" brushRef="#br0" timeOffset="37631.152">9913 10718 791,'11'0'345,"-2"-2"-224,12-2 65,6-2 5,4-3-23,-1-1-47,4 3-43,-4 0-37,3-2-28,1-1-6,6-5-7,4-9-69,15-12-138,49-35-281,53-31-585</inkml:trace>
  <inkml:trace contextRef="#ctx0" brushRef="#br0" timeOffset="37968.1709">10812 10289 1172,'-4'11'231,"0"3"-165,-5 16-52,0 11-13,8 6 5,4 14 2,7 1 37,4-1 54,2-4-44,4-18-26,3-12 22,2-17 21,2-13 9,0-15 0,5-16-29,-5-10-23,-3-12-19,-4 0-4,-12-1 5,-8 1-4,-11 2-6,-8 9 7,-5 12-7,-6 9 50,-4 15-18,-3 14-22,-4 11-10,5 13-1,11 0-1,6-3-40,14 0-104,9-2-173,18 21-405</inkml:trace>
  <inkml:trace contextRef="#ctx0" brushRef="#br0" timeOffset="44486.544">14649 1414 695,'-2'4'318,"2"11"-273,0 18-33,3 20-12,2 24 15,-2 9 23,-2 11-2,-1 55 51,-7 31-39,-8 1-23,12-141-10,-1-10-3,2-9-4,-1 19-7,3-21 5,0-19 22,0-16 32,3-21-60,5-25-217,14-70-110,12-108-212</inkml:trace>
  <inkml:trace contextRef="#ctx0" brushRef="#br0" timeOffset="44915.568">14744 1382 1036,'2'0'187,"1"3"-175,10 2-12,20-1 0,15 1 1,18-5 6,1-1 2,0 1-3,-12 1-5,-13 8 0,-13 3-1,-13 11-11,-16 14 11,-18 26 15,-42 74 21,-67 40-13,-30-18-16,74-87 5,57-51-3,12-10-7,8-7 11,-9 11-13,13-14-13,11-2-47,13-5 3,16-6 45,24-1 10,59-23 2,-83 31 0,35-5 0,-16 10-1,-18 12-17,-13 7 18,-12 5 29,-10 11 4,-12 2 12,-15 10 62,-16 10-10,-21 2-32,-53 31-29,77-70-12,-33 21-8,17-15-7,15-13-9,10-7-65,16-8-125,18-28-148</inkml:trace>
  <inkml:trace contextRef="#ctx0" brushRef="#br0" timeOffset="45207.585">15217 2535 270,'6'22'126,"1"-3"61,7 14-61,-2-2-48,-1-14-1,-2-11-22,5-12 142,7-20 16,12-19-111,7-18-51,4-13-29,-7-7-2,-10 11 14,-11 11 38,-16 18 35,-10 18 5,-2 12-52,-7 10-33,-10 19-26,-14 17-1,-11 18 8,-4 16-8,7-1-6,21-11-105,14-12-78,19-17-57,16-12-32,72-75-333</inkml:trace>
  <inkml:trace contextRef="#ctx0" brushRef="#br0" timeOffset="45440.598">15886 1536 1314,'0'-1'224,"4"1"-173,8-2-51,8 4 0,9 2 0,9-2 1,6 4-1,9 0 1,2-6 6,5-3-6,-5 3 1,-9 3-2,-6 3-39,-10 1-102,-7 3-82,-4 20-155</inkml:trace>
  <inkml:trace contextRef="#ctx0" brushRef="#br0" timeOffset="45656.611">15731 2202 1120,'3'-4'297,"0"8"-290,7-4-6,11 0-1,16 3 9,18-3 24,14-3-7,52-7 17,16-2-7,-1-3-15,-103 10-4,-3-1-4,-3-1-13,23-5 0,-12-2-30,-9 1-108,-15-9 40,-25-82-644</inkml:trace>
  <inkml:trace contextRef="#ctx0" brushRef="#br0" timeOffset="45927.6259">16192 1025 1298,'0'1'210,"1"3"-210,0 6-93,4 10 56,0 16 23,1 17 14,4 17 28,-2 20 32,0 81-18,-12 41 10,-20-18-20,-4-65-10,-13-8-8,19-77-4,4 0-3,-4-9-7,-5 31-34,6-22-172,17-25-247,47-60 105</inkml:trace>
  <inkml:trace contextRef="#ctx0" brushRef="#br0" timeOffset="46273.646">16867 1775 1011,'10'21'84,"7"8"-69,9 22 8,9 14 4,-2 2-11,-2-14 1,-5-9-10,-2-19 11,-7-15 6,-1-10 45,-3-15 120,2-18-57,8-18-88,-1-24-38,4-12-6,-4-13-41,11-54 28,-29 109 1,3-33 12,-9 29 15,-7 26 69,-10 14-25,-14 21-25,-14 16-16,-19 21 0,-53 62-4,80-72-2,-34 34-11,24-14-1,22-21-87,24-5-258,13-4 38,36 3-430</inkml:trace>
  <inkml:trace contextRef="#ctx0" brushRef="#br0" timeOffset="49192.813">14228 3979 686,'0'0'108,"0"0"-59,3 1-35,0 9 14,1 5 124,1 8-53,2 6-18,-2 12-26,-4 7 19,-2 12-17,-2 7-17,-4-3-19,2-6-13,2-19-7,2-14 0,1-17 7,1-5-1,-1-6 10,1 0 2,6-12-19,8-19-94,10-21 1,11-14 24,3-7 52,-2 11 17,-9 17 2,-4 19 7,-11 13-9,-5 16-21,-4 3 19,4 6 2,-4 2 19,2 7 25,0 2-1,0 9-11,-1 12 22,-2 6-3,-3 2 0,-2 3-17,-1-4-10,0-11-7,2-7-8,-1-11-8,1-10 5,2-6 0,-1-3 0,3-3-6,5-9-63,9-14-6,12-15-5,7-18-34,4-2 14,-7 6 59,-5 14 35,-10 21 0,-7 9-8,-4 15 8,-1 9 8,-3 5 56,0 9 28,-2 8-2,-2 3-26,0-4-28,1-1-18,2-2-10,0 2-7,4-1 7,4 3-8,4 1-13,-1-1-115,4-2-77,7-8-122,39-38-335</inkml:trace>
  <inkml:trace contextRef="#ctx0" brushRef="#br0" timeOffset="49470.829">15042 4441 852,'0'4'164,"3"4"-136,2 6 11,3 8 30,1 4 20,4-4-10,-2 4-22,-4-12-15,0-7-9,-2-5 14,-1-6 74,-2-11 41,2-11-60,-2-13-64,-2-10-25,-3-4 8,-11 8-12,-2 2-1,-3 11-7,1 13 0,0 9 7,-1 14-8,-1 6-12,-5 9-3,1 7-33,0 1-67,3-1-34,5-5-22,2-9-138,-30-16-142</inkml:trace>
  <inkml:trace contextRef="#ctx0" brushRef="#br0" timeOffset="50115.866">14255 3963 756,'-12'-10'211,"5"3"-29,-10-11-49,5 5-4,2-4 8,7 4-28,0-1-7,3 3-40,6 0-62,3-4 1,9 2 0,1 0-1,10 5 0,2 3-1,12 0 1,11 4 18,6-2 9,11 3-9,4 4-9,4 4-8,1 2 0,1 7-1,-4 1 1,-2-4-1,-12 0 1,-8 0 7,-12-9-7,-13-1 0,-11-2-1,-10-2 0,-4-2 1,-4 0 5,-1 0 18,0-6 36,-1-10-3,-2-9-33,-2-8-15,-7-1 2,-7 3-10,-5 4-1,-6 5 0,-4 7 0,-2 1 0,5 6 0,7 6 1,7 2 0,10 2-1,9 2-33,7 8-18,6 11 33,4 7 17,8 9 0,1-2 0,-3-3 1,-4-3 0,-4-5 0,-5-6 0,-6 1 0,-5-3 0,-1 2 0,-6 3 1,-7 4 8,-8 14-7,-9 3-2,0 9-41,5-9-50,7-6-86,12-7-78,10-9-74,46-14-208</inkml:trace>
  <inkml:trace contextRef="#ctx0" brushRef="#br0" timeOffset="50523.889">15661 3941 682,'0'-1'763,"0"1"-655,0-6-92,0 9-16,0 1-9,0-2 7,2 5-4,2 6 6,0 6 1,2 11 8,-3 3 2,3 2 4,0-3-6,0-4-8,3-7 1,1-6-1,4-3 7,10-2-7,4-3 8,9-6 1,3-1-2,-1-4-8,-3 4 0,-6 4 0,-9 4 0,0 7 0,-9 3-5,-2 5 5,-2 3 24,-4 3 9,-1 1 15,-8-5-12,3-1 12,-7 1 6,-3-1 0,-9 2-19,-4 0-35,-10 6-2,-5 1-131,-5-3-149,-68 13-308</inkml:trace>
  <inkml:trace contextRef="#ctx0" brushRef="#br0" timeOffset="50711.9">15548 4496 854,'2'-1'321,"1"-4"-101,-1-4-94,8-5-19,8-2 1,7-9 3,8-3-39,3-3-42,4 1-30,-5 5 0,-5 5-19,-4 4-149,-2 1-57,-8-1-267,-8-38-334</inkml:trace>
  <inkml:trace contextRef="#ctx0" brushRef="#br0" timeOffset="50884.91">15769 3998 1017,'0'-2'247,"0"0"-71,-1-2-91,1 3-32,1 1-4,5-3-19,11-1-10,9-3-7,14-4-7,10-3-6,9 1-122,0-4-187,76-9-256</inkml:trace>
  <inkml:trace contextRef="#ctx0" brushRef="#br0" timeOffset="51212.9289">16642 3847 370,'0'-7'203,"-1"1"-11,-2-2 34,3 4 35,-2 3-75,-2 2-103,4 3-83,4 7 7,1 9-7,2 13 39,-3 11 5,-2 12-10,-2 11-2,-6 5-8,-4 1-5,0 1-8,-1-5-10,2-6 7,3-11-8,6-12-52,3-14-86,0-15-186,7-22-54,17-103-357</inkml:trace>
  <inkml:trace contextRef="#ctx0" brushRef="#br0" timeOffset="51634.953">16802 3790 1010,'7'-4'220,"1"4"-151,9 0-45,3 6-10,-1 10-7,-5 6 74,0 8-24,-7 4-34,-4 2-2,-6 5-8,-6 0 5,-9 0-6,1-4-5,-8-7-7,-1-4 0,-8-3 0,-2-6-9,2-1-6,9-8 9,7-4 6,11-3-1,7-1-6,3-1-74,10-1 11,6 2 48,8 2 22,2 2 23,2 2-10,-3 3-2,-7-1-4,-1 6 16,-10-2 14,-1 5 22,-7-3 11,-4 7 14,-11 3 18,-13 17 2,-13 8-52,-4 4-32,0 2-20,7-10-27,12-12-84,9-11-47,9-10-59,10-8-279,30-35-59</inkml:trace>
  <inkml:trace contextRef="#ctx0" brushRef="#br0" timeOffset="51933.97">16981 4519 195,'3'11'684,"1"8"-586,1 14 49,1 11-14,0 3-52,0-8-13,1-12 17,-3-13-25,3-7-6,-4-10 36,7-7 24,4-12 8,8-11-68,-1-14-30,0-6-24,-9 6 18,-6 4-17,-8 8 14,-5 15-7,-7 3-2,-10 13 0,-11 12-5,-10 9 0,-3 9 0,-1-1-1,6-2-7,11-11-39,7-8-52,4-10-76,5-10-115,-22-88-299</inkml:trace>
  <inkml:trace contextRef="#ctx0" brushRef="#br0" timeOffset="52503.002">16490 3724 906,'-6'-16'224,"2"4"-41,-6-8-50,4 7 11,5 3-6,1 0-18,4 7-43,6-1-77,10 1 17,18-1 1,15 0-2,14-3 4,55 3-5,16 2 0,-5 5-3,-101 6 6,-2-6-17,-7 3-1,23 1 1,-12 0-1,-13-4 1,-10 0 1,-7-3 10,-4-3 6,-2 0 15,-5-4 30,-10-4-46,-2-8-17,-7 0-6,-1 1 5,-1-4 1,-1 7-14,2 0-2,1 4 2,4 3 8,3 1 5,11 0 1,0 5-1,8 0-11,3 2-12,2 4-31,5 6 7,7 6 34,2 6 13,7 7 0,-4-3 0,1-2 1,-6 1 0,-3-2 0,-1-6 0,-6 1 0,-2 2 0,-5-2 0,-5 6 2,-10 8-2,-9 11-2,-7 8-59,-3 8-158,7-2-137,-36 78-230</inkml:trace>
  <inkml:trace contextRef="#ctx0" brushRef="#br0" timeOffset="52805.0199">17591 3990 992,'0'0'153,"2"4"-153,-2 4 1,0-4-1,0 5 1,0-3 19,-2-2 68,2-1 14,0-2-22,2-1 1,1 0 52,4-1 22,7-3-34,9-8-47,10-4-23,8-5-21,3-1-20,0 0-2,-3 9-7,-8 1-1,-9 6-1,-6 6-41,-9 2-88,-3 5-85,-2 2-19,2 1-112,8 8-340</inkml:trace>
  <inkml:trace contextRef="#ctx0" brushRef="#br0" timeOffset="53420.055">18213 3776 1400,'0'-3'354,"2"0"-354,6-4-9,11 1-22,8-8 31,7 0 14,10-5 31,0-2 24,3-2-41,-1 3-19,-5 7-9,-10 5 0,-11 1-37,-9 4-26,-6 3 22,-7-3 8,-3 1-55,-4-2-92,-2 3 39,-2-2 93,-1 3 48,-3 7 0,-1 2 18,-11 10 15,-4 10 24,-4 11 18,-6 11-2,3 7-17,4-2-2,10-3-9,12-7 9,6-18-5,11-5-19,6-7 26,5-7-23,8-8-3,11-3-3,8-15-3,15-9-24,-1-3-71,-3 1-98,-4 7 2,-12 9 61,-8 4-17,-9 4 88,-9-2 25,-4 1 10,-6 1 33,0-1 60,-4 5 3,3 2-38,0 2-33,1 4-25,-2 10-2,-1 7 2,-2 2 32,1 5-5,-2-4-9,0-6 1,3-8-7,-2-5 6,-1-7 9,-4-2-27,-7 0-21,-8-2-148,-2-7-119,-37-35-295</inkml:trace>
  <inkml:trace contextRef="#ctx0" brushRef="#br0" timeOffset="53600.0649">18467 4009 210,'-2'7'159,"1"5"12,-3 13 21,1 10 55,3 8-49,-3 2-73,3-2-19,3 3-28,-3-9-31,1-3-19,-1 4-13,-1-4-13,-2-7 5,-1-3 1,-2-10-8,-7-1-23,-3 5-112,-8-3-34,-1-8-116,-28-48-86</inkml:trace>
  <inkml:trace contextRef="#ctx0" brushRef="#br0" timeOffset="53925.084">18297 4340 277,'0'-11'272,"0"3"-10,4-11 14,5 5-70,5-1-70,9 3-31,4-2-30,7 6-13,6 4-25,0 2-22,-3 2-6,-6 6-9,-11-2-1,-6 8-17,-11 0-86,-13 10 62,-17 14 21,-27 15-61,-63 54-142,71-71-49,-30 28 168,17-23 92,23-18 13,16-15 48,14-4 33,6-2 34,0 0 34,10 0-74,10-2-15,14 0 57,12-8-15,9-5-18,12-9-38,-1-11-25,3-3-21,-4-11-16,6-6-145,1-13-181,93-128-256</inkml:trace>
  <inkml:trace contextRef="#ctx0" brushRef="#br0" timeOffset="54435.113">19147 3502 1311,'-3'0'324,"1"0"-185,-7 14-133,-4 17-6,-8 18 0,-9 18 6,-8 7-5,-4 4-1,-1-7-15,1-4-62,6-14-32,11-16-29,7-20 46,15-16 70,8-5 14,9-12-11,10-9 19,10-7 48,9-6 12,11 1-6,3-1 3,-1 4-20,3 5-16,-2 0-10,-4 3-10,-13 3-1,-11 11-18,-14 2-92,-12 12-86,-9 7-43,-11 6 131,1 6 39,-6 3 29,-2-5 40,6 1 7,2-4 82,1 3-1,4 3 26,-2 5-10,3 11 8,0 4-10,3 10-19,-5 0-10,6 2-8,-1-2-23,-1 11-12,2-3-15,-8 1-5,6-4-2,-4-20-2,4-11 4,-2-10 2,1-10-6,0-9-6,-3-10-57,-1-15-96,2-17-172,7-141-52</inkml:trace>
  <inkml:trace contextRef="#ctx0" brushRef="#br0" timeOffset="54631.124">19053 4045 689,'3'5'135,"2"5"-82,7 9 85,11 7 49,4 6-41,5 4-17,2-1-17,2 2-14,1-2 20,0-1-44,-1-3-34,0 0-19,-3-5-13,0-2-2,-7 1-6,4-2-45,-11-1-47,-4 0-98,-13 13-320</inkml:trace>
  <inkml:trace contextRef="#ctx0" brushRef="#br0" timeOffset="55432.17">14819 5540 595,'-6'-1'801,"3"1"-549,-3-4-138,4 5-103,2 3-11,4 0-20,9 5 19,8 3 1,12-3 12,12-3 32,11-9 17,5-4 2,1-6-22,-3-1-14,-4 0-18,-3-1 0,-5 3-8,-3 4 1,-7 0-2,-5 5 0,-11 3-33,-3 1-60,-9 3-69,-3-2-49,-8 3-89,-51 6-23</inkml:trace>
  <inkml:trace contextRef="#ctx0" brushRef="#br0" timeOffset="55968.2009">14982 5585 1125,'-2'0'228,"-1"4"-138,0-2-90,3 3-1,2 5-4,4 6 5,5 3 44,4 7 25,9 3-21,5 0-14,8-1-1,11-7 3,10-3-9,0-6-4,-4-4-11,-9-2-6,-11-2-5,-12 0-1,-11 1 0,-8-1 1,-6 5-1,-10 4 27,-15 13 36,-18 13-35,-16 15-13,-7 9-13,-3-4 4,5-7-6,9-10 1,15-15 1,17-7 5,11-14-1,13-4-5,3-2-1,6 3-6,11 2 6,9 1 0,12 3 23,9-3 8,10-2 5,3-4-7,11-4 5,4-7 5,46-11-1,-82 11-10,36-7-5,-9 3-5,-16 0-13,-16 7-5,-13 2-1,-12 5 1,-6 1-1,-5 0 0,0 0-12,-4 1-23,-5-1-32,-9 3-134,-5 0-149,-48 17-258</inkml:trace>
  <inkml:trace contextRef="#ctx0" brushRef="#br0" timeOffset="56367.2229">15193 6412 698,'-1'0'323,"1"3"-217,0-2-64,0 2-6,-1 0 2,1-3-2,0 4-12,-2 6 1,-2 10 23,-5 9 38,-2 8-28,-5 4-22,-2 4-9,0-3-12,-1-6-6,5-6-7,1-5-1,5-6-1,2-2-40,2-8-104,4-5-135,10-43-6</inkml:trace>
  <inkml:trace contextRef="#ctx0" brushRef="#br0" timeOffset="56689.242">15219 6416 836,'0'3'279,"1"0"-226,4 4-53,4 5 36,3 10 137,1 5-49,2 5-55,3 2-31,-3 2-16,6 0-7,-3-1-9,4-4 5,-6-5-4,-5-5 5,-2-9-4,-3-5 1,-6-2 10,0-3 59,-5 0 35,1-2-4,-10 8-8,-10-1-70,-8 7-19,-9-4-4,-2-2-8,0-4 0,4-6-21,3-2-15,8-4-22,11 0-80,6-6-68,8 3-49,22-42-216</inkml:trace>
  <inkml:trace contextRef="#ctx0" brushRef="#br0" timeOffset="57069.2629">15413 6463 829,'4'4'122,"2"3"-101,5 8 18,3 4 63,2 1 13,-2 3-13,-2 0-15,3-1-4,-4 4-47,2 1-12,0 4 10,-5 4 25,-2 1-8,-3 4 0,-3 7-3,0-8-8,0-4-23,2-8-16,-1-9 1,2-8 8,-1-10-8,0 0 22,3-10 54,5-18 28,10-21-55,5-15-19,2-11-22,0 5 1,0 7-11,-10 16 1,-3 16-2,-3 13 1,-6 6 0,-3 8-26,-2 4-14,-2 3-41,2-2-116,0 3-103,3 14-192</inkml:trace>
  <inkml:trace contextRef="#ctx0" brushRef="#br0" timeOffset="57530.2899">16393 5615 1010,'-1'3'304,"1"-3"-194,-2 7-78,1 0-32,-1 8 0,-1 12 6,-3 9 18,-2 13 27,-5 11 12,-4 5-7,-5 4-22,-1-3-14,3-8-10,-2-4-2,1-11-7,7-7-1,1-14-22,9-10-118,4-12-122,23-60-85</inkml:trace>
  <inkml:trace contextRef="#ctx0" brushRef="#br0" timeOffset="59216.387">16314 5732 535,'-2'-2'236,"0"1"34,1-3-30,1 4-77,0 0-73,0 3-39,0-1-31,0 9-19,1 11 8,-1 10 29,2 10-8,0 10 4,-1 4 29,-1 1-1,-1 1-16,-4-2-11,1-3-5,-2-8-8,-1-9-7,1-12-7,4-10-2,2-13 7,1-2 10,0-7 7,2-9 9,0-17-39,6-22-10,-1-16-9,1-10-1,3 7-1,3 6 12,2 12 3,4 9-33,1 10 30,1 10 8,-1 12-13,-2 5 4,0 11-4,-5 12 8,4 7 1,-5 5 4,-4 7 2,2 6 0,-9 2 26,-3 8 9,-5 1 1,-2 2-8,-3-5-11,2-7-9,2-14 0,3-9-8,1-6 5,2-9 0,0-3 2,2-1 1,1-5-9,5-17-11,8-18-50,8-18 20,12-15 19,5-1 5,4 3 4,-3 19 13,-9 16 0,-12 21 22,-5 11-22,-8 12-4,1 13 2,-1 7 2,-3 13 44,-4 8 10,-2 10-15,-4 4-9,1-2-14,-3-6-5,1-2-10,3-4 0,-2-3 5,3-2-6,-3 5-19,2 2-63,6-4-40,4-3-326,24-9-287</inkml:trace>
  <inkml:trace contextRef="#ctx0" brushRef="#br0" timeOffset="59533.405">17060 6118 1311,'1'2'355,"0"3"-299,3 14-55,0 10 24,4 8 34,-1 3 1,4-2-32,2-11-13,-2-6-7,-1-10 4,0-7 4,3-11 35,-5-8 8,4-12-8,-2-8-30,-3-7-8,-7 1-2,-6 4-5,-3 10-5,-6 9 5,0 10 7,-3 4-2,1 8-10,-3 4 1,-1 5-1,0-3-1,-1 5 0,4-8-34,2-4-26,-4-7-111,-1-13-344,-51-100-334</inkml:trace>
  <inkml:trace contextRef="#ctx0" brushRef="#br0" timeOffset="60192.442">16241 5312 861,'-5'-6'348,"1"2"-105,0-6-72,0 8-41,4 2-35,0 2-29,2-2-27,2 4-27,7 0-12,13 8 8,10-4 22,12 3 9,9-1-5,12-8 1,51-8-1,21-15-7,4 11-10,-104 10-11,-3 0-5,-6 6 5,33-2-6,-13 4-2,-6 3 2,-5-5 0,-6-1 0,-11-1 0,-5-1 0,-6-3 1,-6 4-1,-1-4 8,-4-4 1,-3 4 1,2-3 10,-4-1 10,0-3 6,-4-10-35,-7-5-1,-2-3-21,-7-3-5,-2-1 13,-4 0 4,1 1 7,6 4 1,6 9 1,6 1 0,8 12 0,2 0-6,4 2-9,8 4-12,9 7 13,8 2 14,8 6-1,1 1 1,-4 7-1,-6 1 1,-3 3-1,-7 2 0,-3 1 0,-3-1 1,-7 1 1,-1 0 0,-4-2 8,-4 1-7,-3-3 4,-4 1-6,-4 1-20,-7 0-72,-2 0-224,-38 16-391</inkml:trace>
  <inkml:trace contextRef="#ctx0" brushRef="#br0" timeOffset="60886.482">17758 5719 1122,'-4'0'304,"4"0"-92,0 0-55,0 0-52,0 0-18,5 0-10,5-4-49,16-7-2,13-4 8,15-7-14,5 2-11,-6 5-3,-7 5-6,-10 2 0,-12 6 0,-5 0 0,-4 2 0,-4 2-36,-4 0-77,0 6-206,-7 10-138,-51 50-212</inkml:trace>
  <inkml:trace contextRef="#ctx0" brushRef="#br0" timeOffset="61117.495">17786 6180 1486,'0'3'220,"6"-3"-197,8 0-17,11-3 51,11-3 33,3 2-8,9-3-44,1 0-20,0 2-9,0 1 0,-2 1-2,-3-2-6,-5 1-1,-3-2 0,-4-1-42,-4 1-78,-2 2-120,-5 0-294,-10-13-378</inkml:trace>
  <inkml:trace contextRef="#ctx0" brushRef="#br0" timeOffset="61514.518">18021 5357 1202,'0'0'246,"0"0"-162,3 4-84,1 6-8,8 5 8,0 11 0,0 6 15,2 10 12,-5 11 18,-2 10 20,-4 9-17,-5 9 4,-8 3-10,-4 16-21,-12 59-13,-6 16-8,5-12-9,26-125-65,1-4-70,7-8-73,8 19-251,57-54-309</inkml:trace>
  <inkml:trace contextRef="#ctx0" brushRef="#br0" timeOffset="61882.539">18656 5825 1305,'0'4'227,"-1"4"-202,-1 18-24,-2 19 1,-3 8 4,2 10 7,7 3 7,2-5-1,8-6-4,4-10-7,4-8-1,-1-17 35,2-9 26,4-16-2,5-18-35,4-23 26,4-16-39,2-16-1,-6-8-17,-14-2-10,-6 8 8,-14 12-1,-9 13 3,-7 15 20,-7 15 17,-4 12 16,-8 16-20,-1 11-21,1 8-12,3 8 0,5 8-2,4 5-16,13 6-162,3 2-127,20 69-372</inkml:trace>
  <inkml:trace contextRef="#ctx0" brushRef="#br0" timeOffset="62482.573">19933 6139 1039,'2'-2'216,"-2"0"-91,7 1-119,-1 7-6,2 7 0,1 8 0,-4 5 36,-5 6 9,-11 9 6,-10 8-4,-9 2-14,0-2-33,6-12-74,11-13-187,35-33-469</inkml:trace>
  <inkml:trace contextRef="#ctx0" brushRef="#br0" timeOffset="63024.604">21108 5298 807,'-2'0'291,"4"0"-203,0 4-80,1 6-2,3 0 21,2 11 27,3 7 15,0 9-14,-2 12 20,3 14-9,-8 8 8,-1 5-28,-6 8-16,-5-1 17,-4 2-14,1-3-17,2-10-10,2-8-4,5-13 5,2-11-7,0-18-63,2-11-81,1-17-21,5-18-84,24-123-269</inkml:trace>
  <inkml:trace contextRef="#ctx0" brushRef="#br0" timeOffset="63526.633">21174 5275 971,'10'-8'215,"6"2"-151,21-6-44,13-6-8,8-1 10,-5-1 38,-9 5-7,-13 5-10,-7 10-17,-8 10-19,-4 5 34,-6 11-13,-3 5-10,-6 9 0,-9 10 0,-12 6 3,-5 10-1,-7-5-10,0-9-2,2-14-7,4-10 0,4-7 0,-3-6-1,0-1-28,5-2-5,5-6 18,12-4 7,5-2-19,10 0-127,11-4 79,15-2 61,14 1 14,4 0 26,4 4-5,-7 2 1,-9 7 2,-6 6 3,-4 4 23,-8 7 4,-5 1 18,-7 5-8,-7 4 22,-7 7 16,-12 4 3,-13 11-24,-11 4-36,-9 4-24,-5-6-20,3-7-1,6-18-55,12-17-106,8-14-100,-18-58-343</inkml:trace>
  <inkml:trace contextRef="#ctx0" brushRef="#br0" timeOffset="65644.754">22129 5018 780,'-4'-12'636,"0"4"-546,-5-5-54,6 9-14,0 4-1,3 4 35,-2-4 29,2 4-2,-1-3-68,1 9-15,0 9-16,-3 13 16,1 12 1,-7 12 6,2 1 1,-2 2-7,-4-2-1,-4-2-89,-1 0-48,0-5-64,0 0-106,-21 44-178</inkml:trace>
  <inkml:trace contextRef="#ctx0" brushRef="#br0" timeOffset="66320.7929">20985 4967 807,'-6'-12'469,"2"4"-267,-5-4-26,9 5-71,7 4-62,3-3-14,19-1-17,17-3 21,20-4-17,58-5 1,22 0-5,-107 16-11,-3 3 5,32-1-5,-8-1 0,-14 2 0,-10 2 0,-12-2 0,-8 0 0,-2 0-1,-7-2 1,-1 2 8,-1-1-8,-4-2 8,-1 3 10,-1-1 11,-1-7 26,-8-9-34,-4-7-22,-9-9-14,-11-5-8,-1-1-10,-2 4 16,2 2 4,8 7 11,11 7 1,6 5 0,4 10 0,6 4 0,4 2-14,3 0-25,7 8 23,10 6 5,6 5 11,8 10-1,1 7 1,-2 5-1,-7 2 1,-3-4-1,-5-3 0,-4-4 1,-7-8 0,-5-7 0,-6 2 0,-8 4 10,-10 9 11,-12 8-21,-2 10-36,-2-4-157,8-2-110,20-10-210,57-10-112</inkml:trace>
  <inkml:trace contextRef="#ctx0" brushRef="#br0" timeOffset="66749.817">22721 4990 1344,'2'-1'177,"0"1"-147,2 1-30,-1 1 0,-1 2-1,-7 2 1,2 4 13,-2 8 11,-1 12 7,1 10 5,1 9-19,2 0-10,8-2-6,4-3 5,7-9-5,7-2 7,5-6-7,9-9 7,6-8-7,1-7 11,5-6-4,-6-1-8,-2 2 2,-11 4-2,-10 5-9,-3 2 3,-9 4 5,-3 3 1,-1 11 20,-1 3 14,-3 4 16,-1 5-13,-1 0-11,-8-2-10,-1-4-5,-11 0-1,-6-3-10,-16-2-31,-14 1-92,-9 3-121,-6-9-133,-99-7-97</inkml:trace>
  <inkml:trace contextRef="#ctx0" brushRef="#br0" timeOffset="66924.827">22541 5759 752,'9'-4'284,"6"-1"-103,13-11-22,7 0 5,2-6 8,2 0-32,-6 5-53,-2-3-45,-1 5-27,-6 1-8,0 1-6,-5-5-1,-3 2-89,0-6-149,1-9-237,3-69-307</inkml:trace>
  <inkml:trace contextRef="#ctx0" brushRef="#br0" timeOffset="67096.837">22808 5126 343,'-1'-1'970,"2"1"-810,-1 1-160,6 5-7,5 3 6,2 5 1,5-2 2,8-2 7,9-3-2,11-7 0,8-5-7,14-7-118,119-30-330</inkml:trace>
  <inkml:trace contextRef="#ctx0" brushRef="#br0" timeOffset="67574.865">23797 5129 1158,'0'5'251,"3"6"-229,3 11-22,4 23 0,-2 17 9,-2 13 21,-1 15-1,-5 5-2,-2-7-9,-4-2 0,2-9-6,-5-11-3,2-13-2,5-16-7,-2-21-34,4-12-11,-1-15-41,1-79-549</inkml:trace>
  <inkml:trace contextRef="#ctx0" brushRef="#br0" timeOffset="67995.889">23868 5174 1202,'12'-4'194,"4"1"-152,17-3-9,6 5 34,1 2 5,-3 5-25,-4 6-22,-3 4 1,-5 4-8,-11 5 43,0-1-2,-12 4-38,-12 8-12,-6 9-8,-21 4 2,-10 5-3,-8-1-25,10-12-1,7-13 8,14-12 9,10-8 0,8-8-3,6-7-33,9 4-102,7-1-34,8-4 131,6 3 40,2 2 9,-2 7 1,-9 8 0,0 5 34,-9 2 59,-5 4 5,-4 2-43,-4 5 1,-8 5 13,-4 0 1,-8 3-22,1-1-28,-2-4-20,3-5-78,2-3-86,5-8-77,8-8-109,19-25-164</inkml:trace>
  <inkml:trace contextRef="#ctx0" brushRef="#br0" timeOffset="68294.905">24199 5926 513,'8'13'157,"3"-2"-11,8 12 97,1 2-53,-5-1-22,0-5-55,-3-3-25,-3-8-13,0-4 20,-3-6 16,-1-4 1,-1 2-17,2-10-38,4-10-30,-3-6-15,-4-6 3,-6 5-5,-4 5 2,-9 11 6,-1 1-12,-5 10-6,0 4-5,-4 7 3,2 4 1,2 0-11,0-2-32,6 2-16,-1-11-19,5-4-65,-3-12-150,5-15-238,-24-120-265</inkml:trace>
  <inkml:trace contextRef="#ctx0" brushRef="#br0" timeOffset="68880.939">23654 4769 847,'-3'-5'346,"3"1"-133,-3-3-79,3 7-76,0 4-35,3-1-23,11 10 1,10 5 22,20 9 80,20 2-7,57 12-31,30-17 4,30-28 7,-49-6-28,-21-2-21,-25 2-12,-56 7-7,-11 0-1,-3 2-6,9-5 8,-12 3 3,-7 0 3,-7-1 16,-8 2 44,-3-3-27,-13-2-48,-15-4-18,-11-3-6,-6 2 12,0-2 4,6-1-5,2-5-5,12 1 4,6-3 8,10 2 5,10 8 0,11 5-17,6 3-15,13 2-12,10 2 33,13 4 10,8 7 1,-5 9-5,-7 9 0,-10 4 5,-6-1 1,-11 1 0,0-1 15,-8-1-5,0-1 2,-3 1-6,-3-3 0,-3 5-4,-5 6-2,-7 4 0,-6 10-14,-4 2-35,2 2-175,2 6-124,-1 59-357</inkml:trace>
  <inkml:trace contextRef="#ctx0" brushRef="#br0" timeOffset="69090.951">25001 5357 1101,'6'4'196,"5"2"-146,4 2-16,-2 1 43,2 1 5,-7-2 17,-2-4-7,0 2-16,5-3-20,3-2-22,8 1-19,5-5-3,3-4-12,8-6-74,2-3-164,87-61-340</inkml:trace>
  <inkml:trace contextRef="#ctx0" brushRef="#br0" timeOffset="70119.01">25640 5102 1697,'4'-2'303,"11"-2"-256,12-3-35,14-6-3,12 0-8,1 0 0,-2-1 0,-1 6 5,-2-1-6,-6 2 0,-9 1 0,-8 0-62,-8 2-62,-4-3-80,-3-5-18,1-2-125,-1-5 47,-2 4 83,-9 4 113,-9 5 104,-2 6 128,-6 3-13,-6 11 43,-7 1 28,-1 11-24,-9 8-33,4 6-26,1 5-19,4 0-12,8-2-25,10-2-17,7-10-18,9-6 10,7-9 40,10-4-19,5-6-5,13-8-1,7-4-23,8-8-14,4-5-104,3-7-65,-2-3-22,-3-4-2,-4 3 49,-15 7 85,-13 12 56,-15 8 3,-8 6 129,-6 4-31,-3 8-8,-8 15 55,-7 15 4,-6 3-46,4 4-34,1-7-40,7-8-11,4-7-11,0-3 7,1-8-13,0-6-1,0-8-23,-1-9-65,-4-7-89,5-15-51,-2-3-38,3-3 148,3 6 118,4 12 108,3 9 28,0 9-79,0 11-46,2 15 25,-2 14 36,0 5 6,-1 2-30,2-5-8,-1-4 2,-1-7-15,2-12-16,-3-3 2,-3-1-5,-2-6-8,-4 2-39,-11-5-56,2-8-59,-3-4 23,2-11 41,8-2 60,6-8 30,6 2 58,4-1 52,13-5-10,13-3-67,11-3-7,10 3 22,-4 7 6,0 9-15,-8 10-29,-9 7-4,-9 2-6,-12 5 0,-10 6 0,-16 13 6,-28 11-6,-71 51-101,-68 31-175,29-21-103,142-92 206,12-6 130,1 0 43,0 7 4,6-10 26,11 0 141,4-5 171,15-6-106,19-5-91,12-7-71,11-6-28,3-1-31,-6 0-15,-7 3-36,-13-2-123,0-3-121,74-85-280</inkml:trace>
  <inkml:trace contextRef="#ctx0" brushRef="#br0" timeOffset="70413.027">26725 4840 1283,'-3'4'256,"0"9"-217,-9 12-38,0 22-1,-11 13 12,-7 10 22,-4 1-4,-3-1-15,1-6-6,6-9-7,8-21-2,14-14-59,14-24-11,18-16 53,15-17 16,16-8 1,12-10 10,6 2-9,-2 2-1,-10 13 0,-13 9-63,-12 13-66,-16 9-111,-14 7-117,-7 10 62,-25 29 110</inkml:trace>
  <inkml:trace contextRef="#ctx0" brushRef="#br0" timeOffset="70608.038">26863 5212 623,'-2'10'211,"-4"8"-17,-5 16 28,-6 7-45,3 5-21,-6 9-15,3-1-59,-3 4-16,3-2-25,-2-3-23,-3 2-6,-2 3-5,0-10-7,6-11-8,0-11-61,5-20-22,0-12-134,-1-18-323,0-107-289</inkml:trace>
  <inkml:trace contextRef="#ctx0" brushRef="#br0" timeOffset="70758.0469">26657 5437 1062,'6'9'252,"5"2"-162,7 20 51,5 10-27,2 6-1,5 8-22,-1 2-38,-1-8-28,1-1-25,-10-11-39,-4-6-121,-10-5-97,-39 21-31</inkml:trace>
  <inkml:trace contextRef="#ctx0" brushRef="#br0" timeOffset="71571.0929">16600 6784 717,'-1'2'209,"1"-2"-209,0 1-12,1 2-38,-1-3 34,2 1 7,-2-1 8,0 0 1,3 0-66,0 0-42,19-1-51</inkml:trace>
  <inkml:trace contextRef="#ctx0" brushRef="#br0" timeOffset="73236.188">17239 4459 84,'-2'1'24,"2"-1"-17,0 3-6,0 1-1,0 2 0,-4 16-26</inkml:trace>
  <inkml:trace contextRef="#ctx0" brushRef="#br0" timeOffset="79933.571">14846 8596 33,'-3'2'39,"-10"9"-39</inkml:trace>
  <inkml:trace contextRef="#ctx0" brushRef="#br0" timeOffset="80596.609">14843 8355 453,'-2'-1'86,"1"-2"-44,-1-1-24,1 2-18,1 4-2,0 2-10,0 2-1,0 0 5,-2 15-8,-14 50-133</inkml:trace>
  <inkml:trace contextRef="#ctx0" brushRef="#br0" timeOffset="82793.735">15050 8260 660,'-1'-9'126,"-1"5"-48,0-1-15,0 2 7,1 3 22,1 0-31,-2 3-61,0 6-123,-2 17-22,-32 77-152</inkml:trace>
  <inkml:trace contextRef="#ctx0" brushRef="#br0" timeOffset="83009.7469">14680 8504 775,'-1'-8'126,"-1"1"30,-4-9-43,6 3-40,0 4 1,0 2-52,6 4-22,2 6-223,7 4 13,4 5-56,8 24-278</inkml:trace>
  <inkml:trace contextRef="#ctx0" brushRef="#br0" timeOffset="83363.768">14977 8236 590,'-1'-4'159,"-1"4"-45,2-7-42,0 2-8,0 1 25,0 4-23,2 2-47,2 2-13,5 6-5,0-2 0,-1 9 17,-2 6 33,-3 5 30,-8 8 11,-5 13 4,-13 7-27,-3 10-29,-7 3-19,-3 3-4,0 0-16,0 1 6,5-8-7,4-6-8,13-18-79,9-14-51,7-18-148,12-20 7,60-119-252</inkml:trace>
  <inkml:trace contextRef="#ctx0" brushRef="#br0" timeOffset="83755.7899">15006 8196 983,'0'0'215,"-2"0"-91,2 4-103,2 4-21,4 6 0,10 10 41,5 7 5,8 7 4,6 8-8,1 3 10,0 8-23,-2 1-2,-3 4-14,-4 4 4,-3-1 1,-4 0-2,-4-7-1,-3-6-7,-6-10-8,-5-11 1,-4-6 8,-1-7 14,-7-5 74,-6-3-8,-13-4-40,-12 0-28,-9-5-12,-9-2-7,-7-5 4,-5-6-5,3-4-1,7-5 0,13-3-10,15 1-32,14 7-24,10 6-46,11 8-145,11 6-270,11 7 293,67 5-392</inkml:trace>
  <inkml:trace contextRef="#ctx0" brushRef="#br0" timeOffset="84461.83">15522 8477 1111,'0'8'155,"0"3"-125,0 19 10,0 11 35,0 10 17,0 8-1,3-1-19,1-2-43,6 0-16,-3-1-5,0-2-2,-1-8-5,0-9 6,-6-9-1,2-13-5,-2-6 13,0-8 10,-2-4 15,-1-11-23,0-13-16,0-19-70,3-18-1,6-17-16,4-7 47,4 7 25,-2 7 9,1 22 6,1 16 2,-4 18-2,-1 11 0,0 12 1,5 7 0,0 18 12,3 9 22,-1 15 17,-5 10-7,-2-1-7,-6 2 2,-3-4-17,-6-7-4,0-5-5,-2-14-5,5-12-9,0-12 2,3-10 14,3-6 11,-3-10-18,9-17-9,3-26-84,8-13 18,3-14 30,4 6 18,2 5 8,-1 15 8,2 11 1,-6 16-1,-5 17 2,-6 7 1,-1 9 7,2 11 2,1 7 25,5 9 19,0 13-3,-2 9-9,-2 6 0,-8-3-12,-2 3 4,-6-2-8,0-5-10,-6 2-4,2-2-3,-3 1-7,0-10-2,4-11-33,0-11-87,3-10-102,4-18-79,-2-69-889</inkml:trace>
  <inkml:trace contextRef="#ctx0" brushRef="#br0" timeOffset="85250.876">15305 8083 903,'-7'-6'289,"2"6"-122,-9-6-41,4 2-29,3-2-16,-3 5 8,2 1-7,5 0-22,-1 0-34,4 0-19,0 0-7,0 0-11,3 1-2,1-1 5,8 6-4,15-4 12,15-2 2,17-2-1,58-11 14,23 1-5,-98 12-4,-5 4-4,39 4-2,-10 7-1,-3 0 0,-7 2 1,1-6 0,2-3 0,-6-4 1,-7-3 7,-10-1-7,-9-1 1,-15-1-1,-8 2 14,-4-2 24,-7-3 59,-5-5-40,-15-6-46,-12-4-12,-10 0 0,-5 0-10,0 7-8,5-2 4,9-2 8,8 4 5,10-1-1,12 7 1,5 4-8,10 1-21,7 4-54,10 0 56,15 3 20,8 2 7,6 7 1,-1 1 0,-9 7-2,-5 5 1,-5 1 0,-4-6 1,1 1 0,-9-3 0,-3-2 0,-6-3 0,-5-3 0,-3-5 1,-9 9 23,-16 12 43,-21 11-38,-16 19-29,-8 6-30,5-2-60,23-11-165,36 8-382</inkml:trace>
  <inkml:trace contextRef="#ctx0" brushRef="#br0" timeOffset="85962.9159">16899 8016 812,'-2'-1'231,"2"1"-27,-2-3-107,2 6-64,-1 0-18,0 7 2,-5 11 29,3 10 64,-2 11-23,2 9-53,0-6-14,5 2-10,0-7-2,5-7-7,8-4 5,0-3-6,9-4 6,2-5 5,8-2-10,-2-6 0,2-2 10,-1-3-1,2-4-1,-2 0 3,-2 3 0,-6 0 0,0 5-11,-4 4 7,-3 0-8,-2 9 0,-3 6 1,-6 3 16,-3 2 25,-8 3 9,-3 11-2,-7 3-5,-9 5-16,-2-3-19,-6-5-8,0-3-1,-2-5-50,-1-1-76,-3-7-123,3-8-123,-63-18-289</inkml:trace>
  <inkml:trace contextRef="#ctx0" brushRef="#br0" timeOffset="86153.927">16736 8805 1011,'4'-3'272,"6"2"-217,12-5 7,9-5 82,7-4-14,8-5-16,0-5-57,-3 2-36,3-3-15,-7-4-6,-3 1-51,0-1-129,-8-1-142,-5-57-293</inkml:trace>
  <inkml:trace contextRef="#ctx0" brushRef="#br0" timeOffset="86331.9369">16983 8157 1109,'0'0'252,"4"0"-177,3 4-67,7 0 52,13 1 13,7 2-13,9 3-24,6 2-21,10-5-9,6 1-6,8-4-112,5-2-192,123-16-227</inkml:trace>
  <inkml:trace contextRef="#ctx0" brushRef="#br0" timeOffset="86554.95">17957 8061 1174,'3'6'263,"-3"4"-221,1 19-30,1 16-11,-2 18 74,3 10 2,-6 7-16,3 4-5,0 3-13,-3 9-11,-2-1-20,-1-2-5,-3-9 0,-1-25-7,-1-15-15,2-18-87,-1-17-10,4-18-32,0-108-511</inkml:trace>
  <inkml:trace contextRef="#ctx0" brushRef="#br0" timeOffset="86966.974">18103 8071 1153,'3'-4'168,"3"-3"-96,10 1-54,2 7-3,7 11 21,-1-2 2,3 4 13,1 7-15,-5 5-20,1-7-10,-3 7-6,-6-4-25,-9 2-10,-8 7 13,-14 4 14,-12 14 7,-19 9-8,-7 3 3,-4-2 5,12-20-4,15-13 5,15-15 22,13-9 20,5-4-18,7-2-24,9-3 9,12 1-2,7-2-1,3 2-5,-1 6 0,-2 6 12,-12 4 7,-5 5-14,-9 9 7,-11 7 67,-9 10 58,-18 14-20,-12 6-62,-7 2-38,6-14-11,9-14-7,18-19-41,10-9-177,11-10-337,38-42-57</inkml:trace>
  <inkml:trace contextRef="#ctx0" brushRef="#br0" timeOffset="87260.991">18514 8865 703,'1'12'168,"2"-2"90,1 17-39,3 3-72,-1-1 2,1-3-14,-1-7-36,2-11-51,4-5-17,7-10 19,9-13 8,10-13-25,3-18-12,-6 3-9,-8 2-11,-16 12 11,-13 11-4,-7 10 1,-14 8-8,-11 7 6,-16 16-6,-10 11-1,-8 5 1,7 0 0,11-7 0,17-14-1,11-7-10,6-12-42,2-14-178,-1-15-274,-30-146-355</inkml:trace>
  <inkml:trace contextRef="#ctx0" brushRef="#br0" timeOffset="87824.023">17845 7667 985,'-2'-8'267,"1"3"-78,-1-8-81,4 11-37,1-1-23,10 2-23,12 2 5,16 3 3,18 6 27,13 3 0,65 1-18,24-6 23,2-4-26,-66-4-20,3 4-7,-3-1-6,-59 1-5,-6 2 0,-7-1 0,27 6-1,-17-3 0,-15-2 1,-12-4 0,-6-2 14,-9-2 41,-7-5 8,-11-8-56,-13-5-8,-12-7-20,-10-5 11,4-4-1,3-6-2,5-1-17,11 3 18,9 9 10,11 4-4,8 13 4,7 6-11,14 8-40,7 7 11,15 4 29,11 12 11,8 5 1,-5 5 0,-3 3 0,-10 5 24,-6-6 21,-11-2-18,-5 0-10,-4-7-5,-9-1-5,-4 0 5,-12 6 6,-7 10-1,-11 4-17,0-2-37,8-6-98,11-11-333,27 3-281</inkml:trace>
  <inkml:trace contextRef="#ctx0" brushRef="#br0" timeOffset="88464.059">19799 7560 894,'0'0'191,"0"0"-95,0 0-54,-3 3 70,-3 1 94,-1 3-80,-11 11-35,-12 18-47,-19 13-26,-15 24-8,-10 6-8,2 2-1,3-11-1,14-15-74,17-23-34,19-15 11,12-11-14,5-6-74,7 0-118,6 0 110,5 0 193,12 0 15,0-1 13,5 2 17,0 8 41,-4 4 35,-1 14 1,-2 11 79,-9 17-17,-7 9-44,-9 13-56,-10 10-32,-10 4-22,-9-1-7,-7 1-8,-5 1-9,2-6-6,6-16-68,12-18-95,10-27-161,7-38-242</inkml:trace>
  <inkml:trace contextRef="#ctx0" brushRef="#br0" timeOffset="88817.08">19557 8155 1038,'20'-13'144,"-2"3"-72,25-16-35,3 4-22,2 5 5,-5-4 22,-5 7 0,-8 6-8,-2 2-13,-6 4-9,-3 6-10,-4 2-1,2 6 1,-7 3 7,0 7 64,-6 8 16,-4 9-34,-9 12-7,-8 14-10,-11 11-8,-9 14 0,-29 59 0,40-100-11,-23 47-5,1-11-4,11-17-4,10-15-5,8-16 0,4-17 5,11-12-6,2-10-20,1-14-146,2-12-363,10-111-90</inkml:trace>
  <inkml:trace contextRef="#ctx0" brushRef="#br0" timeOffset="89043.0919">19608 8249 1120,'3'6'265,"5"2"-220,8 9-13,11 11 17,8 9 25,3 8 14,1 1 4,3 3-37,2 0-2,1 1 14,-2 0-32,-4-4-22,-6-4-4,-2-7-7,-4-6-2,-6-9-10,0-10-92,0-8-78,6-11-121,68-106-231</inkml:trace>
  <inkml:trace contextRef="#ctx0" brushRef="#br0" timeOffset="89500.119">20933 7402 880,'-1'3'317,"-3"0"-214,-1 9-64,-9 9 50,-8 9 77,-11 13-2,-12 13-55,-13 9-46,-8 6-36,-8 4-16,2-3-10,3-9-1,8-12-12,11-10-72,14-14-60,9-9-16,13-11-49,9 0-13,7-13 5,10-2 68,11-4 121,4-5 28,10-1 39,3 5 39,-1 6 22,1 10-5,-5 10-31,-7 13 73,-1 13 5,-5 2 4,-7 16-16,-10 10-32,-7 6-43,-8 9-11,-4-2-17,-4-2-15,-1-11-5,9-16-6,4-16-1,5-17-112,5-14-142,7-14-283,28-84-15</inkml:trace>
  <inkml:trace contextRef="#ctx0" brushRef="#br0" timeOffset="89897.141">20718 7893 1304,'27'-23'133,"0"2"-101,34-24-31,3 4-1,-1 6 1,-10 3 0,-6 13 41,-5 13-12,-4 6-9,-6 10-9,-6 5-6,3 5-5,-2 4 14,0 3 5,1 8 2,-7 7 16,-2-2 7,-4 6 15,-6 1-27,-7 0-11,-4 6 4,-9 5-4,-2 9 5,-6 8 2,1 15 1,1 13-2,-6 71-8,17-120-5,-6 57 0,0-20-8,4-21-5,4-18-1,1-23-1,3-14 10,-1-11-10,-1-8-18,-4-7-18,-9-15-258,0-19-252,-63-141-457</inkml:trace>
  <inkml:trace contextRef="#ctx0" brushRef="#br0" timeOffset="90265.162">20890 8328 1274,'0'0'243,"0"1"-188,-2 6-55,-1 2 1,2 5 0,-2-6 7,3-5-1,1-6 5,2-1 2,10-14-8,17-16-6,15-16-1,16-12 1,7 1 0,-9 13 0,-8 19 0,-20 21 5,-7 12-4,-9 16 20,-4 8 105,-7 9-18,-13 5-37,-4 6-32,-11 3 10,-12-2 2,-9-4-19,-4-4-5,0-10-17,4-13-2,3-6-2,8-12 0,4-12-6,4 0 0,7-9-30,5-2-92,14 5-211,44-28-384</inkml:trace>
  <inkml:trace contextRef="#ctx0" brushRef="#br0" timeOffset="93351.339">14810 10549 213,'-13'-7'591,"5"3"-417,-11-4-22,10 4-19,7 3-14,-1 1-38,3 1-41,0-1-34,12-1 3,12-4 0,19-4 65,23-6-19,9 2-22,7-3-3,0 5-9,-8 4-9,-5 0-6,-8 6-4,-7 0-1,-8 2 0,-4 0 1,-9 6-2,-8-1 0,-8-1-1,-6 2-45,-2-1-82,-4 4-62,-7 0-158,-60 3-237</inkml:trace>
  <inkml:trace contextRef="#ctx0" brushRef="#br0" timeOffset="93869.369">14920 10538 1160,'-2'0'227,"2"4"-125,-2-4-102,4 6-2,5 2 1,5 11 1,15 3 9,10 7 5,15 1-4,14-6 11,6-3-4,4-7-7,-6-5-8,-16 5-1,-13-3 0,-15 1 0,-16 7-1,-10 10 1,-14 12 10,-15 18-5,-19 13-6,-15 11 0,-47 43 1,68-90-1,-40 32 6,3-12-5,9-10 0,16-18 0,20-10 7,16-10 28,14-8 13,8-1-19,11-2-29,12 2 5,15-2 1,13-7 23,9 0 3,5 0-7,-1 3 1,-1 1 1,0 3-8,-3 1 8,1-5 5,-4 3-4,-2-6-10,-5-2-6,-12 5-13,-11 3 0,-9 3 0,-12 2-9,-6 1-63,-5 2-92,-8 11-68,-11 8 61,-94 82-552</inkml:trace>
  <inkml:trace contextRef="#ctx0" brushRef="#br0" timeOffset="94089.381">15176 11711 1064,'0'0'249,"2"3"-201,-2 4-48,0 10 0,-3 12 6,-7 20 63,-9 14-15,-5 10-29,-1 3-13,-1-10-11,8-12-1,5-22-34,10-17-111,6-16-181,30-81-178</inkml:trace>
  <inkml:trace contextRef="#ctx0" brushRef="#br0" timeOffset="94387.398">15256 11614 1043,'3'7'141,"3"4"-131,5 11 20,8 5 6,2 11 15,7 2 36,2-2 5,1-1-31,7-1-10,-1-3-16,-4-8-17,-6-1-12,-8-3-5,-8-4 5,-6-1 0,-5 4 30,-5 0 51,-6 7-4,-13 3-41,-8 2-14,-9 0-10,-6-4-7,-7-7-1,4-5-2,4-12-7,3-8-1,6-8-48,8-8-131,9-9-107,15-100-458</inkml:trace>
  <inkml:trace contextRef="#ctx0" brushRef="#br0" timeOffset="94854.425">16019 10728 1050,'0'0'267,"1"0"-174,2 7-84,7 0 4,4 1 44,7 11 32,1 3 4,2 7-39,-2 2-27,-4 1-11,-6-1-8,-3 1 4,-4-1 13,-4-2 19,-4 1-5,2-7-15,-2-9-8,1-4-1,1-6-1,1-4-2,0 2-6,0-2-5,0 0 0,0 0 1,0 0-1,0-2 7,0 0-1,0 2 5,-3-2-12,-4 0-9,-2-2-105,-4-3-121,-2-6-234,-23-67-441</inkml:trace>
  <inkml:trace contextRef="#ctx0" brushRef="#br0" timeOffset="96154.499">15643 11852 761,'-2'0'270,"2"0"-142,-2 0-95,4 3-33,3 2 0,2 10 21,7 10 66,0 13-10,6 11-14,3 6-29,-3 2-20,-3-1-2,-3 1-3,-2 0 0,-3-4-8,-4-5 7,-1-11-7,-2-16 0,-1-13 7,-1-10 11,2-13 59,5-29-4,10-66-65,14-68-3,9 17-6,-26 124 1,-4 4 1,1 7-2,12-29-1,-5 16 0,-6 14-5,-2 10 4,-8 12-32,-2 3-58,-2 3-116,-3 5-77,-7 13-77</inkml:trace>
  <inkml:trace contextRef="#ctx0" brushRef="#br0" timeOffset="97336.567">16120 10824 16,'0'0'882,"3"0"-681,-1 8-160,8 2-26,0 7 61,8 5 61,-1 7-61,1 5-22,1 5 3,-8 4 9,-4 2 2,-6 0-11,-5-6-17,-4-4-8,-2-5-10,-2-8-4,4-8-3,6-9-3,2-5-12,1-1 0,4-10-87,5-19-75,8-19 2,6-24 76,4-10 55,-1 1 22,-2 9 7,-2 18 0,-6 18 0,-1 16 12,-6 13 3,2 8 0,0 8 16,5 13 62,-4 13 8,1 9 16,-1 16-47,-6 3-32,-1-1-17,-6-2-6,-4-8-9,-2-4-6,-3-11 0,2-13 0,3-9-11,0-10 10,5-8 1,2-14-82,8-17-104,8-26 97,21-70 38,-19 81 6,24-50 21,4 10 15,-3 16 9,-4 26 12,-10 17 38,-10 22-17,-6 12-2,-4 17 80,-4 12 41,-1 14-46,-4 15-43,-9 6-22,-1 1-17,-2-1-11,-3-5-5,4-10-7,1-11-1,2-5-9,1-4-85,1-3-130,3-6-97,12-10-295</inkml:trace>
  <inkml:trace contextRef="#ctx0" brushRef="#br0" timeOffset="97631.584">16927 11190 604,'6'13'139,"0"3"89,8 14-57,3 4 38,3-2-62,-5-5-29,-1-9-16,-1-5-22,-3-7-40,2-5-1,-2-6 6,1-9 33,-2-5-33,-3-14-25,-5-3-8,-2-2-6,-9 8-5,-3 8 7,-2 6 2,-5 12-1,-4 4-7,-3 4-1,-4 8-1,-1-1-1,7-1-18,-1-1-31,4-7-70,4-4-150,4-10-109,-26-34-267</inkml:trace>
  <inkml:trace contextRef="#ctx0" brushRef="#br0" timeOffset="98252.619">15996 10456 952,'-4'-1'258,"2"1"-111,-1-1-44,2-2-13,2 1 20,2-5 5,15 3-32,21-12-41,59-22-20,62-20-11,-1 23-5,-46 17-5,2 10 0,-14 8 5,-13 12-5,-55-2 0,-3-2 0,-5 1 4,25 8-4,-13-3-2,-7-5 1,-10-5 0,-6-1 0,-10-3 0,-1 0 6,-3-3 7,-3-4 10,-1-2-5,-4-17-18,-7-7-12,-2-4-15,-8-2-30,-4-1 6,-7 8 15,-3 9 25,0 8 11,4 7 0,9 4 6,12 0 16,7 4-22,7 0-9,14 4-49,11 8 40,12 7 13,8 7 5,6 9 1,-8 4-1,-4 3 0,-8 3 8,-11-2 29,-4-6-8,-7 1-8,-8-7-2,-3 4 10,-6-1-4,-10 3-2,1-4-15,-2 2-8,2-2-96,4-2-102,1 1-183,-5 43-283</inkml:trace>
  <inkml:trace contextRef="#ctx0" brushRef="#br0" timeOffset="98495.633">17716 10532 889,'26'-2'199,"2"4"-29,30-4-8,3 2 0,5-2-15,0-4-21,0 0-63,-7-4-23,1-2-20,-5 3-13,1-6-6,-7 5-1,-4 1-11,-8 0-52,-15 8-87,-14 2-75,-13 6-22,-11 7 74,-92 71-196</inkml:trace>
  <inkml:trace contextRef="#ctx0" brushRef="#br0" timeOffset="98699.645">17751 11010 968,'1'0'301,"6"0"-200,10-1-43,11 1 32,13 1 8,9 3-19,8 4-7,-1 2-34,4 0 1,-3 7-23,-10-5-5,-10 6-11,-16-11-72,-9 0-102,-10-6-112,-28-32-62</inkml:trace>
  <inkml:trace contextRef="#ctx0" brushRef="#br0" timeOffset="99115.669">18140 10173 787,'-2'0'209,"2"4"22,-4-4-114,2 4-78,2 9-18,0 9 45,0 22 75,0 11-32,-3 19-29,2 10-44,-6 63 49,-8 13-23,-13-1-26,4-53-15,11-62-8,-1-11-7,6-4-5,-8 24 5,4-12-6,4-13 0,5-7-30,2-3-66,1-4-79,1-4-50,2-4-78,24-12-72</inkml:trace>
  <inkml:trace contextRef="#ctx0" brushRef="#br0" timeOffset="99536.693">18646 10626 899,'0'0'314,"0"0"-166,4 4-129,1 11-19,-1 10 0,2 10 103,0 14 19,0 9-52,3 11-37,4 7-21,5-7-4,-2-10-7,1-24 5,1-17 0,0-14 6,4-12 114,1-12-43,4-27-49,3-16-22,-4-15-12,-5-10-10,-9-1 3,-6 5 6,-9 13 1,-6 11 1,-4 19 21,-11 15 52,-6 18-16,-10 12-32,-13 16-13,-3 12-11,2 5-1,15 1-1,16-6 0,16-6-11,15-4-53,13 2-59,12 8-186,17 3-160,88 54-363</inkml:trace>
  <inkml:trace contextRef="#ctx0" brushRef="#br0" timeOffset="99756.705">20111 11371 1165,'0'0'383,"0"0"-275,0 0-108,-2 4-117,-7 4-1,-11 10 97,-15 13 21,-10 13-1,-5 8-24,7-7-241,-7-4-247</inkml:trace>
  <inkml:trace contextRef="#ctx0" brushRef="#br0" timeOffset="100740.761">15404 9151 961,'-3'2'186,"3"-2"-113,-3 2-73,4 3-13,4 0 13,4 7-17,4 0 17,9 3 29,16 3 47,21 5-26,64 11 11,52 3-26,72-4-1,-25-15-2,-22-5-2,18-6-8,16-19-1,-2-3-6,17 1 8,1 0-22,-1 21 16,3 0-7,-13 3-8,-1 9 8,-1 0-9,-30 3 8,-10 4-8,-6-5 18,-16 0-18,-8-5 8,10-4-7,-29-4-2,-15 4 5,-11-4-4,-4-4 0,-5-16 0,-5-18 5,-2-17 5,-15-6-11,0 5 1,-51 29 2,-2 4 8,-3 4 7,35-11 10,-7 8-7,-11 6 0,-6 4-13,-7 3-7,-6 1 9,-6-3 5,-5 2-4,-5-2 4,-2-1-6,-5 0 0,-4-3 0,-3 3 3,-1 0-6,-4 0-6,-4 0-162,-9-6-93,-45-2-304</inkml:trace>
  <inkml:trace contextRef="#ctx0" brushRef="#br0" timeOffset="101534.807">23674 8850 1272,'-2'4'96,"5"8"-96,3 18-61,0 19 53,0 35 8,0 87 26,-16 77 35,-10 10 1,1-87 13,0-6 9,-4-20-24,5-20-23,11-76-19,0-10-6,2-7-11,-4 32-1,6-18-26,0-21-100,1-13-36,-7-75-93</inkml:trace>
  <inkml:trace contextRef="#ctx0" brushRef="#br0" timeOffset="101977.832">23962 9060 1379,'10'-3'180,"4"5"-131,21-2-35,7 8-1,8 9 5,-6-1-4,-4 9-2,-13 3 18,-10 4 25,-8 1-14,-8 6-20,-10 9-9,-15 14-2,-19 10-10,-17 7-31,-7 2-24,1-19 7,14-19 22,20-19 20,14-14 6,15-10 0,6-2-39,10 0-9,5 2 32,12 2 10,8 3 6,4 9 1,2 1 14,0 9 7,-6 7 22,-8 0 7,-6 6 24,-5 0 19,-8 4-28,-9 3-18,-11 2 5,-18 11-13,-17 5-11,-14 2-11,-13-4-18,-1-13-23,8-21-59,13-26-116,17-18-155,6-142-574</inkml:trace>
  <inkml:trace contextRef="#ctx0" brushRef="#br0" timeOffset="102340.853">25045 8601 1251,'-1'0'267,"-1"4"-147,0 0-118,1 9-2,-2 10 0,-2 12 16,-5 13 2,-4 4-5,-2 3-2,-2-3-11,-3 3-11,-5 2-130,-4-2-239,-84 46-554</inkml:trace>
  <inkml:trace contextRef="#ctx0" brushRef="#br0" timeOffset="103254.905">25522 9002 1333,'0'-3'189,"-3"0"-58,2-2-79,1 7-52,0 4-6,-2 6 6,-1 17 71,-3 17-11,-1 21-2,-1 14-28,0 7-19,8-4-5,11-17 0,13-18-5,15-20 6,9-14 5,9-12 0,5-12-1,-2-9-10,-6 8 0,-7-2 0,-10 12-1,-4 6-1,-9 10 0,-3 5 0,-6 0 1,-6 7 12,-4 0 11,-6 2-5,-5 4 0,-10 3-3,-6 12-6,-17 9-9,-9 6-79,-19 8-170,-6-1-208,-121 69-74</inkml:trace>
  <inkml:trace contextRef="#ctx0" brushRef="#br0" timeOffset="103443.9159">25340 10010 1265,'-1'0'315,"1"0"-139,-2 0-119,4 0-57,-1 5-11,4-2 5,7 3 6,7-2 7,13-6 8,11-12 1,10-18-16,5-16-57,7-13-102,-7-2-145,47-109-351</inkml:trace>
  <inkml:trace contextRef="#ctx0" brushRef="#br0" timeOffset="103629.927">25588 9315 1463,'1'0'255,"9"-3"-192,15 0-57,17-2 0,15-3-5,10-1 6,-2 5-6,-3 1-1,-3 3-1,1 0-26,-1-3-96,4-7-132,119-27-273</inkml:trace>
  <inkml:trace contextRef="#ctx0" brushRef="#br0" timeOffset="103900.9419">26608 9002 486,'0'3'795,"0"6"-665,2 21-89,-1 25 25,-1 74 27,-12 45-14,8-122-20,-3-6-29,-2 41-15,-1-15-8,2-17 1,1-10-8,-3-10-26,1-7-97,-2-16-73,-16-18-154</inkml:trace>
  <inkml:trace contextRef="#ctx0" brushRef="#br0" timeOffset="104311.9659">26750 8939 1164,'6'0'252,"2"0"-188,11 3-41,1 4-2,4 9-6,2-1-5,-5 5 37,-3 2-20,0-4-2,-3 2-8,-1 5-5,-3-4 3,-5 3 1,-6 1-8,-7 6-7,-14 13 17,-20 13-5,-19 19-13,-11 6-43,-2-11-1,18-18 14,19-27-4,26-19-50,19-9-170,11-5 173,13-9 63,10-1 18,2-4 0,0 2 1,-5 9 8,-7 6 12,-12 7 36,-8 4 8,-11 9 101,-13 13-49,-14 14-39,-18 16-18,-14 12-21,-3-1-24,8-10-9,15-15-6,18-13-82,17-9-389,33 0-308</inkml:trace>
  <inkml:trace contextRef="#ctx0" brushRef="#br0" timeOffset="104604.9819">27062 10032 1232,'4'7'169,"1"0"-46,2 4-1,2 3-11,-3-6-59,-4-7-23,-2-1 7,1-5 43,4-10 13,5-13-67,5-14-25,4-7-33,-8-2 9,-4 12 17,-7 13 7,-10 12 40,-12 15-27,-14 15-13,-15 15-2,-3 9 1,8 0 0,13-8 1,15-16 0,12-9-1,6-7-101,3-4-135,5-11-44,25-90-265</inkml:trace>
  <inkml:trace contextRef="#ctx0" brushRef="#br0" timeOffset="105161.014">26355 8416 1157,'-18'-14'506,"6"8"-341,-9-13-74,15 15-58,8 8-33,10 3 0,15 3 14,20 6 17,69 8 8,54-14-10,42-16-4,-76-2-11,-21 12-7,-30 6 2,-55 0-9,-5-5 0,-5-1 0,18 10-1,-14-6 1,-10-3 1,-10-1-1,-4-2 11,-6-4 20,-6-2-4,-10-7-27,-8-12-21,-13-4-18,-7-9-5,1-2-8,-1 1 8,14 10 34,15 7 9,9 12 1,12 6-1,3 1-7,6 2-8,1 5 8,13 4 7,8 12 1,12 7 0,-3 4 1,1 5 0,-11 4-1,-9 3 20,-5 1 37,-8-1-15,-2 0-18,-5-4-9,-2 5-2,-2-4-13,-5 5-19,-6-6-115,-3 3-345,-31 38-689</inkml:trace>
  <inkml:trace contextRef="#ctx0" brushRef="#br0" timeOffset="105589.039">28415 8654 1671,'-3'2'0,"-1"2"-211,-4 7-362,-2 5 444,-8 13 129,-11 1 95,-5 4 98,-3-2-14,-2 3-89,-13 2-41,-11 8-35,-12-1-14,1 1-27,10-8 3,19-15 15,18-10-3,17-11-88,13-2-122,6-3 48,6-4 130,10-3 44,9-1 26,2 2 29,6 7 71,-3 16-19,-5 6-20,-4 23 33,-5 13 6,-12 19 15,-9 12-71,-15 9-1,-13 8-10,-11-3-19,-7-6-14,-1-8-16,2-11-10,7-13-1,9-13-110,8-17-153,5-20-3,15-102-258</inkml:trace>
  <inkml:trace contextRef="#ctx0" brushRef="#br0" timeOffset="105860.054">28296 9215 789,'26'-11'108,"0"1"-70,25-7-23,-2 3 3,-13 6 28,-15 4 43,-8 4 7,-13 4 51,0 4-2,0 8-38,6 10-61,2 18-19,2 12 8,-3 12-2,-4 4 22,-7 1-7,-11 4 0,-18 5-4,-43 59-8,-55 28-17,86-128-5,12-9-14,-26 20-27,24-39-30,23-36-251,21-161-518</inkml:trace>
  <inkml:trace contextRef="#ctx0" brushRef="#br0" timeOffset="106062.0659">28172 9249 1295,'0'2'234,"4"4"-191,8 12-35,11 13 50,8 19 55,13 14-29,12 13-8,19 3-14,60 32-10,44-20-19,29-22-19,-88-34-14,-22-7-3,-60-19-60,-6-4-92,-2 4-70,22 4-429,21-54 300</inkml:trace>
  <inkml:trace contextRef="#ctx0" brushRef="#br0" timeOffset="106461.089">29857 8680 1129,'-5'-9'824,"3"5"-701,-4-7-69,0 11-54,-4 5-21,-16 9 7,-15 4 14,-19 9 0,-5 2 1,-4-1-1,3 1-20,5-3-58,6-3-71,7 5-8,8-5-8,13-3 31,12-1 7,9 1-26,12 2 94,5 5 59,6 13 6,9 6 62,2 14 34,-2 12 27,-1 16 1,2 63-26,-26-100-2,5 55-8,-12-6-16,-4-10-22,-1-7-28,-2-9-16,-1-14-3,1-15-9,4-15-51,3-15-64,-3-15-14,5-20-132,5-134-336</inkml:trace>
  <inkml:trace contextRef="#ctx0" brushRef="#br0" timeOffset="106775.107">29625 9115 1062,'19'0'257,"2"7"-170,24 1-39,11 10-3,-1-3-24,3 3-15,0-9-6,-4-3 45,2-3 32,-5-3-22,-6 1-1,-14 8-4,-7 4-17,-12 3 22,-6 11-1,-5 17-25,-1 14-8,-6 16 0,-3 11 1,-8 14 7,-18 60-4,-3 32-11,-7 29-13,13-94 8,11-13-7,-4 4-1,1-14-1,14-60-4,1-5-49,3-16-68,-7 24-89,-1-34-21,-25-131-349</inkml:trace>
  <inkml:trace contextRef="#ctx0" brushRef="#br0" timeOffset="107130.127">29683 9600 1386,'-3'0'211,"0"0"-152,-4 0-50,2 0-9,1 0-21,1-4 0,4-5-45,7-9 24,11-5 15,8-1 15,12 2 11,4 5 1,2 7 17,-3 10 5,-6 14-10,-9 3 2,-13 7 13,-9 2 55,-14 7-16,-12 6 15,-15 6 14,-12 12-16,-10 5-22,0 1-12,5-12-10,15-14-17,12-18-5,9-14-1,2-9-6,0-6-6,3-15-63,6-16-107,3-19-146,18-147-323</inkml:trace>
  <inkml:trace contextRef="#ctx0" brushRef="#br0" timeOffset="107402.143">29561 9040 1025,'-2'-2'290,"2"0"-161,0-2-95,2 4-25,1 0-3,6-6-4,9 2 22,8-7 70,7 5 14,2 1-12,2 5-34,-3 5-14,2 0-18,0 3-18,-5 3-5,-7-4-7,-1 1-14,-7-3-49,-4-3-67,-3-2-56,-1 0-153,-11-2-524</inkml:trace>
  <inkml:trace contextRef="#ctx0" brushRef="#br0" timeOffset="126565.239">3622 13274 346,'0'-5'185,"0"10"-163,0-5-22,1 5-1,4 1 1,1 2 19,5 4 16,1-3 2,-2 1 17,10 1-25,-4-4 11,6-1-1,2-5 8,5-1-11,7-7 9,8 0-17,12-6-5,12 0 5,52-13 4,28-8 1,5 4 1,-46 24-11,5 4 2,-1 10-7,6 3 2,-22 7-14,5-7 0,6-3 0,10-6 0,15 3 0,1-12 4,-8-4-1,4 0 5,13-12-7,19-6-5,-21 3-1,-8 8 8,-3 14-3,1 1-5,-2 13 8,-13 5-2,-6 8 4,13 0-2,8-6 1,12 2-9,-6-7 7,-6 4-7,5-6-1,1 4 6,-4-1-5,-13 1 7,-10 6-7,7-4 0,1 3-1,8 7 0,-6-7 0,-9 5 0,5 0 0,1 1-1,4-8 1,-1 9 1,-15-3 0,-3 1 0,0 6-1,5-2 0,5 4-1,11-2 1,-23 1 1,1-9-1,2-5 1,11-8 1,2-6 4,8-3-5,-9 0 8,-4-4-9,9-2 0,9 0 0,15 4-1,-17 2 1,-6-1 0,9 2 0,3-1 0,5 0 1,-7-5 5,6-3-6,6-2 1,23-4-1,3 2-1,-9-3 0,7 7 0,9-2 1,-8 4 2,-4 0-1,10 0 1,17 4-2,-22-2-1,5 1 1,12-1 0,2-6 0,-7-2 1,9 2-1,28-4 0,-26 2 0,11 1 0,11-8 0,-12 9 1,-6-2 0,24 4-1,-17 6 0,4-5 0,10 0-1,-7-3 2,-3 5-2,26-7 2,-7-2-2,0 3 1,19 0 0,-22-4 0,8 3 0,17 2 0,-17 1-1,14 6-5,-12 3-6,-13 6-2,19-2-8,-12 5 10,7-2 10,16-3 1,-21 0 1,13 0-1,15-6 0,-6-5-5,19-2 6,-13-1 1,5-2 0,3 3-1,-5 1 0,12 1 0,-21 0 0,3 4 1,9-2-1,-1-6-1,20 3 1,-25 1 0,8 0 0,-2-4 0,3 8-5,4 1 5,-27 4 1,5 5-1,-12 0 0,-4 5 0,9-6 1,-14-5-1,0-4 2,4-3-2,-14 2-1,6-2 1,-7-8 0,-23 6 0,-14-5-1,-8 3 1,-28 0 0,-17 10 1,-1 0-1,2-4 0,7-4 0,-1-6 0,7-5 0,13-3 0,4-1 0,-11 7 0,-17 4-4,-2 3 4,-13 8 1,-11 2 0,-59 3-1,-9-1-1,-4 1 0,24 8 0,-10-2-7,1 1 8,7-2-1,11-3-6,8 0 7,7-3 1,-7 4-1,-11 7 0,-14 2-16,-15 6-160,-17 4-55,-39 51-82</inkml:trace>
  <inkml:trace contextRef="#ctx0" brushRef="#br0" timeOffset="128903.372">13023 11370 658,'-2'-3'195,"1"3"-14,-2 0-124,3 0-57,0 3-11,0-2-10,1 3 11,-1 4 10,2 10 34,-2 1 2,1 6-6,-2 5-3,-2 4 9,-3 7 6,3 5-16,1 6-8,6 3-6,4 1-11,3 0 7,5 0-7,-1 7 5,-3 0-5,4 5 0,-7 2 0,-1 4 0,-4 7 1,-5 4 4,-9 10-5,-3 2 11,-8 1 2,-5-2-1,-2 2-5,-11 56-7,4 26 8,11 10 0,35-60-1,-4-82-7,0-2-1,4 2 0,10 42 0,1 14 0,10 56 1,-28-108 1,9 48 7,-8-19-2,-1-16-1,-2-17 3,-2-6-8,-6-7 9,1 1-2,-6-4-7,3-2 10,1-5-5,1-9-6,4-4-2,1-9 1,1 2-7,-1 1-19,-1 2-28,-1 2-91,-5 1-154,-25-11-346</inkml:trace>
  <inkml:trace contextRef="#ctx0" brushRef="#br0" timeOffset="130405.458">6693 10896 472,'0'0'126,"0"3"-105,4 1-21,-1 2 1,3-3 13,-6 3 13,0-2 18,0-1 55,0-2 52,-2-1-11,1 2-36,-2 2-36,-1-1-44,1 6-12,-1 4-13,-2 3-1,6 6-17,0-2 9,2 5 9,2-2 0,-2-3 0,0-7 2,-2-1-1,0-5 0,0-2-1,0 0 8,0-4-1,0 1 5,-2 2 0,0 0-1,2 5-10,0 2-1,0 4 0,0 8 0,2 3 0,3 9 11,-1 6-1,0 12 7,-2 8 10,5 10-6,-4 13-6,2 6 6,1 6-9,10 56 3,-1 3-6,4 19 3,-9-51-12,0 3 6,-1-7-4,-6-70 4,3-8-6,-3-3 5,7 43-4,-1-10-1,0 0 1,3 6 0,-2-1 0,0 3 0,0-3 0,-4 1 5,-6 6-5,-5 1 0,-3-6 0,-3-4 0,2-10 0,-2-13-1,3-5 1,2-10-1,1-7 0,4-6 0,-1 2-1,2 4 0,3 3 1,0 8 1,2 5-1,0 2 1,-3 11-1,-2 8 0,-1 2 2,-4-2-2,1-8 1,-1-11 1,2-10-1,0-7 0,-1-14-1,4-7 0,0-7 0,0-2 8,0 0 6,0-2 5,0 2-5,0-2-3,2-2-11,-4 2-80,2-3-68,0-7-157,-9-54-195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33:48.1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5217 3894 81,'-6'-4'791,"1"3"-557,-7-3-74,1-2-1,-1 2 5,-6-1-20,1 1-35,-2 2-49,1 2-28,-1 2-8,-3-1-9,6 2 4,-6 2-5,4-1-4,-2-3 4,4 4 1,0-1 4,0-3-10,0 5-3,-5 0 2,1 7-7,-7 0 1,0 8-2,-6 1 1,5-1 5,2-1-6,7 3 0,5-1-1,-2 5-4,3 7 5,-4 1 1,2 8 8,-2 2 3,-3 9 2,5 2-7,6-15-6,6-4 0,5-6-1,4 4 0,0 15 0,4 11 0,0 15 0,-2 9 17,-3-1 11,-2 0-2,3-5-5,2-8-5,-2-5-2,2-5-1,1-6-1,0 4-1,-1-2-11,2 1 2,3-1 4,-1-2-5,3 2 0,2 0-1,2 1 1,6 0 0,-2 3-1,4-1 0,-1 3-1,0-2 1,-3 0 0,-1-6 0,0-3 0,0-1 2,6 2-2,2-6 1,3 1 6,4-7-6,4-3 1,6-4 7,1 3-2,3-5-5,1-1-1,1 0 13,6-7 1,-2-1-9,-1-3 0,3 2-5,-3-3 6,2 3-1,2-8 5,-3-6-1,7-4 5,-3-9-1,2-2-8,-2-7 6,-4-2-5,1 1-1,-1-5-5,1 3-1,1 0 1,0 6-1,0-5 1,-8 4 5,1-5-5,-1-3 7,0-4 1,2 0-8,0-5 8,-1 0-7,-3-3 4,5 1 0,-2-4-6,-3-2 0,-3-2 6,-1-6-4,-4 1 4,2-5 4,1-4 2,4-7-6,1-2 2,-1 0-7,-4 1 7,-9 4-7,-4 7 7,-4-3-7,-10 1 7,5-3-7,-5-9-1,1-3 1,-4-5-1,-2 0 1,-4 2-1,-2 2 0,-4-7 0,-1 5 7,-4-2-5,-3-1 10,-2-5 0,-2-1 1,0-7-4,-3-1-3,2 7 0,0 5-5,1 5 5,-5 5-6,2 3 1,-4 2 0,-1 4-1,-1-1 1,-5 2 5,0-4-6,-2 6 1,0 2 8,-1 0-1,0 6-2,-1-2 12,1 5 1,1 3-17,5-2 7,2 4-2,-1 2 4,1 2-11,2 1 2,-3 1 4,-1 3-6,-6-3 0,-1 3 0,-5 4 1,-4-6-1,1 0 1,-2-3-1,-2-1 1,2 1 5,-1-3-5,0 5 8,-1-4-9,-2 6-6,-1 3 0,1 1 5,-4-1 1,-2 7-6,-3-1 5,-5 1 1,-5 1 0,-3 0-2,-2-1 2,0 5 0,-1 0-6,4 4 6,2 3 0,6 2 0,7 4 0,8 1-2,5 1-3,7 1 5,5 1 0,1-2 0,5 1 0,0 2-1,2-2 0,0 0 0,-4 3-5,0 2 0,-3-1 6,0 0-1,-2 4-6,2 2 1,-1-1 4,0 5 1,-4 0-5,-1 3-1,0 1-4,1 2 5,1-1 5,2-2-5,-4 5 5,-1-1 0,0 1 1,-3-1 0,-1-1-1,2 3 1,-2 1-1,0-3 0,3 3 0,7-3 0,0-7 1,8 2-8,1-4 8,5-1-7,-1-3-1,2-2-1,-1 10-3,0-3 5,-3 5 6,1 4 0,1-8-1,-3 5 1,2 1 1,-1-6 1,-1 3 0,-1-2-1,-1 3 0,0 3 0,-2-2 0,1 3 0,-3 4-17,-1 6 5,-5 10 11,1 6-11,-2 2 6,2 1 5,2-3-5,7-9 5,1-7-7,5-5 2,3-3-3,2-2 2,1 2 5,1 0-6,2 7 7,0 0 0,0 5-5,0-2 6,0-2 0,0-3-1,2-5-8,-2-5 0,1-1-3,1-7 3,-2-3 3,2-1 0,-4-6-9,4-1-11,-2-2-5,0 0-4,1-2-22,2 0-52,3-8-98,18-9-390,54-72-606</inkml:trace>
  <inkml:trace contextRef="#ctx0" brushRef="#br0" timeOffset="1">4738 3055 160,'3'0'0,"3"2"-88</inkml:trace>
  <inkml:trace contextRef="#ctx0" brushRef="#br0" timeOffset="2">4920 2910 162,'0'0'54,"1"0"-36,1 2-14,-1-2-4,-1 3-9,0 3-13,-3 4-44</inkml:trace>
  <inkml:trace contextRef="#ctx0" brushRef="#br0" timeOffset="3">4887 2874 36,'0'0'376,"1"-1"-367,1-2-9,12-2-190</inkml:trace>
  <inkml:trace contextRef="#ctx0" brushRef="#br0" timeOffset="4">4869 2853 518,'0'0'162,"2"-2"-162,-1 1-21,18-6-222</inkml:trace>
  <inkml:trace contextRef="#ctx0" brushRef="#br0" timeOffset="5">4693 2750 719,'-1'0'243,"-1"-3"-90,-1 3-84,0 0 6,3 0 39,-2 0-15,1 0-57,1 3-31,0-3-10,0 0-1,0 0 1,0 0-1,0 0-1,0 1 1,0-1 1,-1 0 14,1 0 0,-2 0 2,0 3 1,0 0-9,0 4 6,-5-2 4,0 2 1,-1 3-1,0 0-1,-2 2 3,0 0 3,2 3 8,-4-3-11,4 0-11,-2 3-8,-3 3 8,0 5-1,-1 5 2,-4 7-10,6-3 4,-1 5-5,1-2 0,-4 8 6,6 2-5,0 3 9,-3-6-4,2-4-1,-1-1-5,5-8-5,0 2 5,-4 5 8,0-2-1,3-1 2,0 0-9,-2-5 6,4-3 2,-2 3-8,0-3 2,1 4-1,0 0 0,-4 2 1,2 2-2,-3 0 6,3 0-6,-1-1 2,0 0-2,4-2 0,-2-3 0,3 0 0,-2-4 0,3 0 0,0-1 0,-1-3 0,0 1 0,1 2 0,-1-3 1,0 3-1,1-1 0,0-1 0,-2 2-1,3 3 0,-2 1 0,2 1 1,-1 4 0,0 7-1,2 5 1,-2 1 0,1 2 0,0-4 0,-1-6 0,1-4 8,0-4-7,-1-3 5,3-3-5,-1-3-1,-1 3 0,2 3 1,-2 5-1,1 8 0,0 4 0,1 3 0,0-1 0,-1-3-1,2 3 0,-2-5 1,2-3 6,0-6-6,0-5 0,2-5 1,-2 4-1,3-1 0,-2 0 0,1 3 0,1 5 0,2-1-6,-2-1 6,1 0 0,0-9 0,-1 2 0,1-4 1,-1 1 4,0-1-5,1-3 0,-2-1 0,-1-6 0,1 3 0,-1-6 5,-1 2-5,0-6-1,3 1 1,-3-1 0,0-1 1,0 0 5,-3 0-5,3 0 1,0 3 4,0-6 0,0 3 0,0 0 0,0 0 3,0 0 0,0-1 16,0 2 23,0-1 8,-4-12-4,-2-1-31,-4-4-15,-4-5-6,-2-4 1,2-3 5,-2-1-6,5 3 1,-4-3 0,-1-5-1,4 0 2,0-5-2,-6 1 0,6 0 1,-3-2 0,3 3 1,3 4-1,-3 2 7,5 5-7,-1 7 7,4 3 2,1 8 4,-2 5-6,5 4-8,0 0-11,0 0 1,0 2-4,0-2-11,2 0-29,1 3-8,0 6 29,5 11 20,3 7 13,4 10 0,-1 7 9,3 2-9,-1 2 11,0 0-10,-4-2 1,4-1 7,-2-5-3,-1-3-6,-2-8 1,0-4 1,4-9-2,-6-2-12,2-7 0,3-2-1,2-8 13,0-3 11,4-7 25,-3-3 21,5-10-11,-3-5-13,4-4-13,3-8-8,4-2-5,1-4-7,3-2-5,2 5 4,3-2-53,-2 10-108,0 4-318,31-22-335</inkml:trace>
  <inkml:trace contextRef="#ctx0" brushRef="#br0" timeOffset="6">3082 3012 1197,'-3'-4'177,"2"2"-81,-4-2-60,4 4-23,1 0 19,0 2-17,2 2-15,4 6-11,10 1 11,3 3 0,12 6 6,8-2 11,6-7 5,4-1-1,2-4-4,-1-5-5,-2-5-5,-4-1 4,-11-3-5,-9 1-6,-12 0 0,-11 3-6,-11 3-30,-13 1-177,-13 8-27,-13 3 51,-1 9 74,3 2 65,11-3 40,9-5 10,6-2 12,12-5 39,5-5 6,4 0-18,0 0-25,1 2-13,1 8 4,1 6 84,1 6 52,2 5-39,1 4-15,-1-2-18,-2 2-35,-4 3 2,-4-1-10,-5 10-10,-2-1-1,-6 4-6,-2 1-7,1-6 7,-2-1-3,6-10-1,2-6-5,2-7-1,3-9 1,3-3 0,4-4 1,0-6 9,0 3 7,3 0 11,-2 0 10,2 0-7,0-4-7,5 0-7,8-2-11,9-2-5,8-1 7,9-5-2,-1 6 6,-3-1 6,1 0-5,-8 2-4,-2 3-8,-7 0 1,-6 3-2,-2 0 0,-4-2-41,3 3-86,3-2-109,-1 1-146,19-19-313</inkml:trace>
  <inkml:trace contextRef="#ctx0" brushRef="#br0" timeOffset="7">3604 3647 712,'0'3'366,"2"-3"-264,-2 5-102,1 0 2,4 9 22,1 7 36,4 5-2,3 0-7,4 0-19,-2-7-2,2-3-3,-1-5-5,-1-8 19,4-3 1,-2-7-3,3-12-9,0-7-3,1-10-15,-6-2-6,-5-1 3,-9 6 7,-3 5 26,-9 6 38,-4 9-11,-10-1-50,-7 10-19,-6 8-1,4 2 1,4 6-1,6-1-13,11 4-122,6 0-80,7 6-167,0 7-488</inkml:trace>
  <inkml:trace contextRef="#ctx0" brushRef="#br0" timeOffset="8">3097 3096 614,'0'-4'198,"1"0"-66,1-6 5,2-4-34,4 1-5,-2-2-13,4 3-17,-3 2-13,-3 4-10,-1 4 0,0 0-9,1 2-13,2 0-11,5-2-6,8 2 0,2 0 4,9 2-1,7 0 6,7 0 5,4-2-7,2-2-7,-4 0 3,-2-4-3,-7 3-4,-7-4 5,-12 0 1,-7 4-7,-8 1 6,-1 2-1,-4 2-6,2-2-43,-4 2-28,-7 3-47,-6 0-80,-8 3-35,0 6 64,-1-1 28,6-1 75,0 2 42,7-5 18,1-2 6,2 0 15,5 0 22,0-3 11,2 1-9,0 1 8,-1 2 13,3 0 10,-2 5 2,1-1 20,-1 8-14,0 8-8,0-1-20,-3 6-11,1-2 10,0 2-4,-1-3-10,-1 0-4,1-1-17,2 4-4,1-3 2,3 1-4,0-2-8,3 3 7,0 4-6,2-7-1,-1 0 1,1-2 0,1-5 7,-6-6-8,3-3 0,-3-5-9,-3-4-18,-2 2 0,-4 4 0,-13-3-51,-5 3-69,-9 1 0,-1-6 26,3 4 74,4-6 47,6-1 6,6 0 29,6-4 49,5-2 36,2 0 27,4 1-36,1 0-26,1-1-17,3 3-16,0-4-20,2 2-19,8-3-12,6 3-1,7-1 0,6 3 8,7 1 1,2-2 4,1 2 2,3 0-7,-1-2-2,-5 0-5,-4-1 5,-6-4-4,-6 4-2,-11-3-6,-4 1-33,-6-6-51,-3-7-120,-4-8-119,-26-64-212</inkml:trace>
  <inkml:trace contextRef="#ctx0" brushRef="#br0" timeOffset="9">3347 3226 871,'0'-5'209,"0"2"-64,0-7 8,-3-2 6,-1 2-10,1 6-40,2 3-29,-1 2-49,2 3-31,-3 5-27,2 11-5,-2 12 26,3 11 6,-2 12 15,2-2-6,0-1 1,2 0-8,2-11-1,1 0 1,-1-7 4,3-9-5,-3-2 5,1-4-6,-2-4-13,3 0-167,4-1-107,26-13-376</inkml:trace>
  <inkml:trace contextRef="#ctx0" brushRef="#br0" timeOffset="10">5150 2734 784,'-1'-10'286,"-1"4"-113,-2-4-65,0 0-5,1 2-2,-1 3-7,-3-1-44,-1 0-17,-1 0-33,-6-1 21,-3 1-21,-6 2 0,-5 4-5,2 1 5,-6 5-2,3 6-13,2-1 6,4 0-18,3 3 0,3-1 6,4-4 8,0 3 6,4-4 7,-6 2 0,3 2 1,-1-2-1,-1-1 0,0-1 1,-1 4 0,-3-6 0,4 4 0,0 0 5,-2-4-5,7 1-1,0-4 1,4-2 0,4 1 1,0 2-1,-2-2-1,-1-2 1,1 0 0,1 2 0,2-2-1,-2 2 1,0 0-1,2-2 0,-1 1 0,-1 3-1,0-1 1,-2 3-8,1-1 1,-5 6 1,3-1 5,-2 0 1,2 4 0,2-3 0,-2 2 0,2-3 0,-1 1 0,-1 3 0,1-4 0,1 0 0,0 1 0,2-1-14,1 1-4,-1 2-24,1 0 6,-2 2-10,1 0 10,-2 8-47,-1-1-1,-1 7-45,-2 3 33,-1 0-3,2-2 51,-2 0 33,-1-5 9,4-3 6,0 0 0,1-5 1,1-2 5,-3 5 13,4-6 13,0 0 16,-5 0-14,2 5 10,-1 0-17,0 0-11,-1 2-8,-1 5-7,-3 2 0,3 1-1,-2 3 6,1 3 0,0 1-5,-1 0-1,0-1 0,4 3 1,-2-2-1,3 0 0,-2-1 1,0 1 3,0-3-4,0 4 0,-2-4 0,0-1 0,-1 3 0,2 2 0,-2-2-1,3 0 0,0-4 1,2-4 0,0-1-1,1-3 1,0-3-1,1-1 0,3 0 1,1-1 0,-2-2 0,2 2 0,0 7-1,0 2 1,-1 3 0,-2 3 0,1 4 0,-1-7 0,1-4 2,1-11 7,0-3 1,1-2-4,-2-6 2,2 4-8,0 2 2,2-1-1,-2 5 19,1 3-5,0 4 3,-1 0-3,4 3-2,-3 3-12,1-3 30,-1-3-7,-1-4-15,0-2-1,2 2-1,-1-1 4,1 3-10,-1 3 0,3-4 5,1 1-4,0 2-1,1 7 0,-2 0 5,1 1-4,0 0-1,-2-7-1,0-8 6,0 0-6,-1-1-1,2-2 1,-2 1 1,2 4-1,0 4 0,3 3 0,-2-1 0,1 4 1,-4-11 0,2-1-1,-2-4 0,0-1 1,-2-3-1,0 0 1,0 1-1,0 4 1,0-2 1,0 5-1,0 0 0,0 0 0,0 2 1,0-4-1,-2 9 0,2 2-1,0 1 1,0 0-1,2-9-11,-2-3-43,4-8-77,-2-4-17,2-10 40,4-48-198</inkml:trace>
  <inkml:trace contextRef="#ctx0" brushRef="#br0" timeOffset="11">3783 4780 349,'0'0'720,"0"0"-603,0-1-81,2-2 18,1 1 54,-2-1-2,1 3-73,-2 0-33,1 2-8,2 4-10,0 10 9,6 5 9,3 9 19,0 6 20,3 4-3,1 5-9,2 2-3,6 3-7,0 4-5,4-5-11,6-1 14,-2-6-9,-5 3 3,4-6-1,-9-1-7,1-5 0,-7-2 6,2-5-6,-6-5 5,0-3-5,-3-6-1,-1-3-1,-5-4 1,1-4 0,-3-1 0,-1 0 0,2-1 13,0 1 2,0-3-6,3 0 12,4-9 6,7-4-10,6-5-8,0-11-8,7-3 7,0-2-7,-1-1 0,-3 1 6,0 4 2,-6 0-3,-2 7-5,-4-3 10,1 3 0,-5-1-11,-1 3 0,-1-4 6,3 4-5,1-1-1,-2 0 0,1 6-1,-2 5-5,-2 2 6,0 4-1,-2 5 1,-2 0 0,-2 3-6,0 0-3,0 0-15,-3 3-35,0-2-62,-2 4-7,-1 2 13,0 3-55,-1 4-130,-15 13-319</inkml:trace>
  <inkml:trace contextRef="#ctx0" brushRef="#br0" timeOffset="12">9520 2302 256,'-3'0'448,"1"-4"-241,-2 2-18,-3-2-24,0 4-73,3-4-61,-2 8-31,-3 6-72,-7 12-156,-4 13-34,-53 87-206</inkml:trace>
  <inkml:trace contextRef="#ctx0" brushRef="#br0" timeOffset="13">9345 2560 975,'0'-3'261,"0"3"-30,0-3-27,0 2-84,0 1-77,3 0-43,1 0-34,13-3 22,7 2 12,15-5 0,12-2 6,-1 3-5,-2-1 9,-4 3-9,-6 0 0,-5-3 5,-7 5-6,-3-1-74,-5 2-115,-8-4-76,-1 3-71,-30-37-203</inkml:trace>
  <inkml:trace contextRef="#ctx0" brushRef="#br0" timeOffset="14">9573 2278 924,'-2'-2'210,"1"2"7,-2 0-136,3 2-81,0 4-4,3 6-14,0 17 18,3 9 36,0 17 6,-1 8 1,0 3 32,-1 6-30,-3-1-13,-2 8-16,-1-1-2,-4 6-1,-3 3-4,0-7 2,-4 7-11,-2-15-48,3-10-63,-1-21-48,4-22-53,5-22 110,0-20-210,-6-126-157</inkml:trace>
  <inkml:trace contextRef="#ctx0" brushRef="#br0" timeOffset="15">9455 2988 171,'-10'-27'259,"-2"6"35,-5-21 56,3 17-49,2 9-17,6 6-64,2 6-82,4 1-78,4 3-60,-3-1-25,5 1-8,9 0 33,9 1 10,17-1-10,5-1-39,12-4-91,3-5-107,5 0-114,95-28-181</inkml:trace>
  <inkml:trace contextRef="#ctx0" brushRef="#br0" timeOffset="16">10048 2496 943,'0'-15'284,"3"4"-46,-2-10-56,3 7 11,-4 9-89,0 4-94,-4 5-10,8 3-63,-4 10-10,0 11 26,-8 11 34,-6 7-31,-12 6-59,-6-3-41,-1-9 61,3-10 62,7-14 9,8-8 12,6-6 53,6-2 77,6-3 13,2-1 14,-1 1-67,5-4-51,10-2-29,8-7-10,10 0 0,2-2-1,-3 6 1,-2 0 0,-8 2-1,-6 4 0,-12 5-137,-8 5-135,-10 6-210,-14 8 292,-74 50-428</inkml:trace>
  <inkml:trace contextRef="#ctx0" brushRef="#br0" timeOffset="17">9897 2847 560,'-1'6'202,"-2"2"-31,1 1-27,-2 5 2,4 0-13,-2 3-10,-2 9-25,-2 11-35,-6 10-29,-4 9-8,-6 8-11,0 0-15,4-7-26,2-14-52,8-17-18,8-16-48,3-12 46,12-14 98,5-13 18,11-16-12,6-18 1,3-5 1,-8 9 40,-2 10 31,-9 15 25,-3 15-4,-6 5-32,1 10-32,-4 8-24,0 6-6,3 3 15,0 13 22,-2 8 1,0 12-4,-5 9-1,-4 10-15,-6-4-6,1 1-4,-6-12-5,4-13-8,0-9 0,6-15-1,0-3-9,5-10-2,-2 0-22,11 0 33,5-7 33,15-3 45,10-5-21,14-8-13,10-8-20,56-38-14,-82 42 7,35-24-1,-20 13 2,-23 12-12,-20 13 8,-7 6 19,-14 1 30,-6-7-63,-10-10 0,-11-2-99,-13 2-182,-71-39-445</inkml:trace>
  <inkml:trace contextRef="#ctx0" brushRef="#br0" timeOffset="18">10786 2554 539,'-1'-4'499,"0"3"-244,-1-3-2,0 2-5,2 0-77,4 4-78,0-4-50,16-4-25,10-2-9,15 0-8,11-6 0,0 4 0,0 0 0,-2-4-1,-3 6 0,-3 0-45,-6 0-111,-9 1-179,7-21-344</inkml:trace>
  <inkml:trace contextRef="#ctx0" brushRef="#br0" timeOffset="19">11077 2502 1260,'0'0'262,"-3"2"-70,0-1-40,-3 5-49,-6 4-35,-14 6-43,-10 14-16,-15 12 2,-7 9-11,-6 7-85,7 3-128,9-4-56,14-13-103,18-14-79,27-35-104</inkml:trace>
  <inkml:trace contextRef="#ctx0" brushRef="#br0" timeOffset="20">10871 2747 689,'14'10'114,"-3"3"20,9 15-16,1 9 49,-8 2-25,-5 2 11,-5-1-55,-3-5-31,-2-4-26,-1-11-13,0-4-8,2-10 8,-1-6 8,4-8-36,-1-13-48,7-15-76,11-12 26,7-6 13,8 5 57,3 12 28,-4 11 0,-5 15 18,-8 7 11,4 8-5,-8 5 16,-2 4-1,-1 2-1,-6 2 20,-5-1-17,-2 2-5,-5 0 6,-12 5 12,-7 6 4,-14 3-37,-8 0-21,-3-8-111,11-13-78,6-12-34,-1-85-593</inkml:trace>
  <inkml:trace contextRef="#ctx0" brushRef="#br0" timeOffset="21">11572 2218 1214,'0'1'117,"-3"5"-115,2 4 11,-2 2 68,0 4-36,3 1-45,6 1-36,4-2-75,8-3-61,6-7-157,79-29-124</inkml:trace>
  <inkml:trace contextRef="#ctx0" brushRef="#br0" timeOffset="22">11817 2261 216,'0'0'318,"0"0"-17,0 0 14,-4 0-70,-2 2-91,1 1-82,-8 7-37,-13 9-20,-20 10-15,-15 10-24,-63 38-144,-29 10-120,115-67 67,9-7 140,-26 13 81,30-14 23,18-12 152,23-10-16,19-12-12,17-7 18,13-3-52,4-2-32,9 3-24,-4 3-15,1 6-24,-5 6-12,-4 6-6,-10 10-32,-12 8-209,-5 43-367</inkml:trace>
  <inkml:trace contextRef="#ctx0" brushRef="#br0" timeOffset="23">11614 2596 1204,'3'-8'241,"2"2"-119,2-1-38,-1-1-30,-5 7-54,-3 2-14,-4 11-65,-8 5 79,-9 11 12,-3 8 5,4-1-17,4-5-21,12-5-3,6-8-14,5-4-5,8-3 43,8-2 14,12-4-2,8-4-3,1-4-9,0 2 0,-8 2 1,-14 2-1,-13 5-20,-11 2-28,-10 6 48,-11 3 33,-14 9-16,-12 5 1,-7-1-9,3 8-9,4-1-2,9-1 1,15-6 0,9-9-14,14-8-8,5-7-26,12-3 49,13-2 33,12-2 55,14-1-11,4-8-40,1-4-17,0-3-11,-9-2 0,-8-1 0,-3-7-9,-13-7-69,-1-2-65,-10-1-100,-7 3 27,-8 14 174,-6 15 33,-1 14 2,-5 16 25,1 6 37,2 12-5,5 2-7,2-7-26,1-3-1,6-9 5,-3-11-3,1-8-10,2-6-5,-1-4 7,2-2-19,4-8-86,25-44-385</inkml:trace>
  <inkml:trace contextRef="#ctx0" brushRef="#br0" timeOffset="24">12137 2557 1353,'0'0'343,"-2"-3"-68,-3 3-133,4 3-103,-8 3-38,-10 10-2,-5 13-20,-6 6-54,8 2-65,9-5-68,12-7 85,7-12 51,7-6 52,3 1 19,3-8 1,-1 0 1,2-1 11,0 1 13,-4 0-10,-2 3-15,-8 3-3,-5 5-36,-4 10 39,-11 9 12,-2 8 59,-12 4-4,0 4-10,-4 1-15,3-5-19,5-10-10,10-9-13,6-9-12,8-8-91,14-9 70,6-7-11,5-4-19,4-6-6,-1-5 9,-4-3 42,-4 1 18,-9 7 29,-5 11 101,-4 6 37,-4 6-56,1 1-93,0 3-18,1 8 0,1 4 9,0 7 6,8 7-15,-2-4 10,2-1-10,-2-5 8,-2-5-8,-2-1-14,-6 3-74,0 2-98,-6 40-394</inkml:trace>
  <inkml:trace contextRef="#ctx0" brushRef="#br0" timeOffset="25">12887 2047 1195,'-1'0'452,"1"0"-214,-3 0-97,1 6-64,0-2-53,-11 6-23,-6 9 0,-14 11 5,-12 11-4,-12 4-2,-7 3-53,-2-2-41,0-6-35,13-10-18,12-10-21,18-10-39,12-10 27,13-8-3,8-4 45,7-1 108,2-3 30,1 10 84,-1 5 54,2 8 19,-1 12 4,0 11-35,1 14 0,-5 8-2,-2 9-16,-5 2-39,-6 6-12,-6 6-27,-8 4-4,-5 3 5,0-5-22,-1-11-9,1-8-118,3-14-126,2-10-104,-6-10-267</inkml:trace>
  <inkml:trace contextRef="#ctx0" brushRef="#br0" timeOffset="26">12615 2567 1270,'14'-20'305,"4"-3"-148,19-20-11,9 2-35,11 5-42,3 4-33,5 7-18,0 11-9,-1 2-8,-5 6 0,-8 10-1,-12 2-61,-12 5-142,-14 7-106,-35 24-345</inkml:trace>
  <inkml:trace contextRef="#ctx0" brushRef="#br0" timeOffset="27">12883 2255 1498,'0'0'193,"0"4"-193,0 3 12,0 8 2,0 8 76,0 7-36,0 5-29,0 0-10,-3 2-3,-2 3-12,-6-3-52,-4-5-65,-4-3-114,-3-10-129,-24-9-221</inkml:trace>
  <inkml:trace contextRef="#ctx0" brushRef="#br0" timeOffset="28">12800 2650 555,'2'21'228,"-2"-1"-21,0 23-26,0-1-8,-3 2-25,-3-3-25,0-6-39,-5 0-51,4-7 9,-2-9-7,5-7-13,0-7-22,4-8-19,2-4-35,4-15-116,9-10 23,9-14 95,7 0 32,3 3 20,2 11 6,-3 7 51,-3 10 17,-8 7 17,-2 7 4,-4 2-17,-3 3-23,-2 3-7,-5 3-15,-2 0-7,-4 7 17,-6 3 7,-5 6-19,-10 4-31,-6 4-56,0 1-106,0-3-129,-29 31-267</inkml:trace>
  <inkml:trace contextRef="#ctx0" brushRef="#br0" timeOffset="29">12900 2859 684,'3'2'203,"-1"3"-155,4 8 75,-4 6 39,-2 10-11,-2 5 1,-9 7-53,-3-2-50,-8 6-20,-1 0-29,-6-1-6,7-7-108,2-6-120,10-14-230,22-20-207</inkml:trace>
  <inkml:trace contextRef="#ctx0" brushRef="#br0" timeOffset="30">12873 3182 635,'4'3'239,"2"2"-38,5 3 28,1 6-65,6 1-58,-3 3-26,4 0-43,1-1-10,2 1-27,-1 6-67,-7 11-161,-39 88-661</inkml:trace>
  <inkml:trace contextRef="#ctx0" brushRef="#br1" timeOffset="31">6130 3563 656,'0'0'144,"0"0"-37,0 0 64,0 0-5,-2 0-64,2 0-64,0 0-16,0 2 2,0-2-12,0 1-10,0-4-2,0 3-1,0 0-1,0 10 2,0-7 0,2 0 1,-1-2-1,-1-1 1,3 2 1,-3-4 5,0 2-1,0 0 3,0-4 6,0 1 9,4-4-7,-1-2-7,-2-5 1,-1 6-2,-1 0 7,-2 6 38,3 2-22,-4 2-25,-5 2-7,2 5-10,-5 2 2,2 4 8,-1 1 0,6 0 0,1-4 1,2-7-1,2 1 0,0-6 0,1-3 0,-1 3 0,5-4-10,3-4 10,2-3 0,0-5 0,0 0 0,-4 0 0,-2 4 0,-4 2 1,0 4-1,0 5 1,0 1 0,0 0-1,0 0-8,0 1-7,-3-1-34,2 2-71,-4 8-111,-12 10-230</inkml:trace>
  <inkml:trace contextRef="#ctx0" brushRef="#br1" timeOffset="32">9706 4574 1295,'0'0'222,"-1"0"-131,-2 1-91,1 6-3,-4 13-3,-3 21 6,2 21 17,-1 15 2,1 10 2,-3-1 12,-1-5-1,1 4-13,-4-2-5,-1-1-1,0-7-4,5-5 2,1-17-11,4-9-67,5-19-104,5-4-120,5-18-78,29-62-373</inkml:trace>
  <inkml:trace contextRef="#ctx0" brushRef="#br1" timeOffset="33">9712 4839 1003,'12'-10'171,"6"1"-123,15-9-29,13 2 23,4 6 18,0 7 9,-1 1-10,-4 5 5,-9 2 19,-12 0-32,-11 2-32,-13 7 25,-12 3-10,-16 18 8,-12 9-16,-19 5-26,-9 1-5,5-6-19,14-7-10,19-12 1,13-10-11,13-7-32,8-3-20,13-2 48,7 1 37,13 6 11,8-2 0,-3 3 1,-2 3 0,-9 3 8,-7 4 24,-8 1 30,-10-5 35,-6 2-34,-4-1 8,-12 3 17,-8 1 1,-12 0-27,-17 4-33,-13 1-18,0 0-12,-1-5 0,16-4-81,15-7-93,18-7-50,13 0-271,58-12-331</inkml:trace>
  <inkml:trace contextRef="#ctx0" brushRef="#br1" timeOffset="34">10070 5544 730,'0'15'192,"2"-1"24,2 11-27,-2-1-33,2-10-54,2-5-57,-2-1-17,2-6 4,1-2 26,-1-2 80,2-6-25,-2-2-55,-1-10-25,-4-3-7,-4-2-7,-7-2 38,-10 5-9,-3 6-28,-10 9-10,-1 2-5,-5 10-5,3 0 0,10 3-2,6-4-28,14 0-67,6-4-190,4 2-88,1-4 8,5-28-8</inkml:trace>
  <inkml:trace contextRef="#ctx0" brushRef="#br1" timeOffset="35">9302 4276 1104,'-8'-6'155,"4"3"-26,-6-3-15,8 4-5,5 0-46,4 0-39,11 2-13,17 0-10,21 4 7,58 11-8,38 16 11,14 5 7,-54-4 7,-15 1 4,-10 1-5,-46-17-5,-4-1-2,5-4-5,35 11 21,-1-6 1,-8-11-11,-10-3-10,-18-3-4,-13-4 5,-17 2-2,-8 0 22,-5-2 92,-8-6-39,-14-6-69,-11-6-17,-14-7 0,0 2-1,0-5 0,6 1-1,6-2-14,8 2-9,11 3 0,3 6 11,12 12 2,10 8-52,14 8-25,6 4 49,14 15 24,8 10 4,0 1 5,-8 8 5,-3-3-1,-10 0 2,-6-4 0,-5 2 12,-8-2 3,-3-1 3,-5 1-3,-6 0-4,-11 4-4,-13 2 8,-14 4-1,-12 2-14,-8-4-102,3-1-175,-35 42-346</inkml:trace>
  <inkml:trace contextRef="#ctx0" brushRef="#br1" timeOffset="36">11665 4929 654,'-3'-7'560,"0"0"-308,-6-3-67,0 0 16,-4 1-68,-3 3-65,-4 8-44,0 7-24,-8 10-8,3 15 7,-2 14-6,2 15 6,5 12 0,-2 14 1,-6 55 0,24-95 2,-10 41-1,12-12-1,8-21 0,6-17 0,10-13 0,8-13 13,9-13 36,13-10-7,9-11-10,2-7-19,3-7 2,-5-6-4,-5-5-5,-3-5 10,-9-9-1,-6-3-4,-10-6 1,-7-3-6,-9-2-5,-9 8 5,-8-2 0,-7 1 5,-10 4 11,-11-3 2,-7 5-10,-8 5-6,-10 13-8,-9 12-8,0 18 7,0 15-11,14 14-41,9 18-52,14 12-45,10 9-123,7 2-175,9 78-294</inkml:trace>
  <inkml:trace contextRef="#ctx0" brushRef="#br1" timeOffset="37">11666 5170 1213,'0'0'249,"0"4"-230,3 3-19,2 2-16,6 9 16,0 2 22,2 2 7,1 2-11,0-9-6,-1-2 0,-6-3-2,-1-7 11,-4-3 38,0-3 85,-2-4 42,3-8-98,-2-8-61,-1-9-19,-6 5 2,-2 0 7,-6 7 7,4 8-9,-7 4-10,5 7-5,0 8-12,-3 1 1,6 1 10,3-2-8,4-1 8,4-4 0,-1-2 1,1-2-1,1 2 1,0 0-1,5 0 1,3-3 0,3-4-1,-2 1 2,0 4-1,-9 0 0,-1 2-1,-2 0-5,-4 2 5,3-2-12,-1 1-5,2-1 17,-3 0-8,6 1-26,-3 5-146,2 6-152,4 13-448</inkml:trace>
  <inkml:trace contextRef="#ctx0" brushRef="#br1" timeOffset="38">11638 4694 857,'-4'-2'225,"2"2"-72,-7-2-4,6 4-50,0 4-80,-2 11-18,1 9 5,-2 6 26,-5 1 2,2 1 19,2-1 14,-3-4 4,-1 2-34,1-1-13,-2-1-10,2 4-14,-2 2-2,-1 5-176,-22 61-430</inkml:trace>
  <inkml:trace contextRef="#ctx0" brushRef="#br1" timeOffset="39">10692 4880 1172,'0'-1'510,"0"1"-433,0-3-77,2 6-13,1-2 12,1 5 2,6 9 4,1 2-4,4 9 0,-3 0 7,2 4-1,-4 6-7,-4 4-58,-7 10-239,-56 81-571</inkml:trace>
  <inkml:trace contextRef="#ctx0" brushRef="#br1" timeOffset="40">10603 5528 1375,'3'0'153,"-2"-3"-93,1 6 77,4-3 17,0 1-88,9 4-37,5 1-11,11 1-6,3 5-12,-1-1-45,-2 8-195,16 32-366</inkml:trace>
  <inkml:trace contextRef="#ctx0" brushRef="#br1" timeOffset="41">9562 6683 698,'-5'0'128,"4"0"-91,-6 1-23,4-1 38,3 0 52,1 0-104,3 0-192,2-7-437</inkml:trace>
  <inkml:trace contextRef="#ctx0" brushRef="#br1" timeOffset="42">9463 6592 773,'-3'0'305,"2"2"-115,-3 0-92,3 0-29,0 1-14,-3 2-19,2 1-22,-9 13-13,1 13 5,-6 20 21,-6 7 9,0 7-5,-3-1-7,2-3 2,-3 2 5,-3-6-14,4-2-4,-1-9-11,9-8-1,6-13-1,6-8-38,7-13-99,9-6-67,5-11 116,8-14-25,6-16-59,1-16-4,-5-10 52,-4-11-14,-2-1 52,-4 4 86,-3 7 15,-4 15 186,-5 16 80,-2 14 16,-4 15-87,2 4-51,0 5-74,2 2-85,-1 3-18,8 10-1,5 10 19,6 11 0,6 11 8,2 4-1,-1 6 10,-1 7 1,-1 5-9,-5-2 1,-3 1-4,-3-9 0,-6-6-5,-1-4 5,-3-9-6,-2-6 2,-2-8-2,-2-8 6,-2-7 5,2-5 76,-5-4 18,-8-2-2,-9-5-47,-15-9-26,-7-4-5,-8-8-4,-3-5-7,-1-6-8,3-1-6,6-5 0,11 8-12,16 10-30,14 10-79,14 10-368,59-5-486</inkml:trace>
  <inkml:trace contextRef="#ctx0" brushRef="#br1" timeOffset="43">9823 6989 807,'0'0'521,"0"0"-344,0 0-49,-2 3-59,-1-1-59,3 6-10,-1 8-27,2 10 27,2 15 1,-6 4 19,0 8 5,-4-5 2,-1 0-10,-1-5-1,2-4-5,-4-6-10,7-9 0,2-10 5,2-7-5,2-7 8,1-7 3,7-13-12,5-12-53,9-17-7,6-15 29,3-3 14,-4-1 17,-2 9 0,-7 14 7,-4 11 16,-2 17 8,-2 7-16,-4 10-15,3 7-23,4 10 12,-3 10 11,3 8 1,-6 11 5,-3 4 7,-6 1 8,-2 0-9,-6-2 3,-4-6 3,2-7-6,2-10-3,3-13-7,2-9 11,6-6 20,0-10 2,3-13-30,4-13-5,6-18 0,1-8 0,3-1 0,0 9-1,-3 15-8,-4 12 9,1 17 7,-3 8-7,2 11-30,2 9 21,2 16 8,-1 11 1,0 8 1,0 4 5,-6 3-6,1 1 0,-5-4 2,-3-6-1,-3-9-1,-3-17-12,3-9-64,-6-6-20,-7-11 46,2-8-137,-38-60-435</inkml:trace>
  <inkml:trace contextRef="#ctx0" brushRef="#br1" timeOffset="44">9742 6702 555,'0'3'342,"-1"-3"-168,-1 0-38,2 1 52,0-1 1,-3 2-11,3-2-43,0 0-39,0 0-19,0 4-20,-4-4-18,4 0-6,-1 0 4,1 0-4,-1 0-4,-1 0-13,2 0-4,0 0-3,-2 0-3,2-4-5,0 4 7,0 0-2,-1-2-5,0 1 6,-1-3-7,-1 1 0,2-1 0,1 4 0,0-2 0,1 2 0,2-2 1,-3 2 5,2 0-4,-1 0-2,0 0-15,9 0-19,14-6 20,24-3 14,60-20 6,-67 22 0,38-8-6,-14 10 0,-5 2 0,-8 6 0,-10-3 0,-7 0 1,-10 1-1,-10-1 1,-8 0 0,-4 0 0,-3 0-1,-1 2 6,1-2-5,0 0-1,-2 0 1,2-2-1,0 2 1,0 0 6,-2-1 7,1-6 0,-9-5-14,-4-4-6,-10-8 5,-7-1-14,-9 2 1,-6-3 8,-1-1 5,0 2-5,5-5 6,6 2 0,9-1 1,9 10 5,9 1-5,9 13-1,4 0-18,10 10-22,12 2 32,17 12 8,15 7 0,0 6 0,2 1 0,-9 5 0,-4-2 0,-10-1-1,-5 4 0,-8-3 0,-6-1 1,-9-3 0,1-3 0,-6 3 0,-6-9 0,-4 4 2,-6 1 4,-4-2 0,-7-3 0,-4-1-6,-4 0-5,0-5-42,-2-3-100,-27-5-509</inkml:trace>
  <inkml:trace contextRef="#ctx0" brushRef="#br1" timeOffset="45">9095 7767 926,'-5'-7'145,"2"6"-71,-1-4-44,0 1 49,2 4 29,2 1-84,1 4-24,6 6-13,11 15 13,9 7 19,13 4 67,10 1-7,10-5 10,2-11-38,4-7-9,4-13-20,6-8 5,2-8-27,-1-8 23,-4-1-14,-8-8-9,-9 3 0,-8 1 0,-12 5 0,-8 5 13,-7 4-13,-11 6-6,0 7-11,0 8-2,0 6 17,3 5 1,3 7 0,1 0 0,0 4-1,4-1 2,-5-9 1,3 1 0,3-6 5,-3-6 4,2-3-4,5-3-5,6-8 17,5-2-5,9-13-13,4-3-4,6-3-2,-4-3 0,-5 3 7,-6 3-1,-11 9 1,-10 6-1,-9 4 0,-5 2-9,-4 4 9,0-2-2,-1 2-10,2 0 11,3 2 1,3 0 0,1 2 1,3 2 1,0-3-1,-1 4-1,1-2-9,1-2-89,-2 0-173,22 11-442</inkml:trace>
  <inkml:trace contextRef="#ctx0" brushRef="#br1" timeOffset="46">11019 6945 653,'-6'-4'121,"-1"3"32,-5-4 3,5 2 36,2 3-43,3 3-73,2-2-40,2 3-16,3 1-7,1 7 7,4 1-5,6 9-5,2 4-2,4 6-8,0 2-30,1 4-167,7 75-314</inkml:trace>
  <inkml:trace contextRef="#ctx0" brushRef="#br1" timeOffset="47">11077 7535 786,'0'0'277,"0"1"-197,0 3-25,0-1 97,2 0-31,-1-2-46,2 2-49,1 4-14,9-1-5,1 5-7,7 1-159,42 20-305</inkml:trace>
  <inkml:trace contextRef="#ctx0" brushRef="#br1" timeOffset="48">11720 6880 962,'-13'-3'188,"4"-1"-74,-13-2-41,6 2-5,2 1-1,2-2-10,6 3-25,-2 4-24,4 6-8,-4-1-8,-1 9 8,-4 6 0,2 1 6,-2 3 8,1 2 4,0-1 4,0 2 2,0 4-7,-2 1-8,1 7 1,1 0 1,-1 3-4,4 6 7,3 7 1,-1 3-8,7 4 4,7-1-5,3-5-5,10-4 5,3-7 6,8-5 6,10-8-1,3-3-2,6-9 6,6-8-8,-1-9-5,0-10 9,-1-14-16,-1-18 25,-5-9-8,1-17 2,-4-7-20,-6-5 44,-5 0-5,-11-1-17,-7 1-4,-12-1 0,-8 5-4,-16 1-13,-3 11 0,-7 6 5,-7 6 0,-4 12 12,-2 2-6,-4 5-4,-5 5-7,0 4 0,1 6 0,4 3-1,7 8 0,2 7 0,7 6-6,4 1 0,4 3-24,4 3-36,-1 10-63,3 5-55,0 8-73,-23 85-270</inkml:trace>
  <inkml:trace contextRef="#ctx0" brushRef="#br1" timeOffset="49">11693 7130 1148,'-1'2'289,"1"-2"-181,1 2-67,1 3-31,4 7 13,6 4 32,9 11 29,2 5-34,7 9-31,2 4 2,-4-2 2,3 7-7,-2-4-5,-8 2-10,3-8 5,-4-6-4,-6-7-1,-2-9 0,-5-4-1,-2-7-69,-3-6-65,-3-1-37,0-8-88,-21-51-683</inkml:trace>
  <inkml:trace contextRef="#ctx0" brushRef="#br1" timeOffset="50">12029 7145 1192,'-4'0'346,"-3"0"-79,-1 2-130,-6 2-67,-8 5-20,-2 8-22,-4 5-16,-4 5-11,1 8 0,-5 6-1,2 3-1,2 4-54,1 1-113,3-2-173,-35 52-390</inkml:trace>
  <inkml:trace contextRef="#ctx0" brushRef="#br1" timeOffset="51">13679 7040 527,'-3'0'129,"3"0"-81,-1 0-26,-1 0-10,2 0-12,2 0-127,4 0-98</inkml:trace>
  <inkml:trace contextRef="#ctx0" brushRef="#br1" timeOffset="52">13743 6914 640,'-3'-4'156,"-1"2"-55,-4-4 10,1 3 12,-3-1 55,2 0-92,2 0-17,-1 3-23,2 1-10,-1 0-6,0 1-12,-3 4-3,-3 3-3,0 0 0,-5 2 5,4 1-2,-2 0 3,-1 0-5,4 5 4,-3-3-8,5 1-3,-2-2 1,4 4 2,2-4-7,0 4 4,0-6-5,0 3 6,5-5-6,-2 1 7,0 1 5,0 5-11,0 2 5,0 6 1,-1-1-7,1 5 1,3 4-1,0 1 1,3 3-1,3-2-1,0-1 1,1-7-1,3-1 0,-1-1-2,2-8 2,1 2 1,0-5-1,0 1 9,1 3-1,1 0-7,0 0 1,-1 0 4,0-2-6,0 1 1,-5-4 5,1-1-6,1 2-5,1-5-5,-2 0 9,2-2 0,5 4 1,0-2 1,5-1-1,1-2 17,6 0-16,-2 5-1,2 0 8,-4-2-1,-4-1-1,-6-2-4,0-2-1,-5 0 0,0-2-1,0 0-6,4-4 6,-2-2 0,3-1 59,4-6-25,2-4 14,0-5-15,2 3-7,0-7-10,-3 0 1,4 0-8,-5 0 6,-1 3-8,-3-3 14,-2 0 5,-2-2-7,-1-3-5,0 1 4,-6-2-3,-3 0 1,-1-5-8,-1 2-1,-2 0-1,-5 1 0,4-3-6,-1 6 12,-3 1-6,2 1-5,-5-1-1,5 3 0,-3 2-1,3 3 0,-3 0 1,-1 3 10,2 2-3,-4-3 4,4 2-5,-4 2-6,2 1 1,2 4 0,-3 0-1,2-1 0,1 2 0,-2 4 0,2-1-1,-3-3 1,-1 2 0,-2 0 1,-1 2-1,1-2 1,-6 4 0,1 0-1,2 2 0,-2 2 1,-1 0 0,4 0-1,-1 2 1,-1 1-1,8 0 1,-2-1 0,0 0 0,-1 3-1,1 0 0,-7 1 0,5 0 0,-1 1 0,0 3-1,-1 0-1,1 0 1,3 4-5,-1-3 5,4 7 0,-2-4 0,3 3-1,1 0 1,2 2 0,-1-1-1,-1-1 2,0 1-1,2-1 1,0-2 0,-1 2 0,3-4 1,-2-1-1,0 1 0,0 0 0,3-2 0,-1 0 0,2 4 0,-5-3 0,4 2-1,-1-3 1,2 1 0,0 0 0,-4 1 0,3 3 0,2-2 0,-2 4-1,1-3 0,1-2 1,-2 4 0,3-9-1,0 3-7,0-5 7,0 0 0,0-3-1,0 2 1,0 1-1,0-2 1,0 0-1,0-2-7,0 0 0,3-2-13,-3 1-4,0-1-4,1 0-24,-1 0-67,0 0-119,2 0-102,1-1-264</inkml:trace>
  <inkml:trace contextRef="#ctx0" brushRef="#br1" timeOffset="53">13461 6860 132,'0'1'124,"0"-1"-83,0 0-13,-3 2 40,3-2 49,3 0 6,-3 2-26,-3-4-37,3 4-27,0-2-15,0 0-10,-4 5-8,1 2-33,1 2-97,-7 13-143</inkml:trace>
  <inkml:trace contextRef="#ctx0" brushRef="#br1" timeOffset="54">13445 6914 133,'0'-2'74,"0"2"-53,0 2-15,0-2-5,0 0 5,0 1-6,0 2-13,-3 4-21,6 3-58</inkml:trace>
  <inkml:trace contextRef="#ctx0" brushRef="#br1" timeOffset="55">13402 6892 333,'0'0'187,"0"0"-70,0 0-30,0 0-10,0 0-20,0 0-27,0 0-20,2 0-9,-2 0-1,-2 3 0,2-6-9,0 3-17,0 0-20,0 0 4,3 13-48,-3 0-117</inkml:trace>
  <inkml:trace contextRef="#ctx0" brushRef="#br1" timeOffset="56">13438 6867 222,'0'0'214,"-2"0"-71,1 0-34,1 0-5,0 0-22,0 0-37,0 0-25,0 0-19,-1 0-1,2 0-24,-1 0-68,0 2-80,1-2-40,1 8 22</inkml:trace>
  <inkml:trace contextRef="#ctx0" brushRef="#br1" timeOffset="57">13802 6608 369,'-2'-3'157,"-2"-1"-59,-1-1-31,2-1 2,0 0 47,-1 1-32,1 0 3,0-2 195,0 0-108,0 4-101,1 2-34,2 2-4,-1-1 7,-1 0 1,2 0-10,0 3-12,0-3-4,0 0-7,0 0-2,0 0-2,2 0 1,-2-3 5,1 3 6,-1-1 15,2 1 5,-2 0-1,1 0-2,-1 0-5,0 0-5,0 0-10,0 0-15,0 0 0,0 0-7,2 0 1,-2 0-5,2 0-2,-1 0-2,2 0 3,6 1 12,4 5 12,6 5-11,4-2 10,-1 2-10,-4 3 0,-2 0-1,-1 2-1,-1-4 0,-2-1-6,-5 3 1,-1-5 4,-1 1-10,-2-2 11,0 2-5,1 0-2,1 3-7,-4-1 6,-1 4 9,0-2 12,-1 0-6,-6 1-5,1-1 5,-7 4 0,-9-1 3,-5 5-9,-6 1-13,-3-5-59,5-4-138,8-6-129,-24-17-678</inkml:trace>
  <inkml:trace contextRef="#ctx0" brushRef="#br1" timeOffset="58">9460 7536 563,'-1'-20'153,"1"4"56,-2-13-8,2 9-23,-2 14-16,4 4-82,0 2-52,-1 3-19,4 1-8,3 11 9,6 6 20,-1 15 12,4 11-18,3 9-7,0 8 2,5 6-1,5 1-4,6-5-8,12-8-5,12-16 8,14-12 2,48-6-1,8-29-1,6-25-3,-44 1-4,-53 16 10,0-3-6,-6 4-5,28-11 0,-15 9-1,-16 6-1,-13 16-5,-7 8-3,-7 13 8,-4 8 0,-6 11 1,3-3 0,6-3 1,8-4-1,11-11 0,17-5 6,10-9 0,17-10 0,7-15 2,51-20-7,16-14 0,3-3 0,-102 40 5,-9 4-6,-3 1 0,30-6 1,-14 9-1,-3 8 0,-8 1 0,-3 3-1,-2 5-31,-6 0-19,1-2-15,-1-4-19,4-2 2,5-7-40,9-6-28,3-6-152,77-57-420</inkml:trace>
  <inkml:trace contextRef="#ctx0" brushRef="#br1" timeOffset="59">13752 6463 460,'0'0'150,"0"0"-48,2-3-15,-2 2-9,4-3-34,-2 0-43,-1 3 22,1-2-16,-2 3-7,-2 3 0,2-2 18,-1-1 11,1 2-7,0-2 7,-2 0 11,2 0 19,-3 0 19,3 0-12,0 0-32,-1 2-11,1-1-11,0 2-3,-2 1 3,4 6-2,-1 0 8,4 3 5,1 3-2,3 2-5,5 3-5,5-5 38,4 6 4,4-5-23,-5 1-8,-2 2-8,-5-7-8,-6 7-5,0-7 7,-3 2-8,-3-4 6,-2-2 0,-1 0 7,0-4-5,2 1-2,1 0-5,1 8 7,7 4-7,7 1 5,4 1-5,2-2 8,-2-3 0,-1-1-7,-9-6-2,-6-1 0,-5-4 0,-2 1 3,-2-3 18,-5-1 114,-4 4-32,-7-1-37,-5 0-24,0 3-15,2-2-19,-2 2-7,2 1 1,4-1-1,2-2-1,5 0-6,3-3-61,-1 3-157,5 2-134,-9 14-311</inkml:trace>
  <inkml:trace contextRef="#ctx0" brushRef="#br1" timeOffset="60">13890 6430 686,'-2'-5'267,"-1"2"-66,-3-9-77,0 4-2,3 5-4,1-1-20,1 4-26,0 0-15,1 0-26,0 1-21,0-1-10,0 3-6,0-3 0,0 1 5,-2 3-5,2 2 5,0 6 0,0-2 0,2 5 1,0 1-2,3 7 2,7 3 1,-1 0 5,3-1-4,3 4-1,1-2 1,-2-1-1,2 0 5,-2-3-5,2 1-1,-6-3 0,2-3 0,-4-2 2,-6-5-2,0-4 2,-4 0-1,-2-5 5,-4 3 9,2 2 51,-5 3 15,-2 3-23,1-2-22,-5-2-18,4 3-7,-4-2-10,-4 0 10,4 3-11,-6-1 1,2-2 5,-2 3-5,-3-4 0,-1 2 0,3-5 7,3 0-7,5-6 1,5 0-1,4 0-1,4 0 0,1 0-34,1-2-74,2 0-134,3 2-139,28 0-191</inkml:trace>
  <inkml:trace contextRef="#ctx0" brushRef="#br1" timeOffset="61">13921 6504 499,'-5'-4'345,"2"0"-107,-3-3-50,1 1-41,1 2-35,3 2-4,0-1-34,1 3-31,0 0-25,0 3-9,0-3-9,0 2-9,0-2-9,0 2 3,1 3 1,0 4 14,3 0 0,1 6 0,1 0 9,2 4 2,4 2-4,4 3 2,8 6 2,3 2-10,9 4 17,5 2-6,-2-7-3,-2-5-8,-9-3 14,-9-6-3,-8-4-6,-7-6-5,-7 2 7,-3-4 34,-9 3 87,-7-1-29,-14 5-43,-9-2-28,-4 3-22,-3 3-5,4-3-1,7 2-1,15-4 0,12-4-27,7-3-42,7 0-132,4 2-127,7 3-138,38 16-78</inkml:trace>
  <inkml:trace contextRef="#ctx0" brushRef="#br1" timeOffset="62">14564 6276 147,'-6'-6'500,"3"3"-413,-6-7-39,5 3 44,2 2 23,1 4 22,1 0-44,0 1-23,0 0-8,-2 0 13,2 0 3,0 0 6,2 0-2,-1 0-23,1 0-38,6 1-12,7 2 0,8 7 7,6 0-9,3-1-6,-4 3-1,5-4 1,-1 1 7,-6-6-8,-2 1-22,-10-4-51,-4 0-10,-7 0 29,-3-2 15,-6-2-36,-1 0-90,0 1 60,-3-1 65,0 1 25,-4 6 9,-1 1 6,2 2 4,-2 3 40,6-1 28,1-2 4,3-2-11,2 0-19,0 4-2,0 3-8,-2 4 3,2 4 16,2 0-10,-1-1-24,1 3 3,1 5 12,1 0 3,1 5-9,-1 2-9,2 2 5,0 5-13,0-7 11,-1-2-9,1-5-7,-3-8-7,0-7 8,0-1-7,-2-6 8,1-2 1,1-2-4,-2 0 7,-4 1-2,0 2-2,-4-3 1,1 0-5,0 0 0,-1 0-6,2 0 1,4 0 7,2 0-2,-1 0 0,3 0 0,3 0-5,-3-3 14,0 3 19,0 0 1,2 0-7,-1-1-5,-1-1-5,0 0-9,3 2-8,-6-2 1,3 2-1,-1 0-1,1 0-1,0 0-1,0 0 1,1 0-5,-1 0 5,0 0 0,0 0 1,0 0 0,0-2 2,0 2-1,-1 2 5,1-2-5,0 0-1,0 0-1,0 0-5,0 0-25,0 0-19,-9 0-7,3 0 9,-1 0 9,-1 0 20,2 0 10,0-2 8,-1 0 0,0-4 1,-2 0 1,1 2 0,1 2 5,1-2-4,1 1 8,0 0 1,2 2 7,3-2 7,0 3-7,0 0-4,0 0-2,0 3-5,3-3-6,0 0-1,2 1-16,3-1 16,6 3 7,3-2 8,3 1 3,7-2-6,-5 2-10,-2-2 5,2 2-6,-2-1 0,-4 0 0,0 2-1,-5-3 2,-1 1-1,-5-1 1,-1 0-1,-2 0 0,-2 0 1,4 2-1,-1-2 0,-1 0 5,-1-2-5,2 2 0,-3 0 1,2-1-1,-2 1 11,-2 0-1,2 0 14,0 0-7,0 0-9,0 0-1,-3 1-8,3-2 0,0 2-14,0-1-97,0 4-411,3 6-482</inkml:trace>
  <inkml:trace contextRef="#ctx0" brushRef="#br1" timeOffset="63">14716 6257 309,'0'8'124,"-3"3"-76,-3 18 9,4 7 24,0 15 53,2 10-26,2 2-11,-2 7 17,2-3 9,1-12-58,1-13-35,4-15-5,-2-6-5,3-14-2,-4-4 21,-1-9 93,6-9-24,2-5-71,3-13-37,-3-12-1,-1-5-59,-1-9-33,-5-2-14,-5-2 31,-8 7 71,-3 9 5,-2 13 69,-6 14 6,1 12 2,-7 12-4,-2 11-34,-5 12-21,0 12-3,2 4-1,4-2-2,7-5-2,11-4-9,6 0-1,6-3 0,5 2 1,1-1-1,1 3-7,2-4-43,1 2-10,-1-5-69,2-5-82,6-3-128,42-4-246</inkml:trace>
  <inkml:trace contextRef="#ctx0" brushRef="#br1" timeOffset="64">15162 6188 810,'0'-5'296,"3"2"-77,-3-3-87,0 6-83,2 2-49,-2 6-11,2 7 11,-4 4 10,0 8 7,-7 8-8,-7 7-9,-2 3-6,-3-2-110,0-2-133,0-7-97,-18 26-263</inkml:trace>
  <inkml:trace contextRef="#ctx0" brushRef="#br1" timeOffset="65">15047 6525 621,'3'-6'254,"2"-1"-65,2-3-57,2 0-14,-2 4 4,-2 3-43,-4 3-46,1 0-33,1 3-9,0 1 7,-1 5 2,1 4 7,-3 0-1,-2 7-6,-1 5 6,-1 6 0,-4 9-6,1 3 0,-1 7 1,1-7 0,-1 0 1,0-10-2,1-6 1,4-12 0,2-5 0,1-9-1,1-1 1,2-1 31,0-2 85,2 1 10,1-2-14,1 0-38,4-2-35,2-3-19,-2 2-11,-1 0-9,2-3-2,-3 3-4,1-1-63,2-2-104,3-2-170,26-18-435</inkml:trace>
  <inkml:trace contextRef="#ctx0" brushRef="#br1" timeOffset="66">15299 6863 688,'-1'4'342,"0"-1"-225,-3 7-45,3 5 1,4 2-10,3 7 5,7 1-23,2 1-11,0-5-14,1-7-8,-2-5 4,-4-6 5,-4-5 30,-1-2 38,-2-10-7,0-1-43,-2-7-9,-4-4 29,-1 7 25,-4 2-14,-2 8-32,1 2-17,-6 4-20,-1 3-1,-1 4-10,1 4-34,5-1-79,3 6-91,5-6-53,0-1-223,-8-6-368</inkml:trace>
  <inkml:trace contextRef="#ctx0" brushRef="#br1" timeOffset="67">15113 6147 884,'0'-1'336,"0"-1"-84,-3 1-77,3 1-85,0 1-70,0 1-20,3 2-14,0 2 8,-3 5 6,6 2-1,-6 2 1,3-2 0,-3 1 1,0-4 1,0 2-1,0 1 0,-3 3-1,1 6-85,-2 2-111,-7 2-155,-30 35-367</inkml:trace>
  <inkml:trace contextRef="#ctx0" brushRef="#br1" timeOffset="68">14843 6553 546,'0'-2'597,"0"-2"-329,0-8-17,3 5-43,1-5-64,1 0-64,4 3-35,-2-5-21,2 3-15,2 1-8,-1 3-1,-2 1 0,-1 0 0,0 6-1,1 3-6,5 3 6,2-5 0,6 3 1,5-3 1,6 2 0,6-3 0,-7-3 0,-6 2-1,-5 1 0,-10 0 1,-7 1-1,-3-1 0,0 3-1,-4-2 1,2 2 0,-1-3 8,-4 4 5,-2 3-1,-2 2-4,-2 3-7,0 5-1,4 1 1,-1 5-1,3 4 0,0 5 0,-1 2 0,1 6 0,-1 8 1,-1-5-1,3 8 1,-1-9-1,1-2 0,0-5 0,3-3 0,1-7 1,2-5-1,2-4 0,1-4 0,1-3 0,-1-5 0,2 3 0,-1-4 0,1-2 1,4-1 0,3 0 5,4-7 0,4-5-4,2-5 3,-3-3-5,1-7-31,-2-1-31,-2 0-58,-2-7-186,11-57-249</inkml:trace>
  <inkml:trace contextRef="#ctx0" brushRef="#br1" timeOffset="69">15138 6143 801,'-2'-3'303,"2"2"-75,0-1-96,0 2-72,-1 2-36,1 2-24,0 0 0,1 12-7,1 1 7,0 9 23,1 0-4,0 3-7,0-1-6,-2-3 2,-1-2-2,0 0-6,-4-3-81,-4-4-110,-33 14-283</inkml:trace>
  <inkml:trace contextRef="#ctx0" brushRef="#br1" timeOffset="70">14937 6436 513,'0'-2'500,"0"2"-254,-2-2-18,2 2-30,2 0-63,-2 0-51,3 0-36,7 0-34,7-2 2,11 1 4,6 1-19,2 1 1,-1 3-1,-4 3-1,-6 3-1,-6-2 1,-9 0-1,-4-2-1,-5 0 1,0-2 0,-2 2 0,1 1 1,-3 5 0,-1 6 1,-5 5 1,-2 5-1,1 7 5,-7 3-4,-2 10-1,-3 4 10,1 3-2,0-7-8,3-1 7,6-8-8,4-11 2,4-6-1,3-9 0,2-5 0,1-4-1,2 0 6,-1-4-5,0 4 20,1-4 11,1 0-5,1 0-8,3-4-8,0 0-11,9 0 0,1-1-102,11 0-244,53-8-501</inkml:trace>
  <inkml:trace contextRef="#ctx0" brushRef="#br1" timeOffset="71">15295 6873 850,'-2'-3'318,"1"2"-94,-1-1-94,2 2-68,0 3-62,2 10-12,1 9 6,1 9 6,4 10 2,5 4 4,-2-4-5,4-10 0,-2-3 0,-2-12 1,-4-5-1,-2-7 0,0-2 14,3-6 50,5-6-4,7-1-32,0-4-16,0-6-4,-2-3 2,-6-1-4,-3 2 7,-6 0 19,-6-2 58,-3 1-7,-5 2-21,-2-1-24,-6-2-19,-4 5-4,0-1-5,0 4-11,2 7 1,7 0-1,4 7 0,7 2-6,2 2-54,1 8-120,0 11 16,0 7-97,7 77-255</inkml:trace>
  <inkml:trace contextRef="#ctx0" brushRef="#br1" timeOffset="72">5798 3149 87,'2'-2'609,"-2"0"-416,3-6 13,0 2-56,-2 1 3,-1 1 1,0 1-7,-1 2-9,-2 1-33,2 0-31,-1 0-32,0 1-35,2-1-7,2 2-1,-2-2-11,2 0 3,-1 0 8,2 0 1,-3 0 0,-3 0 1,3 1 0,-1-1 5,1 0 2,0 0-7,-2 0 6,2 0-6,2 0 0,-2 0 0,0-1 0,1 1-1,-1-2 0,0 2 0,3-1 0,-3-2-2,0 3 1,0 0 0,0 0-32,1 0-231,7-11-511</inkml:trace>
  <inkml:trace contextRef="#ctx0" brushRef="#br1" timeOffset="73">5890 3112 618,'-1'0'486,"1"0"-328,-2 0-41,0 0 28,2-3 26,0 3-18,0 0-54,-1 0-45,1 0-30,0 0-12,0 0-10,0 0-2,0 0 1,1 0-1,-1 0 0,0 3 1,-1-6-1,1 3-8,0 0-66,0 0-128,0 0-76,7 6-207,2 0 220,27 8-343</inkml:trace>
  <inkml:trace contextRef="#ctx0" brushRef="#br1" timeOffset="74">6061 3145 453,'0'-4'499,"-1"4"-277,1 0-4,0 0 4,0 0-3,0-1-68,0 1-73,0-3-37,0 3-22,1 0-13,-1-2-6,2 4-12,-2-2-67,1 3-116,2 6-17,4 5-14,-1 4-131,2 1-3,25 21 127</inkml:trace>
  <inkml:trace contextRef="#ctx0" brushRef="#br1" timeOffset="75">6213 3260 556,'0'0'176,"0"0"-80,0 3 3,0-3 9,0 0-41,0 0-48,3 3-19,5-2-117,23 7-164</inkml:trace>
  <inkml:trace contextRef="#ctx0" brushRef="#br1" timeOffset="76">5945 3067 189,'-2'-1'672,"2"-1"-437,-3 2-56,2 0-23,1 0-26,0 0-20,0 0-46,1 0-28,2-1-7,-3 2-1,0-2-18,2 1-10,-2 0-11,1 0-22,2 1-135,5 5 9,5 0-100,30 14-217</inkml:trace>
  <inkml:trace contextRef="#ctx0" brushRef="#br1" timeOffset="77">6098 3055 553,'0'0'222,"0"0"-129,0 0-50,0 2 4,1-2 2,-1 0 10,1 2-5,3-1 4,-3-1-40,2 4 3,4-1-3,-1 6-18,7 0-172,25 15-448</inkml:trace>
  <inkml:trace contextRef="#ctx0" brushRef="#br1" timeOffset="78">6352 3175 950,'0'0'254,"0"0"-154,0 0-47,1 0-19,-1 0-34,2 0-22,0 3-40,0 0 35,6 1 2,1-1-137,2 5-32,30 8-79</inkml:trace>
  <inkml:trace contextRef="#ctx0" brushRef="#br1" timeOffset="79">6610 3315 472,'0'-3'489,"2"3"-395,-1 0-52,-1 0-4,3 0-32,0 4-6,3 2-8,0 7 8,3 1-54,5 4-36,2 0-42,30 17-83</inkml:trace>
  <inkml:trace contextRef="#ctx0" brushRef="#br1" timeOffset="80">6839 3409 623,'0'0'100,"1"3"-76,1-3 12,2 4 12,1 0 14,3 0 1,1 1-29,1 0-17,0 0-17,3 3-38,16 11-305</inkml:trace>
  <inkml:trace contextRef="#ctx0" brushRef="#br1" timeOffset="81">7116 3605 950,'3'0'0,"-1"4"-61,0 2-23,3 6 45,-1 4 28,-1 7-37,-1 6-115,-1 46-103</inkml:trace>
  <inkml:trace contextRef="#ctx0" brushRef="#br1" timeOffset="82">7223 4025 654,'0'0'204,"-2"0"-37,4-1-23,-2 1-73,0 0-71,2 4-180,1 3 48,-2 5 35,1 10-49,-2 0-4,0 3 42,0 26-54</inkml:trace>
  <inkml:trace contextRef="#ctx0" brushRef="#br1" timeOffset="83">7326 4390 1052,'2'0'214,"-2"-1"-116,3-4 35,0-3-67,1-1-66,1 6-120,1 3-94,-3 3-41,-3 6-32,-12 27-303</inkml:trace>
  <inkml:trace contextRef="#ctx0" brushRef="#br1" timeOffset="84">7483 4612 698,'0'0'282,"-3"0"-108,3 0 36,0 0 33,3 0-75,-3-4-103,0 4-65,0 0-48,0 4-122,2 4 19,-1 6-82,2 5-116,3 22-255</inkml:trace>
  <inkml:trace contextRef="#ctx0" brushRef="#br1" timeOffset="85">7513 4676 262,'-2'-5'770,"2"-2"-531,-1-4-67,1 1-20,0-2-43,1 1-49,2-3-60,4 0-46,0 1-106,3-2-68,-4-24-251</inkml:trace>
  <inkml:trace contextRef="#ctx0" brushRef="#br1" timeOffset="86">7485 4288 569,'-2'-8'486,"2"2"-379,-3-7-50,2 2-8,-2 1-13,-1 3-36,-1-1-18,0 1-172,-1 1-59,-14-15-93</inkml:trace>
  <inkml:trace contextRef="#ctx0" brushRef="#br1" timeOffset="87">7328 3940 989,'-3'-9'276,"-3"2"-54,-3-5-14,5-2-68,-1 5-55,2-3-61,0 1-24,-1 5-86,4-1-163,-9-11-267</inkml:trace>
  <inkml:trace contextRef="#ctx0" brushRef="#br1" timeOffset="88">7122 3702 672,'-3'-7'282,"3"-3"-93,-4-9-36,2 0 1,-2 5-37,2-4-73,-1 5-44,1 2-8,-2 0-43,-2 1-72,0 3-78,-4-6-124,-26-18-151</inkml:trace>
  <inkml:trace contextRef="#ctx0" brushRef="#br1" timeOffset="89">6944 3405 537,'0'-10'165,"-1"5"-51,0-6 35,-5 1 5,2 1-46,0 2-54,-2 4-6,-1 0-48,-2 3-43,-3 0-155,-1 3-44,-20 4-218</inkml:trace>
  <inkml:trace contextRef="#ctx0" brushRef="#br1" timeOffset="90">6685 3200 737,'-6'-2'256,"3"-1"-88,-3-4 2,3 5-41,3 1-48,0 1-44,3 0-29,-3-3-8,0 3-104,0 6-211,-18 28-175</inkml:trace>
  <inkml:trace contextRef="#ctx0" brushRef="#br1" timeOffset="91">7306 4898 905,'0'0'280,"0"-2"-143,-2 1-37,2-3 58,0 1 8,-3 1-32,3-2-55,-1 2-28,1 1-24,0 1-10,0-3-17,0 3 0,0-2-66,0 2-123,0 0-108,-2-7-305</inkml:trace>
  <inkml:trace contextRef="#ctx0" brushRef="#br1" timeOffset="92">7285 4764 670,'0'-4'327,"0"4"-214,-2 0-82,2 0 34,0 0 29,0-3-40,0 3-30,0 0-10,0 0-14,2 0-35,-2-6-91,-2-10-204</inkml:trace>
  <inkml:trace contextRef="#ctx0" brushRef="#br1" timeOffset="93">7225 4673 689,'0'0'200,"0"-2"-95,-2 0 7,2-3-29,-2 1-52,1 1-31,1-1-49,-2 4-119,-1-3-72,-2-6-83</inkml:trace>
  <inkml:trace contextRef="#ctx0" brushRef="#br1" timeOffset="94">7161 4512 838,'-3'-4'246,"2"0"-90,-1-4-58,-3 2-16,4-2-31,-1 3-51,1 1-4,1 1-101,-2 0-53,1 3-169,-7-8-387</inkml:trace>
  <inkml:trace contextRef="#ctx0" brushRef="#br1" timeOffset="95">7013 4367 786,'-1'-3'198,"-1"-1"-62,-1-3 4,1-1-16,2 0-52,2 4-51,-1-1-21,1-2-15,0 0-60,-2-1-84,0 0-75,-2-1-15,-10-21-105</inkml:trace>
  <inkml:trace contextRef="#ctx0" brushRef="#br1" timeOffset="96">6906 4102 605,'-6'-4'203,"-3"-4"35,-4-2-44,-1-1-37,-4-1-7,3 1-28,2 4-50,-1-3-45,4 6-18,-1-1-9,5 4-32,-1-3-41,1 1-28,0 0-43,0-1-36,0-3-85,-1-2-20,-22-30-2</inkml:trace>
  <inkml:trace contextRef="#ctx0" brushRef="#br1" timeOffset="97">6588 3834 549,'-3'-4'156,"0"0"-90,-6-1 21,4-4 57,1-1-52,1 3-82,0-3-10,-1-1-135,-1 1-73,-16-13 11</inkml:trace>
  <inkml:trace contextRef="#ctx0" brushRef="#br1" timeOffset="98">6413 3646 686,'-6'-6'271,"0"2"-86,-10-5-43,4-3-20,-2 6-50,6-1-50,-3 1-22,4 2-10,0 3-73,0 1-40,1 0-121,-18 4-86</inkml:trace>
  <inkml:trace contextRef="#ctx0" brushRef="#br1" timeOffset="99">6121 3519 780,'-2'-1'236,"1"1"-142,-2-2 1,3 2 68,-3 0-23,3-2-74,3 2-47,-3 0-19,-3 0-57,2 4-75,-4 3-17,-1 4-73,-14 32-88</inkml:trace>
  <inkml:trace contextRef="#ctx0" brushRef="#br1" timeOffset="100">7036 5198 882,'2'-2'247,"-2"-2"-164,0-2-46,0 3 44,-2-3-12,2 0-21,-1 2-24,-3-3-24,3 2-99,-2-20-202</inkml:trace>
  <inkml:trace contextRef="#ctx0" brushRef="#br1" timeOffset="101">7013 5074 1141,'2'-7'214,"-1"-1"-214,2-10-209,2 6 79,1-5 92,-1 7-55,-5 0-109,-11-2-110</inkml:trace>
  <inkml:trace contextRef="#ctx0" brushRef="#br1" timeOffset="102">6881 4850 1024,'-1'-7'249,"-3"-1"-141,-1-11-41,2 5 14,-4-4-13,4 3-23,-5-3-45,3 4-56,0-3-125,-1-1-178,-13-31-211</inkml:trace>
  <inkml:trace contextRef="#ctx0" brushRef="#br1" timeOffset="103">6655 4463 605,'-4'-10'201,"1"-2"-34,-7-4-50,7-1-8,-1 4-20,3 2-26,0 1-41,-1 3-22,2 7-68,-2-3-77,1 2-74,-10-2-150</inkml:trace>
  <inkml:trace contextRef="#ctx0" brushRef="#br1" timeOffset="104">6582 4261 541,'-2'0'250,"2"-2"-101,0 0-34,-1 0 43,-1-3-17,1 2-92,-2-3-26,2 4-23,-1-2-20,-1 0-101,-2 2-230,-23-12-162</inkml:trace>
  <inkml:trace contextRef="#ctx0" brushRef="#br1" timeOffset="105">6395 4167 379,'-3'-2'249,"-2"-2"-111,0-6-15,0 2-16,1 4-61,0-1-46,-3 2-43,2-3-112,-1 2-65,-15-11-232</inkml:trace>
  <inkml:trace contextRef="#ctx0" brushRef="#br1" timeOffset="106">6240 4028 261,'-1'-3'137,"-5"3"-137,-27-6-257</inkml:trace>
  <inkml:trace contextRef="#ctx0" brushRef="#br1" timeOffset="107">6111 4039 360,'-3'0'247,"3"0"-143,0 0-34,0 0-5,0-2-65,0 2-17,-8 4-320</inkml:trace>
  <inkml:trace contextRef="#ctx0" brushRef="#br1" timeOffset="108">6011 4046 346,'0'0'299,"1"0"-160,-1-1-77,0 1-37,0 0-25,-1 0-61,1 2-178,-11 8-233</inkml:trace>
  <inkml:trace contextRef="#ctx0" brushRef="#br1" timeOffset="109">24285 4557 663,'-4'0'252,"3"0"-34,-2 0 29,0 0 7,1 0-20,1-4-75,2 4-81,-1 0-51,2 0-26,-1 0-1,-1 0-11,2-2-44,-1 2-112,2 2-179,21 12-157</inkml:trace>
  <inkml:trace contextRef="#ctx0" brushRef="#br1" timeOffset="110">24211 4276 187,'-2'0'269,"2"0"-76,0 0-13,0 0 59,0 0 14,0-2-35,0 1-31,0-2-34,2 0-45,1-1-42,0-2-46,4-1-15,0-2-4,3 7-1,3-4 1,2 4 0,3-1-1,3-6 6,3 5 3,4-1 12,0 0-1,-2-2-2,-1 5-10,-7 1-7,1-2-2,-4 6 1,1-2 0,0 5 0,1-3 1,6 2-1,-4 4-1,5 1 1,-3 0 0,-3-2-6,-3 4 4,-5-4 1,1 5-7,0-1 7,-5-2 0,-2 3 1,5 1-1,-6-3 1,7 4 0,-4-3 0,0 7-1,-1-1 1,0 0-1,-2 5 0,0-1 1,-1 1 8,-1 2-2,0 1 1,-2-3 2,1 3 2,0 0 2,-1 3 1,-1 2-7,-2 5 2,2 2 0,-6 2-8,5-1-1,-2-1 1,0-3-1,-2-2 1,1-7 6,2-11-6,2-3 0,-2-8 17,4 0-8,-3-2 7,2-2 5,-1 0 8,2 0-6,0 0-12,-2 0-4,0 0-7,-5 2 5,-4 0-5,0 2 5,-1 0-5,2-2-1,-4 0 1,1-2 4,-1 4-4,-2-3-1,1-1 1,-1-1 0,0-3 5,2 0-5,2 0 7,-3 0 1,2-3-3,-1 0-6,-4-5 8,2 1-7,-1 1 1,1-4 4,4 4 3,-3-2-2,5 5 5,-1-4 2,-1-2-5,0-1-9,0 0 0,0-6 0,-1-2 0,3-1 0,-1-3 0,3 0 0,1 2-9,-2-1 3,5 6 6,1 1-1,-1 2 0,3-3 0,0 3 2,-1-1-1,0-5 1,2 6 8,2-4-9,0 4 0,-1 1-1,0 1-5,3 1 5,-3-1-7,4 0 7,-2 2-11,4 0 5,-1-1 7,-1 1 0,-1 2 6,1-2-6,-1 2 0,0 3 0,1 1-1,-2-2-10,3 5 5,-1-1-3,2 2 2,2-1 6,-1 1-5,-1 2 5,4-1 1,-5 1 0,-4 0 1,2 0-1,-4 0 1,0 0 1,0 0-1,0 0 0,0 0 0,0 0-1,0 0-1,0 0-1,2 0 1,0 0 1,1 0-1,0 1 0,-3-1 1,0 0 0,-2 0 1,2 0 0,0 0 0,0 0 1,0 0-2,0-1-24,0 1-9,0 0-18,0 0-18,0 0-14,0 0-11,0 0-28,0 0-47,0 0-79,0 0-55,0-36-462</inkml:trace>
  <inkml:trace contextRef="#ctx0" brushRef="#br1" timeOffset="111">24529 4098 478,'-2'-7'0,"1"4"-53,-2-6 38,1 3 15,-2 0 96,0 4 5,-4-2 41,-1 4 26,2 0 27,-1 4-7,0-4-34,4 2-13,0-2 2,2 0-16,4 0-23,3 0-35,-3-2-24,-1 2-20,-1 0-5,2 0-8,-2 2-5,0 0-7,0 0-1,1 0-8,4 5 8,1 1 0,3 2 0,2 4-6,-1-5 7,0 5 0,2-3 2,-4 0-1,5 1 0,-3-1 5,-1 4 0,2-2-5,2 4 0,-2-6 0,-1 0 0,-1 1-1,-1-6 1,-5-4 0,0 4 0,-3-5 0,0-1 5,0 2-4,-2-2 8,1 3 7,-1-1-8,-2 8 1,-6 4-2,-1 6-2,-1 6-5,-2-3 0,4-1 0,0-3 1,3-5 4,-4-3-6,1 0 1,-4-3 0,5-3-1,-4 1-1,-1-2-33,6 1-98,1 1-237,1-9-592</inkml:trace>
  <inkml:trace contextRef="#ctx0" brushRef="#br1" timeOffset="112">23775 3529 217,'-2'0'678,"-2"-2"-444,0 0-56,0 2 8,4-4-64,2 2-122,-2 2-30,4 0-204,-2 8-47,2 0 19,-2 16-374</inkml:trace>
  <inkml:trace contextRef="#ctx0" brushRef="#br1" timeOffset="113">23823 3737 328,'0'0'377,"0"0"-377,4 3-244,2-3 52,30-10 31</inkml:trace>
  <inkml:trace contextRef="#ctx0" brushRef="#br1" timeOffset="114">23887 3380 703,'0'-4'306,"-2"3"-79,2-3 2,-1 2-2,1 0-50,0 2-65,1 0-50,1 0-23,1 0-39,0 0-5,5 2 5,9 0 15,3 6-13,7-2 4,-2 3-5,-1-1 5,-5 2 0,1-6 4,-3 4-2,-3-1-2,5-1-5,-3 0 10,4 2-4,-6 5-6,4-7 5,-6 6-6,2 1-1,-6-3 0,2 1 1,0 0 1,-2-2 0,-2 2 0,-1-5 0,-1 2 0,5 0 5,-3-1-1,0 2-4,2 4-1,0-1 0,1 3 0,2 0 7,-1 2-6,-1 0-1,-1-1 2,2 0-1,0 3 0,-4-4-1,1-2 0,-1 0 1,1 0-1,1-2 1,0 3-1,0 0 6,2-2-5,-2 3-1,-1-3 0,-2-2 0,-1 2 0,0-2 0,-4-1 8,0-1 2,-1 1-1,-3 0-3,1 1-5,1 5 5,-1 0-5,2 3 0,-3 2-1,4 2 0,4 0 1,-4-3 0,1 0 5,-1-1-6,-1-4 1,-3 4 1,2-6-1,-2-1 1,2 2-1,-3-3 5,1 2-5,1-2-1,-2 0 1,2 2 0,0-5-1,2-2 1,-3 0 0,2-1 0,0 1 0,-5 0 0,4-1 6,-4 2 1,0-1-7,-3-1 0,-2 2 1,5-2-1,0 1-1,0-2 1,0 1 0,3-2 0,-1 2 0,-2-1 1,0 0-2,0 1 1,0-1 0,-1 1 0,-1-1 0,-1 0 0,2 1 5,1-4-4,-1 2 7,2-2-3,0 0 0,0 0 0,2 2-5,-2-2 5,-1 0-6,1 0 2,-1 0 5,1-2-5,2 4 5,2-4 1,-6 2-1,5 0 1,0 0-1,-1 0-5,-2 0 7,1 0-2,-4 0 4,3 0-5,-2 0-5,1-2 5,-2 2-4,0-1 4,3 1-5,-2-3 0,1 0 0,3 2 5,-1-1-5,1-2 1,-1 1-1,-1 1 0,-1 0 1,1-1-1,0-4 1,-2 4 4,1-3-5,0 1 5,0 1-5,0 0 0,1-2 7,-1 1-7,2-1 5,1-3-5,-4 2-1,4 0 1,-2 2 8,0-2-8,0-5-1,2 2 0,-2-4 0,-5-1 0,2-5 0,0 4 0,1-7 1,0-3 5,-1-1-4,0 3-1,0-1 11,1-1 0,1 6 2,-1 4-2,4 0-5,-2 2 1,3 3-1,-1-4-6,0 1 1,1-2-1,-1-3-1,2-4 0,-2-1 0,-2 0 0,5 5 0,-2 1 1,1 6-1,-2 2 0,4-1 1,0 3-1,-2 1 0,2 2-5,2-6-4,-2 1 0,3-3 9,0-3-2,-3 0 2,4 0 1,2 3-1,-2-2-6,0 6-5,0-3 1,1 6-1,-1-2-4,5 0 8,-2-4 2,5 2 5,1-3 0,1 1 1,1 1-2,-3 2 1,-3-4 0,-1 9 6,-1-3-6,-3 4 1,1-3-1,1-1 0,3 1-7,1 0 6,2-4 1,0 2 0,-5 2 0,-1 3 1,-5 0-1,2 3 0,-6 0-6,3 0 5,0 3-1,-1-3 1,1 0-5,0 0 5,0 0-7,0 0-43,1 0-51,3 1-31,5 1-76,2 1-107,2 4-155,23 13-46</inkml:trace>
  <inkml:trace contextRef="#ctx0" brushRef="#br1" timeOffset="115">24181 3276 1011,'0'-1'213,"2"-7"-100,-2-2 16,3 2-30,-2 0-44,-1 2-34,0 5-10,-1 1-10,1 6 8,-3-6-8,3 1 25,0-1 37,0 0 15,0 2 13,0-2-11,0 0-29,0 0-15,0 0-8,0 2-16,0-2-10,0 0-2,0 2-1,0 1-9,3 4 1,1 9 9,3 1 0,-1 5 0,2 5-6,5-3 6,-2-1 0,1 3 8,4-4-7,-5 1 5,2-4 4,-6 1-8,4 0-2,-4-1 1,3-1 0,-3 3 0,0 0 0,3-4 6,-4 0-7,0-3 0,-4 0 0,0-5 7,-2-2-7,0-4 0,0-1 0,0 0 9,-2-2 20,2 0 7,-2 0 1,-1 0 2,-3 4-6,-5-3-15,-5 3-6,-6 2-4,-3-1-7,-3 3 0,-1 2 0,-2-2-1,-3 0-30,4 1-13,5 3-40,3-1-61,5 2-193,3-2-430</inkml:trace>
  <inkml:trace contextRef="#ctx0" brushRef="#br1" timeOffset="116">23305 2651 471,'-1'-1'207,"-1"1"-44,0-1 17,1 1 5,1 0-16,1 0-29,-2-2-22,2 2-1,-1 0-12,2 0-7,-2 0-20,0 0-18,0 0-27,0 0-12,0 0-11,2 2-4,-2-2-6,0 0-1,1 0-6,-1 0-1,1 0-2,1-2-7,0 2-4,2-2 20,2 0 1,4 2 27,-2-2-12,-1 2-8,0 0-6,0 2 0,2 0-1,-2 0 0,4 1 0,1 1-1,1-1 1,0 7-1,0-4 1,3 1-1,-4 1 0,1-1 0,0 3 0,1-3 1,1 1 0,-3-1 0,4 1 1,-2 0 1,6-1-1,-4 3 0,4 0-1,0 0 1,-6 0-1,3-2-2,-5 3-5,-3-2 1,3 4 5,-1-1 1,-1-2 0,5 7 1,0-3 1,6 4-1,2-5-1,-6 3 1,2-4 0,-4 4 0,0-5-1,-3 0 0,-3-2 0,-3 3-6,-2-2 6,0 2 5,-3-2 5,2 3-1,0 0-7,0 1-1,0 7 7,4-1-8,-1 2 1,0 5 0,0-3 1,-1 0-2,-2-6 1,3 1 1,-4-8-1,-1 2 0,0-1 0,-1-3 0,2 5-1,0-2-6,0 3 6,0-1-9,2 0 3,1-1 6,-1 1 0,0-2 6,-1-2 0,-3-2-5,0 1 1,-3-3 8,2-1-1,-2 2 0,-1-3-1,-1 6-7,1-2 5,0-3-4,0 3-1,3-2 6,-2 1-7,1-4 1,-2 1-1,2 0 0,1 2 1,-4 0 0,1 3-1,0-1 1,-1 0 1,-3-1-1,1 2 0,0-2 0,0 1 0,1 0 1,-2 1-1,-1-2 0,-1 1 0,3 0 1,-3-1-1,2 1 5,-1-3-5,-4 1 0,2 1 0,-2 1-1,0-3 1,4-1 5,-6-1-4,3 3-1,-4-5 7,-6 1-7,2-2 0,-4-2 1,3 1 5,-2-5-6,4 2 0,-1-2 0,2-1 0,1 0 1,0 1-1,0 0 5,0-1 2,-2-7-7,-2 0 0,-2-3 1,0-1-1,0-4 5,4-3-5,-2-1 0,2 3 7,2-3-8,1-1 6,-1 3 0,4 0 0,0 1 0,5-2-5,1 1 8,1-2 0,3-6 0,0-4-9,-2-5 1,4 5 5,-2 1-6,1 6 0,-1 5 0,3 1-1,3 3 0,-1 3-7,2-3 7,-2 0 1,4 1 2,-2 1-1,-1 2 5,0 1 2,0 1-7,0 3 1,1 2-1,-4 2 0,3 3-1,-2 2-11,-1 2-5,2-2 1,2-2 6,3 0 9,4-6 0,-1 0 1,2 2 6,-2-2-1,-4 5-5,0-3 7,-3 2-7,2 2-1,-1 0 1,-2 4-1,0 0-8,1-2-4,2 0 11,0 2 0,-1-2 0,1 0 0,-1 1 0,2 1 0,0 0 0,-1 0 0,-1 1 0,5 1 0,0 0-5,1 2 5,5 0 0,-5 3 0,4-1 0,-3 3 0,0-4 0,-3 1 0,-4-2 1,-1-2-1,-3 0 0,0-2 0,-1 0-11,-1 2-6,1-2-12,1 0-22,0 0-91,1 1-433,11-6-166</inkml:trace>
  <inkml:trace contextRef="#ctx0" brushRef="#br1" timeOffset="117">23612 2504 544,'0'-9'266,"0"2"-170,2-7-14,-4 4 11,2 3 60,-3 7-75,2 0-72,-2 0-6,3 3 9,0-3 15,0 3-2,0-3 11,0 1 24,0-1 8,0 0-7,3 0 10,-3 0-4,1 0-8,-1 0-17,0 2-26,3 3-12,-3 6 8,4 5-8,2 5 20,3 1-12,0 4-9,2 3 1,3 2 23,1 2 2,0-3-17,1 0 9,-2-3-3,0 2-6,-2-3 1,-2-7 2,-4 0-3,-4-8 3,0 3 0,-2-3 18,-2 1 2,1 2-7,0-4-7,-1 2-9,0-5 0,2-2-3,0 0-5,-2-3 0,2 2 10,-8-1-10,-1 4 14,-7 0 3,-12 5-6,-7 0-6,-1-2-5,-1 2-1,3-1-5,5-3-113,8 3-376,-16 6-342</inkml:trace>
  <inkml:trace contextRef="#ctx0" brushRef="#br1" timeOffset="118">22567 2219 828,'0'-1'232,"-2"1"-77,2-3-35,0 3-23,2 0-13,-2 0-22,0 0-25,1 0 11,-1 0 30,0 0 9,0 0-9,-1 0-15,1 0-19,1 3-19,-1-3-25,2 1-20,-2-1-13,4 0 12,7 8 21,7-4 15,8 5-3,6-2-3,0 3-8,1-1 16,-1 1-1,-2 2 4,-8-4-5,-4 2-3,-2 3-2,-5-3-1,-1 1-8,0 3 5,-3-2-5,6 2-1,0 4 0,5 3-6,6 1 6,3 6 0,3-5 4,-2 0-4,-4-7 0,-3 2 6,-5-4-5,-5-2 1,1-2 4,-6-3-5,-2 1 7,-1 1-2,0-2-5,-1 1 10,-1 5-11,1-1 2,1 3 3,2 3-5,0 2 0,2-2-1,1-1 0,-2-3 1,0 0 1,-2-3-1,1-1 1,-2 0 0,-3 2 0,3-4 1,-3 5-1,0-2 5,-3-1-5,3 1 0,-3-6-1,2 3 1,-1-2 1,-1 2-1,0-1 1,0 0 4,-3 1-6,2 0 6,-4 5-5,-1-3 0,-1 8-1,2-4 0,-1 1 0,1 3 1,-3 1-1,3-4 0,2 4 1,0-5-1,-2 3 0,-1-2 0,3 5 0,2-4 0,-3 0 0,1 2 0,-1-3 0,1-1 1,0 0 0,-2-5-1,4 4 1,-2-6 5,0-1 2,0 1-2,-3-3-5,-2-1 7,1 1-2,-3-4 0,-3-4 3,-1 1-2,-5-4 5,0-1-10,-4-6 5,-1 0-1,3-3-4,-3-2 4,5 0-5,-1 0 0,1-3 6,2 1-5,3 2-1,-3-2 0,2 0-1,-1 3 1,1-3 0,-1-2-1,-1 3 6,2-6-5,-4 0-1,4 1 2,-1 2-2,2 1 1,2 3-1,2 1 1,4 2 0,3 3-1,0-3 0,0 2 0,2-2 0,2 1 0,-1-6 1,-1 1 0,1-6 0,-2-3 5,1-1 0,-2 1 0,1 3 2,2 4 1,0 1-2,2 4 4,1 9-10,0 0 7,1 2-8,1-2-7,1 1-1,1-1-1,4 0 8,-1-6-8,2 2 9,0 0 0,0 4-6,-4 0 5,2 4-5,6-2 6,1-5-8,10 2 8,5-1 0,1-4 0,0 6 0,-7-2 1,-4 6-1,-5 4 0,-8 0-1,-2 4-10,-1-1 10,0 0-8,3 3 8,5 4 1,2 1 0,4 0 1,11 7 4,3-6-4,4 2 4,-3-2-4,-4-2-1,-7-4 1,-8-2-1,-4 2 0,-6-5-1,2 1-1,-5 0-4,0 0 0,-3-2 5,1 1 0,0-1 0,2 0 0,0 3-8,0 2-18,2 8-8,0-3-62,1 3-160,-1 2-88,-2-5-136,-9-10-62</inkml:trace>
  <inkml:trace contextRef="#ctx0" brushRef="#br1" timeOffset="119">22895 2125 178,'-3'-1'784,"3"-2"-596,-1 0-62,1 1-20,1 2-10,-1 0-28,3 0-35,-3 0-21,0 0-6,0 2-6,-3-2 6,3 2 23,-1-2 22,-1 0 16,2 1-7,0-1-22,0 0-26,0 3-12,2-2-18,2 9 16,0-2 2,3 9 0,0-1 1,0 3 7,2 1 1,0 4 1,3 3 8,3 2-9,2 1-7,2 2 5,0-3-1,2 3-4,-3-3-1,-1-7 5,-4-5-5,-4-1 0,-3-3-1,-5-5 2,1-4 17,-4 0 5,1-1 2,-1-2-5,1 5-3,-2-2-2,0 0-4,-3 1-10,1 1 5,1 1-6,-2 0 5,-3-2-6,-2 2 9,-6-1 3,-13 2-1,-4 0-4,-9-4 2,-1-1-8,4-3-1,4-3-17,10 0-31,4 3-128,-20 10-319</inkml:trace>
  <inkml:trace contextRef="#ctx0" brushRef="#br1" timeOffset="120">24627 4612 590,'-2'0'216,"2"-4"-39,-1 4-17,1-2-31,-3 1-28,3 1-47,0 0-38,0 0-16,0 1-9,0 1-7,0 5-2,3 0 12,-3 2 5,0 5 1,0-6 10,0 0 16,-3-2-4,3-4 5,0 0-1,-1-2 1,1 0 4,0-2 2,0 2-9,1-2-4,-1-1-2,0 3 1,0-3 10,0-1 17,-1-7-25,-2 2-15,0-4-4,1 4 8,-1 2 16,1 4 34,1 0-6,0 6-11,-1-2-11,2-1-8,0 0-8,0 0-7,0 0-8,0 0 0,0 2 0,0-4 0,0 2 1,0-1-2,0 1 0,2 0-55,-2 0-92,1 3-110,2 8-1,0 7-73,-4 21-506</inkml:trace>
  <inkml:trace contextRef="#ctx0" brushRef="#br1" timeOffset="121">24264 5106 737,'0'0'255,"0"0"-138,-1 0-51,1 0 28,0 0-1,0 0-48,0 0-45,0 0-22,0 2-101,0-2-131,0 7-222</inkml:trace>
  <inkml:trace contextRef="#ctx0" brushRef="#br1" timeOffset="122">24173 5076 681,'-2'-2'267,"2"2"-131,-2 0-83,2 0-29,0 0-24,0 0-137,0 7-220,-6 2-184</inkml:trace>
  <inkml:trace contextRef="#ctx0" brushRef="#br1" timeOffset="123">24153 5155 714,'-2'0'207,"2"0"-92,-1-2-80,1 2-29,0 0-6,0 0 0,0 0-60,1 2-66,1 0 30,2 1-61,2 7-316</inkml:trace>
  <inkml:trace contextRef="#ctx0" brushRef="#br1" timeOffset="124">23982 5384 93,'0'-1'367,"0"1"-131,0-4-86,0 1-21,0 2 16,2 1-20,-2-2-50,0 2-20,1 0 1,-1-2-22,1 0-17,3-4-16,-2 0 5,2 2-5,-2 0 0,5-2-1,-3-2-59,1-3-85,1-1-147,1-4-13,1 0 64,2 3 84,-4 3 156,-4 6 22,-2 4 65,-2 4 11,1-4 29,-1 0 20,0 0 8,2 0-4,-1 3-25,1-3-31,-3 0-28,3 0-19,0 0-27,3 1-16,-6 2-5,3 4-22,0 2-49,-2 5-103,4 4-97,-2 13-281</inkml:trace>
  <inkml:trace contextRef="#ctx0" brushRef="#br1" timeOffset="125">24167 4976 340,'0'0'270,"0"0"-166,0 0-104,-3 0-86,2 4-50,-6 14 2</inkml:trace>
  <inkml:trace contextRef="#ctx0" brushRef="#br1" timeOffset="126">24175 4846 34,'1'0'84,"-1"-2"17,0 1-16,1-3 13,-1 1-8,0 2-3,0-3 39,0 2-39,-1 1 22,1-5 32,-1 6-4,-1 0-43,0-1-29,2 0 10,-2 1 1,0-2-19,2 0-18,-3-2 6,0 2 8,-2-2-11,0 3 0,-1-2 3,0-3-14,-4 1-8,1 2 5,0-1 2,-2 2-6,1 2-10,-2 0-8,3 0-5,-1 2 5,2-2-6,-1 4 0,0-1 0,2 4-1,-4 3-5,-2 2 5,-3 3 0,2 0 0,2 2 1,-4-4-1,2 2 0,-1 0 0,-1 3 1,2-5 0,-3 5-2,4-1 1,0-1 0,1 0 0,5-2-4,-2 0 5,-2 5 1,2-1-1,-4-1 1,3 5-1,0-2 0,2 1 0,-1 0 0,2 0 0,-2-1-1,4 0 1,1 2-1,-1-4-1,0 1 2,2 2-1,-1-5 0,2 3-7,2-2 7,-1 0 1,1 1 0,1 2-1,1 2 0,-1 1 0,2-2 1,0 3-1,2 0 1,-2 1 0,2-2-11,-1-2-2,3-4 12,1-3-6,-2 0 5,4-1 1,2-3 1,0 2 0,6-2 7,-3-1-7,4-1 9,-2 2-8,-1-3 10,2-2-11,-3-2 0,-1 1 1,1 2 0,-5-3-1,4-2 0,-4-1 1,3 2 0,2 0 6,0 0-5,-2 0 4,1 2-5,2-4-1,-2 0 2,0 0-1,-1 0 1,0 0-1,-2-3 5,-1 2-6,4-5 2,-1 3-2,1-7 6,3 4-5,-1 1 5,-6-2-6,3-3 1,-3 2 9,-3-1-1,1-1 0,-2-2 3,3-2 13,-5-4-2,0-1-5,0-3-9,-1-5 1,2-2-10,0 3 0,0 4 0,-1 2 0,2 7 0,-1-3-1,-2 8 1,0-3 0,-2 1 1,2 0 10,-1 0-5,-2-4 1,1-1 2,1-5-8,1-1-1,0-1 1,0 2 0,0 1-1,-3 5 1,4 5-1,-2-5 0,1 6 1,-2 1-1,-1-4 0,0-1 2,0-1-2,0-6 6,-1-1-6,1 1 1,0-2 0,0 3 0,0 0-1,0 4 1,0-2 0,-3 4-1,3 2-6,0 0 5,-2 3 2,1 0 6,-2-4-1,3 1-5,-3 0 0,2-2 1,-3 0-2,0-2-5,-1 3 4,-2 1 1,5 0 0,-2 2 2,-2 1 11,0-1 4,-1 0-1,-1-3-2,1 1-5,-1 2-3,-2-4-5,4 4 6,-1 2-7,1-5-1,2 8-5,-3-3 0,1 0 6,-2 3 0,1-1 0,-2 0-1,-4-1-1,3 2-3,-4 3 5,5-4 0,2 2 1,-4 4-1,6-2 1,3-2 1,0 2-2,0 0-7,2 2-38,-1 2-93,0 8-96,-4 7-89,-10 56-282</inkml:trace>
  <inkml:trace contextRef="#ctx0" brushRef="#br1" timeOffset="127">24053 4851 309,'-2'0'201,"2"0"-62,-1 0-58,-1 0-10,2 0 10,-2 0 9,2 0 22,0 0 4,0 0-14,-1 0-23,1 0-2,0 0-22,0 0-13,0 0-6,0 0 0,-3-1-6,3 1-12,-2 0 0,1-3-1,1 3-7,0 0 1,0 0-1,0 0 5,0 0-4,0 0 7,0 3 0,-3-6 4,2 3 2,-1 3 9,-1-6-7,-1 3-14,-2-1-6,-2-1 1,1 1 4,-6 1-10,3 0 11,-4 1-10,-1 1 4,3-1-5,1 2 1,3-2-1,-3 1 0,4 2 0,1-1 1,-1-2-1,-3 3 0,-2 1 0,2-1 0,-2 2 0,2-2-1,2 0 1,3-1 0,1-3 0,4 0-1,0 0-13,3 0-69,-2 0-89,5 0-75,6 4 124,7-1-40,8-3-87,56-12-213</inkml:trace>
  <inkml:trace contextRef="#ctx0" brushRef="#br1" timeOffset="128">24105 4810 88,'2'2'218,"0"0"-125,3 2-8,0-1 22,-1 4 14,-1-6-4,0 4-13,-3-4 10,0-1 12,0 1 12,-3-1-14,3 3-34,0-3-21,-3 1-4,3-1-11,0 3-18,0-2-20,-2 5-5,2 4 1,-1 0 9,0 6-3,-1 3 7,0-5 8,-2 6 2,1-4-1,0-1-1,-4 0-7,2-2-8,1 1-3,-4 2-5,3-4-1,2-1-1,0-3-7,-1-3 1,4-2-1,-1-3 1,1 3-2,1-3-56,2 3-28,-2-3-52,-1 0-59,2 0-72,5-6-225</inkml:trace>
  <inkml:trace contextRef="#ctx0" brushRef="#br1" timeOffset="129">24302 5283 348,'-2'0'327,"1"0"-140,-2-3-26,1 3 37,2-1-23,-1 1-37,1 0-27,0 0-13,-1-3-8,1 3-14,0 0-20,0 0-22,-2 0-16,2 0-10,-2-1-8,1 0-6,-3-6-3,2 7-11,1-6-1,-1 5 15,1-6-3,-1 3 8,-1-5-7,2-5 8,-2 3 21,1-3-3,0 8 2,2 0-8,-1 3-2,1 6-2,0-3-8,0 0-10,0 1-5,1 1-11,1 4-11,0 8 11,2 2 26,1 6 0,1 4 5,-1 0-5,0 0 6,1-1-4,-1 1-2,-1-3 0,3 0 0,0 2 6,-3-1 0,0 0-6,1-4 6,-2-2-5,0-3-1,2-1 1,-5-6 1,0-5-2,3-2-1,-3-1-6,3-1 6,-3 1 1,2-2 23,2-2 16,0-3 15,9-6-2,2-6-25,1-6-4,4 2-14,-1-7-2,-4 5 1,3 2-8,-6 4 1,1 4-1,-1 1 1,-1 3-1,0 2 0,-1 0-1,-1 1-7,-1 4-1,-3 0-1,-1 0 2,-2 4-4,-2-2-3,-2 2 0,0 0-10,0 0-25,-3-1-76,-2-4-96,-27 3-257</inkml:trace>
  <inkml:trace contextRef="#ctx0" brushRef="#br1" timeOffset="130">23732 4151 34,'0'-1'104,"0"1"-16,-2-3 32,2 2-28,0 1-35,0-3 33,0 3-17,0-3-41,0 2-13,0-3-1,-2 3 3,0-2 32,2 1 11,-1 2 16,-2 0-1,1 0 8,-2-4 0,1 4-19,-4 0-31,0 0 4,-2 0-19,-3 0-11,-6 0 1,0 4-11,-3 1 7,-2-2-2,1 3-5,4-2 5,-2 6-5,4-2-1,1 0 1,-1-1 1,3 1-1,2 6-1,1-4 0,-1 3 0,0 3-2,3 4 1,-6-2 1,5 5-1,0-4 0,-3 1 1,3 6-1,-6 2 1,3-1 1,2 2 0,-2-1 0,1-2 5,3 0-5,2 3 0,-1 1 0,4 2-1,0 3 2,0-3 4,-1-1-5,2-4 5,0 2 2,0 0-1,0-5-5,0-2 4,-3 1-5,5-1 1,-4 0 4,2-4-6,2 3 0,0-4 0,2 1 0,2 0 0,0 0 0,1-2 1,-1 3-2,4-5 1,-2 4-6,1-5 5,-1 0 0,3 0-2,-1 0 3,3-1 12,-1 0-12,-1 1-12,1-1 11,3 0 2,3-1 0,-3 0 1,3-1-1,-1-5-1,-4-1 0,2-3 29,-6 2-28,1-3 19,-1 0 7,2 0-11,3-3 8,-3 2-3,3-1-4,2-1-1,1-6-4,-5 5-11,8-3 17,-6 2 1,-2-6-18,2 3 38,-4-2 21,1 3-41,-2-5 26,-3 5-18,-1 0 3,0 3-1,-1 0-10,0-4-8,3 2-11,1 0 0,3-4-1,0-1 1,2-1-1,0-2-3,3-1 4,-3-1 8,0-1-7,0 4-2,-8-2 2,5 1 4,-8 2 12,2-1-8,2 1 12,-3-3-2,2 3-10,1-8-1,2 3-8,0-5 6,4 0-6,-1 3-5,1-3 5,-3 4 0,-1 3 6,0-1-5,-5 6 0,0 0 7,-1-2-8,0 2 0,-1-7 7,1 1-6,-1-2 11,-1-3-11,-1 0 0,3-3 1,3 1-1,-3 1-1,2 0 1,-1 9-1,-1-3 0,0 4 1,-1 3-1,1 1 0,-2-2-9,-1 0 7,0-3 1,0 2-5,-1 0 5,0-3-6,-1 2 5,0 0-1,0-1 3,1-1 17,0-3-11,-6 0-5,7 0 0,-2-4 7,1 7-8,1-2 0,-2 4 0,3 2-1,-6 0-7,6 3-6,-4 0-2,2-2 15,0 1-4,-3-1 5,0 0 12,3 3-12,-2-1 0,-1-3 0,1 6 0,2 0 0,0 0-2,1 0-4,-2 2 5,2-2-8,0 8 8,1-4-11,0 0 10,0 2-62,-4 4-104,3 4-132,-3 8-81,3 19-333</inkml:trace>
  <inkml:trace contextRef="#ctx0" brushRef="#br1" timeOffset="131">23692 4086 486,'0'-4'132,"-2"4"-34,1-2 8,-2 2-16,1 0 3,1 0-24,1 2-24,-2-2 12,2 2 12,0-2-3,0 0-9,-1 0 3,1 0 9,0 0 6,0 0 2,0 0 2,-2 0-1,2 0-16,-2 0-17,2 0-9,-1 0-6,1 0-8,0 2-10,0-2-11,0 2-1,0-2-14,0 2-1,1-1-12,1 2-12,1 5 14,2 2 25,-1 2 7,2 4 2,1 5-7,1-3-1,-2 1 0,2 1-1,0 1-8,2-1 7,0 1 0,0 1 1,0-2 0,-2-2 9,-2-1-8,4-7 6,-8 0-6,0-1 0,-2-5 1,2 1-1,-4-2-1,2 1 1,0 2 9,-1 4-9,1-3-1,0 2 6,0-2-4,0 5-2,0-6 0,0-2 0,0 0-1,-1-4 1,1 0 1,-2 0 8,2 0 3,0 0 3,-4 0 0,-6 0 1,4-3-14,-4 3 4,-1-1-5,0 1 7,1-3-8,-3 2 1,0-3 0,-4 0 0,3 0-1,-1-2 1,2 5 0,2-2 0,1 0 0,2 2-1,3-2 5,4 2-5,0 1-48,2 0-191,5 1-389,18 3-155</inkml:trace>
  <inkml:trace contextRef="#ctx0" brushRef="#br1" timeOffset="132">23719 4009 558,'-2'-7'206,"2"1"-52,0-8 1,0 2-19,0-1-13,0 2-31,0 5-20,0 0 6,-1 3 7,-1 3-43,-1 3-42,1 0 1,1 0 9,1-3 6,0 0 4,0 0-5,0 0 3,0 0-17,0 1-1,0-1 0,0 4-10,0 0 2,1 0 7,-1 3 0,2 6 1,1-2 0,-1 3-1,1 3 1,1-3 0,3 7 0,2 2 1,3 2 9,0-2-9,-1 3 7,-2 1-2,5 1-5,-8-11 5,1 3-1,-1-4-4,-2-4 7,0 0-7,-1-2-1,-1-3 6,-1 2 3,4 0-8,-3 2 11,2 0-4,0 0-7,-1 5 1,3-3-1,-3 1-1,0-2 12,0-6-10,-1 4 5,-2-7-1,0-2 6,-2-1 0,0 0 5,1 0 1,1 0-8,-1 0-1,1 3-8,-4-2 0,0 3 5,0 0-5,-6 7 7,0-3-2,-6 6 0,-2-2 0,-6-1-5,-1 1 8,0-2-8,-2-3 5,7-5 2,0-2 2,7-3-9,3-3 8,-3-2-3,6 2-5,3 3 0,1 0-2,2 1-15,1 2-66,1 0-77,-1 0-47,3 0-71,4 6-80,10 19 57</inkml:trace>
  <inkml:trace contextRef="#ctx0" brushRef="#br1" timeOffset="133">22967 3543 309,'-4'-4'145,"3"1"-38,-6-2 8,-1-1-26,-3 2-23,0 1-29,0-1 13,1 2 44,-5-1-20,2 0-2,2 3-21,-2 3-26,1 0-11,-6 1-4,2 5-1,-4 1-8,-2 2 1,-4 2 4,-2 1 3,-5 4 3,-1-2 6,4 0 10,-3 0-7,3 0-3,5 0-4,5-2-8,4-2-5,6 3 5,-4-3-5,4 7-1,1-1 0,-4 5 1,2 4 0,1 4 0,-2 0 8,0 2 0,3 0 1,0-2-1,3 0-3,1 1-5,2-6 5,3 1-5,2 0 0,2-1 7,4 1 4,2-4 0,-1 4-6,5-1-5,-1 1 6,2-1-6,4-1 7,-4-5-7,2 1 1,0-1-1,0-3-1,3 4 1,0-2-1,9 1 2,2 0-1,3-1 8,0 2-3,2-1-5,-1-3 0,-2 0 4,-2-4-5,-4 1 0,-3-3 0,-3 2 0,-1 0 0,-2-1 1,-1-3 0,2-1-1,4 5-20,2-3 20,6 0 6,-1 1 3,-2-1-8,1-3 6,-4-1-2,-4-4-5,-8 1 0,-1-4-18,-2-4 18,-6 1 43,0-2 46,-2-3 2,2-1-31,5-7-25,1-4-35,4-2-8,1-7 8,3 4 7,-2 1 3,-2 2-9,1 1 10,-7 4-5,0-3 0,-3 6 15,0-4-21,0-2 20,-4 1-1,-1-3 5,0-5-4,0-4-4,2-2-16,2-6 0,2 1 1,0 1 2,4 3-3,-6 1 9,2 6-9,-3 2 0,-2 3 0,-2 6 6,-4-6-6,1 2 0,-2-1-20,-6-6 20,3-1 13,-7-3 4,3 2-5,0 1-12,-2 2 2,4 5 8,1 0-4,0 5-5,-1-4 1,1 2 4,-3 3 6,-1-4-11,1 4 5,-4-4-6,-3 3 2,0 2 4,-1 1-6,-1-3 2,-1 6-1,5 2 5,-3-3-6,5 3-1,0 0 0,-2 2 1,4-1-1,-5 0 0,2 1 1,0 0 0,0 1 6,-1-3-6,-1-2 1,3 3-1,1 0 1,0 1-1,4-2 0,2 5-1,5-1 1,2 2-1,4 2-4,-2 0-11,0 0-14,0 0-33,3 0-107,-3 2-83,3 7 31,0 10 19,1 50-107</inkml:trace>
  <inkml:trace contextRef="#ctx0" brushRef="#br1" timeOffset="134">23077 3486 271,'3'-2'27,"-3"0"-18,0 0-9,0 2 33,0 0-22,-4 4 17,2-2 28,-5 0 26,3 2 26,0-1 12,-1-2 26,4-1 41,-2 0-11,3 0-44,0 0-45,0 0-33,0 0-24,0 2-30,0 2-3,0-4-14,3 4 5,-2 6 3,2 3 8,1-2-8,2 2 9,3 3 6,-2-3 1,0 3-6,-1-2-1,2 1 1,-2-2 5,3 2-6,-3-4 1,-2 1-2,2 0-11,0-2 12,0 2 8,0 0-7,0-3 0,-5-2 10,1-4-11,-2 4 0,0-7 6,-2 0 0,1 0 9,0 1 12,-4-1 16,0 2 14,-9 4-15,-6 2-25,-11 4-4,-2 1-11,3 0-1,5 4-1,1-2-76,3 5-35,3 0-54,3-7-21,8-1-144,22-20-316</inkml:trace>
  <inkml:trace contextRef="#ctx0" brushRef="#br1" timeOffset="135">21944 2915 109,'-4'-1'329,"0"-1"-128,-7-1-48,0-4-66,-2 1 31,0 1-20,-5-2-7,3 3-14,-4 0-31,2 4-23,2 0-10,-2 4-5,3 1-8,-4 5 2,3 0-1,-3 0 0,0 8 0,-4 2 0,0 1 10,-1 7 2,-2 4 4,-6 4-5,1 6 4,0 10 11,-4 3-6,2-1-9,5 2-2,3 0-10,3 2 0,4 5 0,3 1-1,7-1-8,7-7 9,4-9-1,7-4-1,4-4 2,4-6 0,-1-4 1,6 0 5,4-1 0,3-1-5,5-1 5,5 0 0,3-1-5,3-1 0,-4-3 0,0-2 0,-7-3 0,-2 0-1,-1-7 2,-2-2 5,4 1 1,2-4-7,6-4 7,5-1-2,6-6-6,-2 1 1,-4-2 0,-5-1 0,-6-5 4,-3 0-4,-12-1 5,-2 3 10,-5-6 17,-1 2 5,-1-8 1,1-1-8,-2-7 1,2-6-8,0-3-12,2-7-3,1 3 0,0-4-9,2 4 1,-4 4 0,-2-1 0,2 6 0,-6 0 0,-2-1 44,-2 1-4,-4 1 7,1-9-3,-5 4-20,-2 1 25,-2-9-10,-6 3-22,2-3-9,0 3 2,0 9-11,0 6 2,1 3-1,3 6 0,-1 1 0,-1 4-1,-1 3-5,-6 0 4,0-1 1,-10 3-1,0-4 0,-1 3 1,-3-1 0,0 4 1,3-1 0,-2 5 4,-1-5-4,1 2 0,0 1-1,1 0 0,-1 2-1,-1 1 0,-4 2-11,-2 4 11,3-1 0,6 2 1,2 0 0,14-3 0,1 2-1,4 0-21,1-2-14,2 3-21,1-2-32,0 3-49,1 4-30,2-2-7,6 7-109,5 1 35,3 1 3,39 2-275</inkml:trace>
  <inkml:trace contextRef="#ctx0" brushRef="#br1" timeOffset="136">22100 2531 588,'-5'0'190,"-1"-1"-58,-7 1-10,-2 0-2,0 1-12,2 3-36,4 2-30,1-2-26,5 0-15,-2 0 0,4 0-1,1 2 0,-3-2 0,3 5 0,3 0 6,-3 2 0,3 1 5,3-1-2,3 4 0,8 1 7,4 5 10,2-1-8,3 4-3,-3-2-8,0-2 2,-4 2-8,-1-5 0,-4 1-1,-1 2 0,-2-7 0,-2 3 1,-3-5 1,-4-3-1,0 1 5,-2-4-5,-2 4 8,-2 0 3,0 6 3,-3 3 18,-1 4 8,-7 1-2,3 4-15,-3-5-12,0 1-3,-3 1 1,-2-4-2,0 1-2,-3-1-5,-3-2 7,1 0-7,5-5 0,5-2-1,9-8-67,4 0-107,8 0-299,33-25-24</inkml:trace>
  <inkml:trace contextRef="#ctx0" brushRef="#br2" timeOffset="137">24338 4508 574,'-6'-4'91,"0"2"-91,-8-4-72,4 5 5,1 1 14,6 1 14,1 1-60,4 2-4,-2-1 61,2 0 42,-2-3 9,0 4 81,0-4 49,-4 0 16,3 0-43,-3 0-47,-1 0-14,2 0-15,0 0-36,2 3-15,-1 0-32,2 1 10,0 0 13,2 0 13,-2-3 11,-2 2 0,1-2 0,-16 15-92</inkml:trace>
  <inkml:trace contextRef="#ctx0" brushRef="#br2" timeOffset="138">24342 4570 190,'-4'-3'218,"2"0"-115,-2-1-4,1 4-58,0-3 4,3 3-5,0 0-20,0 0-1,-2 0 34,0 0-5,-3 0-12,-4 0 9,1 0 30,-2 0-36,-2 0-14,2 3-8,0 1-11,-3 2-5,4-1-1,3 0-8,0-1-4,2 1 5,1-2 6,-3-1 0,2 2 1,-2-2 1,2 3 5,0-4-4,-2 5-1,2-3-1,1 4-6,-2 0 0,1 5 5,0 0-6,1 2 1,0-1 6,-2 2 0,0 2 1,1-8 0,0 7 1,-2-3 5,1 1-5,-4 1-1,5 1 5,0 3-6,2 6-9,2 3 7,1 0-5,2 5-7,3-2 13,3-1 1,-2 2-9,-1-8-2,-1-2 4,1-3 7,-1-5-1,1-2-13,0-2 8,2-2 5,1-3-8,2 1 3,3 2-12,1-6 17,0 2 1,1 0 1,-3-3-1,-2 0 0,0 2 0,-1 0 1,1-3 0,-4 0 5,1-3-5,6 0 0,-2 2-1,-2 0 0,7-3 0,-2 0 0,0 0 1,2-3 0,-6 2-1,0 0 1,-5 4 0,3-3 0,-5 1 0,1 0-1,1 2 0,0-2-25,1-4 5,3 7 2,0-4 6,2-4 3,-2-2 9,-2-3 1,-2-5 0,-2-3 7,-4-1 16,-1 0 16,-8-1-16,1-3-13,-2 3-4,1 1 1,2 2-7,-1 1 9,3 1-8,1-3-2,1 5 1,0-4-1,0 2 1,-1-3 8,-4-2 23,-2-2 10,-1 5-6,0-2-6,-2 0-9,3 6 1,0 1-2,3 5-5,3 2-14,1 6 5,3-1 1,-2 3-5,2 0 4,-2-2 6,1 2 6,-4-1-17,-2-6 0,-1 4 5,-1 2-6,-1-5 0,-1 2 7,0 4-7,5-2 0,0 2 0,5 0-8,-1-2 7,-1 2-11,3 0-3,-1 0-28,-2 2-20,1 0-9,-4 2-75,-22 29-147</inkml:trace>
  <inkml:trace contextRef="#ctx0" brushRef="#br2" timeOffset="139">24514 5063 30,'-1'-13'16,"-1"-3"-16,-9-55 0</inkml:trace>
  <inkml:trace contextRef="#ctx0" brushRef="#br2" timeOffset="140">24300 4689 9,'-1'1'30,"1"-1"45,-3 4-17,3-4 43,3 0-8,-2-2-18,-1 2-27,4 0-48,-3 0-11,2 2-34,0 2-60,6 10-61</inkml:trace>
  <inkml:trace contextRef="#ctx0" brushRef="#br2" timeOffset="141">24362 4522 210,'-2'0'124,"2"0"-83,0 0-31,0 0-10,0-1-10,0 1-2,0 0 5,0 0 5,0 1-11,0-1-19,0 0-26,-6 13-22</inkml:trace>
  <inkml:trace contextRef="#ctx0" brushRef="#br0" timeOffset="142">24460 4482 214,'2'-5'282,"-2"1"-102,0-6-69,0 2 29,-2 0 26,1 1-52,-2 2-6,0 4-37,-1 0-10,3 1-5,-2-3-5,-2 2-33,1-2-6,0 2-11,2-2 5,1 3-5,1-1 5,-2-1 0,-3 1-4,1-5 7,0 2-9,-5 4-1,0 0-20,-2 0 19,-3 0 2,1 0-1,1 0 1,-2 0 1,4 0 0,0 0 5,6 0-5,2 0 0,1 0-1,1 0-1,0 4 0,-1-4-5,1 0 6,0 0 0,-2 0 0,-1 3 0,-2 0 0,3-3 0,0 1 2,0-1-1,2 0 0,0 0-1,-1 2 0,1-2 0,-2 1 0,-2 2-1,1-3 1,2 1-1,-2 2 0,0-2 0,0 2 1,-4-1-1,3 4 1,-3 0 0,2-2-1,2-2 0,0 2 1,0-1-1,0 1-1,1-1-4,0 4 6,-2-2-1,0 1 1,3-2 0,-2-1-2,1 3 1,-2 0 0,-1 2 0,0 2 0,1 2 1,-3 3 0,0 0 0,1 0 0,0 2 0,-1 2 0,-1 0-7,-1 4 7,0-1 2,3-6 5,-3 1-6,7-9-1,1-3 1,0 4-1,-1-6 0,0 3-6,1 2 6,1 8-1,-1 1 0,-1 4 0,0-4 1,2 5 0,-1-3-1,1-2 1,1-1-7,1 0 7,0-3-11,0-2 11,2-2 0,-2 3-1,0-2 7,4-1-6,0 0 1,-2 2 0,1 1 1,1 2-2,1 1 0,3 3-9,-1-6 9,1 3-2,1-2 2,-3-2 13,4 1-7,-2-4-5,-2 1 0,1 1 0,1 0 0,0-1 1,0 1-2,1 2 0,0 0 0,1 2 6,3-4-6,-2-1 0,5 1-23,-4-4 23,3 0 12,-2-6 5,0 0-7,-1 0-4,-4 0 0,-3-3 6,0 0 5,-3 1 4,1 1-3,3-3 0,-2-2-5,2 0-5,-1 0-8,4 3 0,0-4-1,-3 3 1,5-3-1,-4 2 2,1 1 0,-3 1 6,-3-2 1,-1 0 5,0-4 22,0-1 20,0-3-5,0-4-11,0-5-23,0 0-8,0-1-8,0-3 6,3 7-6,-4-3-5,0 3 5,-2 5 0,0-2-4,0 4 3,-1-1-11,0 1 12,-1-2 7,-5 0-7,2-1 1,-1-8 11,2 0-5,-2-3-7,4-2 0,-1 0-1,2 1-14,1 5 14,-3 3 1,3 5-1,-3 0 1,-1 2-7,1 5-22,-2-1 29,3 4 2,-2-3 16,-1-2-2,0 2-4,2-3-3,-2-2-7,1 5 3,1-2-4,-3 1-2,1-4 1,-2 6-1,1-1-25,-1-3 26,-3 0 0,-3 2 1,6 3 9,-3-1-10,6 1 0,-2 4-14,2 1-86,-4 4-85,2 1 13,0 5-82,-6 10-13,-23 32-190</inkml:trace>
  <inkml:trace contextRef="#ctx0" brushRef="#br0" timeOffset="143">23845 3930 337,'0'-2'314,"0"2"-164,0 0-57,0-2 6,0 2 12,0-2-6,0 0-26,-1 0-25,-2 1-16,-1-3-17,0 1 25,-2 0-13,2-2-16,-2 1-7,3 2 4,-4 0 7,5 0-3,-3 0-12,2 2-5,-1 0 0,-3 0-1,1 4-6,0 0-3,-3 2 8,-3 6 0,2-6 0,0 1-5,3 3 5,3-6 1,-1 1 1,2-2-1,-3 1 0,0 3 0,0 0 0,0 1 0,0 2-1,0-1 1,-2 8 0,-3-3 0,0 7-1,-2 3 0,-1 0 1,1-1 0,-3-1 0,10-1 0,-4-6-1,5-3 0,0-1 1,4-1-9,-2 2 0,3-1 1,0-1 1,0 4 7,0-3 0,3 0 0,-2 3 1,1-1-2,2 0 0,0-1 0,3 0 0,-1 3-4,1 1 5,5 4 6,-2 3-5,4-1 5,0 4-5,0-4-1,2 1 0,0-5-8,1 3 8,-1-5 0,2 1 1,0-5 8,-2 0-9,4-1 3,-6-6-3,5 0 7,1 0 2,1 1-9,4-5 2,2-1 8,0 2 4,-2-4-8,-2 2-5,3-1 0,-4-5 11,-3 0-6,-3-2 5,-1 0-5,-4-6 9,-3-2 19,0-6 16,1-4-2,-4-8-24,-1-6 0,0 1 0,-2-6-18,2 3-5,-2 0 0,1 7 5,-2 3-5,-2 2 7,-2 4-8,1 0 0,-2 4-10,-2 3 10,-3-3 5,-4-1 5,2 3-9,-2-1 6,1 1 1,2 4 7,0 6-6,3-3 0,1 6-3,-2 0 0,2 1-5,0-1 16,2 3-16,-2-2 1,-2 1-2,-2-1 1,-2-3-2,0 3 0,-4 1 0,-2-2-10,3 4 10,-3 1 1,5 2-50,0 2-62,-1 5-23,0 7 3,-1 8-92,-4 9-85,-43 45-254</inkml:trace>
  <inkml:trace contextRef="#ctx0" brushRef="#br0" timeOffset="144">23302 3276 483,'-2'-3'346,"2"1"-205,-4-3-1,3-1-46,-1 3-65,-1-4-7,0 4-2,0-1 10,-3 2-14,-3-4-4,-1 1 6,-4-1 2,-2 1 26,3-2-5,-1-1 1,1 2 7,2-4 10,1 4-8,1-1-2,0-1-31,2 5-12,1 2-6,-2 1-1,-1 1-8,-9 5 0,-1 3 8,-7 2-7,0 1 7,2 4 1,-3-3 0,5 3 0,4-6-1,4 0 0,7-2-5,2-3-3,1 3 8,-1 2-13,-3 4 8,2 1 0,-1 7 6,-1 0 0,1 1-1,-6 3 1,3-3 1,6 0 4,-3-1-5,0 2-8,5 3-4,1 4 5,2 1 5,4 3-19,2 4 0,1 0 8,5-4-8,0-6-2,-1-3 23,3-1 1,-3-2 5,0 1-5,-1-3-1,2 0-1,2 0-6,2-4-13,8 1 16,5-1-2,1 3 12,5-3-6,-3 0 7,-3-2-1,-5-2-6,-2-3 0,-6-3-1,-4 0 1,-3-3 0,0-4 0,2 0-1,1-4 1,6-6 14,5-4-5,1-3-2,1-6-1,-2-2-5,0-2 1,-6 2 4,-2-1 1,-4 4 2,-3 2 2,-3-2 7,0 4 0,-3-3 4,5 1-9,2-6-13,3 1-6,7-7 5,1-1-13,0 0-1,-1 1 9,-3 3 5,-7 1 1,-3 5 8,-2 3-7,-5-1 17,-1 1 9,-5 3 21,-3-5 10,-8-1 2,0 1-40,-1 0-7,0 5-7,3 1-3,-1 4-3,5-1-6,-2 6-4,2 0-14,-7-3 3,2 6-20,-5 0-14,-3 2 5,-5 2-34,-3 0-55,-2 6-116,-69 15-220</inkml:trace>
  <inkml:trace contextRef="#ctx0" brushRef="#br0" timeOffset="145">22510 2545 558,'-4'-2'149,"3"0"-38,-5-4 10,-1 2 5,4 0-49,-6 3-14,3-1-21,0 1-29,-1-1-7,1 2-5,0 0-1,0 2-4,-4-1 4,1 1 0,-5 6 1,-8 1 1,-1 2 16,-2 1-3,2 1 3,-3-2 1,2 1-5,0-2 2,6 2-5,-3-2-5,3 3-6,3 0-1,1 3 0,3-1 0,0 5-4,1-4 5,4 0 1,-1 1-1,5-3-1,-2 0-11,1 6 12,0 1-1,1 0-1,2 8 1,2 1-8,4-2 9,0 8 1,3-5 0,2 1 1,3-1 4,-2-2-6,1 0 7,2-3-6,-1-2-1,-1-1 1,3 1 0,0 1-1,0-1 1,7-1 1,3-1-1,1-1 1,0-5 5,-3 2-1,0-7-5,-6 1 0,-2-4 13,0-4 1,-2-1 7,-1-3 8,3-3-4,0-1-2,-1 0-8,2-3-4,6-2-4,-1 0-7,2-4 8,-3 2-8,1-3 8,-3-1-9,-4 3 9,-4-2 0,-2 2 4,-5-3 13,-1-3 8,-1-9-4,-4-3 8,1-5-11,-1 3-18,0-5-3,1 2-1,1 1-5,3-4-1,-1 4-5,1 5 5,1 2 1,-1-1 0,-1 1 0,-1 1 1,-2-2 5,1 3-5,-2-5 0,-1 5-1,-3-6 6,1 3 0,1 4 21,-3 3 0,3 5-3,-1 1-10,0 8 2,2 0-8,0 3-8,0 2 0,0 0-1,2 0-7,-5 2 2,-4-2 5,0-2-10,-16 2 4,-4 1-46,-1-2 37,-3-1 15,9 1 0,5 2-41,2 1-18,1 1-44,4 5-73,-3 11-139,-11 56-141</inkml:trace>
  <inkml:trace contextRef="#ctx0" brushRef="#br0" timeOffset="146">23080 2645 369,'-6'4'0,"-24"20"-144</inkml:trace>
  <inkml:trace contextRef="#ctx0" brushRef="#br0" timeOffset="147">23156 2812 595,'-4'-2'157,"2"1"-70,-1 0-87,-1 3-48,1 4-139,-5 21-40</inkml:trace>
  <inkml:trace contextRef="#ctx0" brushRef="#br0" timeOffset="148">23343 2412 322,'0'0'119,"0"-3"-43,1 2-7,-1 1 27,0 0-15,-1 0-19,-1 0 10,2 1 1,-2-2 40,2 1 14,0 0-8,0 0-16,-1-2-31,1 2-36,1 0-21,-1 0-15,0 0-6,0 0-39,2 0-89,-2 3-110,0 9 23,-2 33-8</inkml:trace>
  <inkml:trace contextRef="#ctx0" brushRef="#br0" timeOffset="149">23393 2176 271,'-2'4'102,"-6"-2"-66,2 4-4,2 2-5,-4-2-18,2 2 34,2-3-13,-1-1-9,2 4-12,0-4 6,-2 1 30,1 0-19,-3 5-17,-4 2-3,2-1 3,-3 3-9,2 0 1,-1-2-1,1 3 6,-3-4-6,5 4 0,-4-1 0,2-1 0,1 1 0,-2 5-1,1-4 1,2 8 0,-2 2 0,1-3 0,2 2-12,-4 1 2,2 0-5,0-3-6,0 2-27,-3 3-2,2-3 25,2-1 13,-2-1 0,4 1 12,-3-5 0,1 4 0,-2-3 1,3 3-1,-2-2 6,-2 3-6,1-1 1,-2 7 0,0 4 0,0 0 0,1-1-1,3-1-14,3-4 14,1-2-7,-1-2 7,4-6-1,-1 1-4,-1-4 5,3 4 1,-1-3-1,1 6 1,0-1-1,1 3 0,2 1-1,3 0-11,0-1-39,0-7 30,3 2 20,0-8 0,-1-3 1,3-2-3,-1-1-3,-3-1 10,3-6-4,1-1 21,5-1 6,4-5-13,8-3-14,3-3 7,-1 0-7,-3 7 13,-5 2-13,-8 4-12,-4 0 12,-4 3 6,-3 0-5,1 0 5,-2-1 50,2-9 56,4 2-55,1-9-37,4-9-7,5-6-2,0-12-5,6-1 0,-3-3 0,3-3-5,0 0 1,-2 8 17,-7 2 19,0 8 17,-5 3-28,-2 3 2,-1 4 25,0 1-15,1 2 15,-2-5-38,4 1-2,1-1-14,3-4 1,-1 3 1,-1-6-2,-1 3 0,-3 0 1,-3-3-1,-4 3 0,1 2 12,-4 1 5,1 0-7,1 3 5,0-2-9,-1-1 3,1 3-8,-2 3-1,0-2 0,2-2-9,2 1-27,0 0 29,-2-3 6,0 1-20,-4 5 21,0 6 1,0 2 8,0 1 20,3 7-11,-2 0 9,3 1-18,0 3-9,0-3-1,0 3-17,0 0-24,0 3-21,-2-3 12,2-3 30,-4 3 18,4 0-3,-4 0 6,-1-2-12,2 0 0,-2 0-33,3 4-99,-1 2-143,-13 23-46</inkml:trace>
  <inkml:trace contextRef="#ctx0" brushRef="#br0" timeOffset="150">23280 3119 777,'0'-7'253,"-2"0"-103,-1-2-99,3 3-36,-1 4-15,1 0-9,1 6-165,2 2-141,14 29-15</inkml:trace>
  <inkml:trace contextRef="#ctx0" brushRef="#br0" timeOffset="151">24175 2929 562,'-2'-2'202,"0"-1"-77,-2-6 50,0 6-110,-3 0-37,2 0-27,-1 3-1,-2 3-9,-8 0 8,0 10-11,-6 5 4,-2 13-2,-2 7 9,2 5-16,0 2 1,4 0 14,-3-4 2,4 0 0,-5-2-1,0 3-3,-4-1 4,-5 4 0,-1 8-9,-7 6-6,-3 5-18,-3 7-10,1-2 4,10-6 31,11-15-14,10-16 10,9-8 10,3-7-4,-1 1 0,4 1 6,2 0-9,3-3 9,5-2 0,13-4 1,8-6 0,7-9 10,10-8-11,4-10-5,0-4 4,1-10-12,-5-7 2,-5-9 10,-8-3 1,-6-7-1,-6-8 3,-7 2-1,-5-3 11,-3 2 12,-2 4 29,-2 1-16,-1 1-19,1 3-16,2 11 4,1 5-5,-2 13-1,-1 12 0,0 10 0,-3 6 0,-1 3-9,-1 2-23,-1 3-80,-1 6-11,-2 4 85,-3 8-7,-4 7-67,-29 73-230</inkml:trace>
  <inkml:trace contextRef="#ctx0" brushRef="#br0" timeOffset="152">24453 3781 210,'-7'5'109,"0"-1"4,-11 6-2,0 2 6,0-3 9,-5 4-48,2 4-45,-2 3-18,-3 7-9,0 5-6,-1 8 1,2 5 5,-2 7-6,3 5 0,2 1 0,0 1 0,3 2 0,2-6-1,6-6-6,4-2 7,5-4-16,2-2-34,6 1-14,1-9-4,9-4 41,5-10 23,9-8-5,4-11 18,10-14 37,6-12-37,5-7 27,1-12-21,1-3 14,-6-4-14,-4-5 1,-5-2 1,-7 2 7,-7-4-3,-9 3 9,-6-1-6,-6-4-9,-1 3-2,-6-1 5,-2 6-5,-2 10-13,-2 8-9,0 13 2,0 7 6,0 11-18,0 5-10,-3 4-50,-5 8 40,-5 6-12,-6 4 3,-3 9-93,-49 59-105</inkml:trace>
  <inkml:trace contextRef="#ctx0" brushRef="#br0" timeOffset="153">21188 2041 539,'-7'-8'78,"3"0"-69,-7-1-9,0 5-111,1 3 58,0 1 43,0-2 10,4 2 40,4 0 5,2 0-15,1 0-30,0 3-57,4 1-3,-2 5-27,-3 13-174</inkml:trace>
  <inkml:trace contextRef="#ctx0" brushRef="#br0" timeOffset="154">19256 2622 213,'-13'8'67,"-6"2"-43,-21 7-24,-9 12-6,-103 61-195</inkml:trace>
  <inkml:trace contextRef="#ctx0" brushRef="#br0" timeOffset="155">27632 3790 64,'6'-30'0</inkml:trace>
  <inkml:trace contextRef="#ctx0" brushRef="#br0" timeOffset="156">27708 3866 73,'3'0'36,"0"-2"-11,4-5-25</inkml:trace>
  <inkml:trace contextRef="#ctx0" brushRef="#br0" timeOffset="157">27690 3764 551,'0'-7'179,"-1"0"-13,1-7-32,-2 8 1,2 2-11,-1 4-70,1 0-54,0 4-4,1 2-20,1 1 16,3 7 7,2 2 1,3-4 0,0-1 9,4-3 22,-1-4 47,-3-4 14,2 0-13,-4 0-4,-5 0-30,0 0-18,-3 0-9,0 0-6,0 4-1,0-4-5,0 0-5,0 0-1,0 0 1,0 0 0,0 0 7,0 0 1,0 0 15,0 0 6,0 0 4,0 0-2,6-7-14,1 4-5,2-1-7,0 1-5,-1 0 1,-1 1-2,1-2 2,2 3-1,4-2-1,-2 2 1,-1 1 0,0 0-1,-1-2 0,0 4-1,-2-1 0,-3-1-1,-1 3 1,2-2-5,-3 2 4,4 0 1,0 0 0,6 2 1,2-3 1,3 1-1,4 4 2,2-7-1,1 3-1,-7 0 1,0 0-1,-6 1 0,-1 1-1,2 2 1,2 5-6,3 2 5,4 3 1,3 3 1,8 2 1,5 2-1,1 0 1,-2-5-1,-4-2 0,-6 2-1,-4 1 0,-3-4 0,-1 5 1,-3 2-1,2-3 1,6 8 0,3-1 7,5 3-8,6 0 1,5 3 0,1-1-1,-2-1 1,-2 0 0,-7 2-1,-4-3 1,-7 0 0,0 0 1,-4 2-1,-2 3 5,0 0-5,1 2 0,4 7 1,0 2-1,-2 2 5,2-3 0,0-4-4,-5-3-1,4-4-1,-10-4 1,2 0 0,-3-5-1,-1 2 1,-1 0 5,2-2-5,-3 1-1,6-4 2,4 8 5,1 1-1,4 5 0,3 9 2,4 0-7,-4 2 1,-2-2-1,-5 0 0,-4 6 0,-1 2 0,-3 4 0,1-6 0,2 1 0,0 4-1,3 0 1,-2 5-1,-2 2 1,-1 1 1,-1 1-1,0 6-1,-1-3 0,-3-5 1,-2 2-1,1-10 1,-3-4-1,1-2 1,-1-4 0,-1 6 0,0 2 0,0 2 0,-1 3 0,-2-1 0,-2-4 0,-1-1 0,0-3 0,-1-2-1,0 2 0,0-1 1,-3 4 1,2-5-2,1 2 1,-2-4 0,5-4-1,-1 2 0,1-3 0,-2-3 0,4-6 0,-3-1 1,4-4-1,-2-1 0,-1-2 0,-1 3 1,4-3 1,-4 14-1,1-1 0,-2 5 5,-1-4-5,-1-6-1,-3-1 0,3-5 1,0-1 0,1-3-1,-1-3 2,-2-5-1,2 8 5,-1-4-6,-2 4 1,1 0 0,-4 8 0,0 0 0,1 4 0,-5 6 0,6-4 0,1-5-1,-2-1 1,4-3-1,3-1 1,-3 3-1,2 3 0,-3 0 0,4-5 1,-1-7-1,3-3 1,1-3 0,-2 0 0,2 0 0,-1-3 0,-1 6 0,0 0 0,-3 1-1,0 0 1,1 4-1,-2-2 6,-3-3-5,4 0 0,1-6 1,0 0-1,2-5 1,1 2-2,-4-2 1,2 3 6,-4 2-6,1 4-1,-10 11 1,1 3 0,-8-1 0,5 1-1,3-5 0,5-10 1,7-3 0,-1-4-1,6-3 0,-2 1 1,-1 5 0,-9 9 1,2 7 4,-4 3-5,2 1 0,-2-6 0,2 6 5,-5 1-5,4-5-1,0-5 6,1-2 0,4-10 2,3 2-8,0-6 2,4 0-1,0 0-1,2-3 1,-4 4-1,2-4 0,2 1 0,-5 0 0,5-2 6,0-2-5,0 2 8,0 0 0,0-2 2,5 2 1,-10 0 1,5 0-11,0 0-2,-2 0 0,2 2-1,2-4 0,-2 2 0,0 0 1,0 0 0,0 0 1,0 0 7,0 0 1,0 0-2,0 0 7,-3-7-8,3 3-6,0-4 0,0-3-21,1-6-60,8-7-76,5-12-328,55-115-247</inkml:trace>
  <inkml:trace contextRef="#ctx0" brushRef="#br0" timeOffset="158">29215 7218 1043,'-2'-2'181,"2"2"-44,-1-1-68,1 1-18,0 0 25,0 0 16,0 0-14,1 0-33,-1 1-32,0-1-13,0 2-9,4 6-5,-2 7 9,4 5 5,3 11 1,0 5 6,2 9-5,-1 0 11,0 4 5,-1-2-1,2 2-8,-1-4-2,-4 1 10,-1-6-5,-4 4-3,1-2 0,-1-7-3,-1-5 1,2-14 2,-1 0-3,1-9 0,2-2 5,8-4 14,8-7-5,23-15 68,18-20-17,11-22-35,9-15-12,-10 5-14,-13 4 2,-16 13-3,-11 14-3,-15 12-5,-5 11 6,-8 10-7,-3 5-1,-2 4-54,2 1-139,2 9-385,19 24-55</inkml:trace>
  <inkml:trace contextRef="#ctx0" brushRef="#br0" timeOffset="159">30565 6874 1323,'0'-1'195,"0"1"-105,0 0-81,0 1-9,0 5-8,0 1 7,3 12 1,-2 4 1,-1 3 8,-4 0-7,-9 3-2,-11-1-24,-16 4-207,-120 47-389</inkml:trace>
  <inkml:trace contextRef="#ctx0" brushRef="#br0" timeOffset="160">30276 7159 959,'4'-3'222,"6"3"-128,13-1-68,10-1 31,8 5 37,4 2-10,0 5-42,-9 8-22,-10 1-14,-13 3-6,-7 5 0,-12 8 0,-8 8 1,-12 5 8,-11 12-8,-1 5 0,5 0-1,6-3 1,15-8 0,6-13-1,8-8 0,2-10 0,7-9 1,8-3 13,6-10-7,11-5 11,9-10-18,4-3-10,1-4-133,-1 5-227,39-8-575</inkml:trace>
  <inkml:trace contextRef="#ctx0" brushRef="#br0" timeOffset="161">30909 7767 1305,'-5'0'167,"-1"0"-136,0 0-30,-3 10-1,-3-1-8,1 9 7,1 7-5,0 2 6,4 10-1,-3 5 1,4 0 1,0-7 0,4-8 0,7-13 8,2-6 9,4 2-6,6-6 9,8-4 9,8-8-8,0-10-8,1-7-1,-6-5-7,-4-8-5,-10-2 7,-8 1 23,-7 6 71,-5 5 5,-4 12-35,-1 5-35,-6 7-25,3 4-12,-4 4 0,0 3-17,0 5-122,0 9-197,-16 17-601</inkml:trace>
  <inkml:trace contextRef="#ctx0" brushRef="#br0" timeOffset="162">27698 4288 204,'-2'0'129,"2"-4"-99,2 4-30,5 7-164</inkml:trace>
  <inkml:trace contextRef="#ctx0" brushRef="#br0" timeOffset="163">27502 4360 565,'-1'-3'140,"1"-1"-80,-5-4-42,5 4-11,0 4-5,0-1-2,0 1 0,0 1-26,0 1-38,3 2-16,0 8-13,5 19-111</inkml:trace>
  <inkml:trace contextRef="#ctx0" brushRef="#br0" timeOffset="164">27709 4076 231,'0'-3'105,"0"1"-77,-1-2-26,-2 4-2,1 2-114,-11 11-63</inkml:trace>
  <inkml:trace contextRef="#ctx0" brushRef="#br0" timeOffset="165">27888 4065 145,'-2'-4'42,"2"3"-42,-1-2-33,4 3-43</inkml:trace>
  <inkml:trace contextRef="#ctx0" brushRef="#br0" timeOffset="166">27886 4041 141,'-3'-2'223,"0"-2"-116,-3-3-40,-2-1-38,4 3-17,-3 2-11,2-3 1,0 2-1,4 4 0,1-4-1,0 2 8,0 0-2,0 2-6,-2-2 2,1 2-1,-2-2-1,-2 4-5,-1-2-73,-16 0-128</inkml:trace>
  <inkml:trace contextRef="#ctx0" brushRef="#br0" timeOffset="167">27788 3922 214,'-4'0'117,"-2"0"-7,-7-2 20,4 0 23,1-4-27,-5 0-48,2 0-42,-2 2-15,3 0-6,-1 1-9,-1 3-5,-3 1 0,-3 3 0,-4 2 5,1 6 3,1-4 0,3 2 9,2 3 6,1-6 5,4 0-10,2 0-4,0 2-13,2-3 5,-4 4 1,1 3 2,-5 1 16,2 5-10,-2-1-2,2 3-2,1-1 3,1 2-3,4 1-5,3-1 7,0 1-5,3 1-2,2 3 7,1-3-4,2-2 4,2 2-5,5-4 1,0-4 8,0 2-3,4-1 5,0-1-7,1 0-12,5 1 21,4-2 10,4 0 2,7-6 4,0 0-1,3-8-14,-3-1-1,-1-1 4,0-5-7,0-1-2,-1 2 2,0-5-8,-2 0-2,-4 1-2,-1 2-1,-6-4 0,-3 7 0,-8-2-4,2-2 5,-4 2 11,-3-4-7,0 3 13,0-3 3,0-4-11,0 4 1,0-8-7,-1 5-4,-1-9 0,-2 5-6,-2-5-1,0 5-11,-2-2 12,-2-2 33,-5 4-15,0-3-11,-3 4-6,-4-3-1,-4-2 0,-1 4-1,-1 0-5,4 5 5,0 1 0,4-2 1,1 7 1,4 0-1,-1-1-1,-1 3 0,4-2-5,-2 3 0,-2-2 5,-3 1 1,-6-1 0,-1 0-1,-4-5 1,4 3-1,-1 0 1,8 2 1,4-2 1,3 4-1,0 0-1,4 1 0,2 2-1,1-2-51,0 4-77,0 0-60,-3 10-54,0 8 39,-19 67-131</inkml:trace>
  <inkml:trace contextRef="#ctx0" brushRef="#br0" timeOffset="168">27371 4492 112,'-3'-7'473,"-3"1"-370,-2-6 4,-5 2-56,3 2-18,1 0 3,3 4 1,1 2-13,1 2-6,-2-1 0,1 1 3,1 0 14,-4 0 11,1 1 16,-2-2 8,0 1 11,1 1-19,1-2-4,-4 2-10,4-1-21,1 2-20,-2 6-7,-2 4-1,1 1 0,0 9 0,-4 7-1,5 3 1,-2 5 1,2 4-2,3 4 1,2 0 1,5 3-1,2-9-8,3-3-3,6-6 12,-3-6 0,10 0 12,-5-2-6,6 1-5,1 0 6,5-1-1,3 0 13,3 1-11,4-4-2,1-3 10,1 0 11,2-5-10,-1-1 5,-1-7 4,1-1-1,-2-4-7,1-4 8,-4-2 4,-4-8 4,1 3-1,-5-6 9,-5 0-7,-4-2-10,-6 1-2,-2 0-10,-4-3-2,-1 3-4,-2 1-5,-2-7-2,-1 4 0,0 2 1,-1-4 3,1 0 4,-3 2-5,-1-3 6,1 1-9,0-1 0,-3 3 0,-2-1 8,0-2-7,-5 1 5,0-4-6,-7 1 0,-4 3 0,-1 0-1,0 1-1,-2 8 1,3 1-1,0 6 1,6 2-5,-1 2 6,5 2-1,-1 0 1,6-2 0,1 3 0,-1-2 0,-2-1 0,-4-3 0,0 0-1,1-4-5,2 7 0,4-2-9,2 0-7,3 3-11,1 0-20,0 3-29,4 0-29,-2 3-27,2-3-60,-2 6-174,-6 20-11</inkml:trace>
  <inkml:trace contextRef="#ctx0" brushRef="#br0" timeOffset="169">27487 5002 506,'-2'-6'174,"0"0"-69,2-7 37,-2 9-82,1-2-60,1 9-9,0 4-96,-1 8 77,-3 5-29,3 8-81,-11 44-128</inkml:trace>
  <inkml:trace contextRef="#ctx0" brushRef="#br0" timeOffset="170">27546 5231 934,'-7'-9'158,"1"2"-62,-4-12-45,-2 7-35,6 2-14,3 3 5,0 4-7,0 0-5,3 2-24,0 0 17,-2-1-18,0-4-28,-3-4-68,-2 1-9,1-2-14,-6-21-94</inkml:trace>
  <inkml:trace contextRef="#ctx0" brushRef="#br0" timeOffset="171">27417 5086 264,'-1'3'142,"-1"-3"-83,-1 3-41,2 5-18,13 27-106</inkml:trace>
  <inkml:trace contextRef="#ctx0" brushRef="#br0" timeOffset="172">27754 9066 297,'2'0'154,"-1"1"-79,0 3 9,-1-2 32,0-2 28,0 0 55,0 0 4,0-2-19,0 2-10,0 0-9,0-1-36,0 1-57,0-3-39,0 3-15,2-1-6,-2-2 0,2-1-6,-2-4-5,3-5-1,-1-3 17,3-1-2,-4-5 0,1-2 3,1-3-5,-1 4 4,-1-6-7,2 3 1,0 4-4,2-5-5,2-1-2,-3 2 1,1-3 0,4-6 0,-3-2-1,3-3 0,-2-3 2,-1 5-1,0-1 1,5 3-2,-4 4 0,1-3 0,5 3-1,-1-1 0,3 4 1,1-1-2,0 2-8,0-5 10,1 1 1,-2 0 0,0-7 5,-3 7-5,-4-6 0,-4 10 5,0 2-4,1 0-2,-2 1 0,3-1 0,4-2-1,3-3-5,0-2 6,6-6 0,-2-3-1,0-6 1,-3-4 6,-2-3-5,-6 1-1,-2 1 0,-1 2 0,-3 6 0,-1 2 0,-2 5 1,0 3 7,-2-4-8,2-3 0,-1-6-1,3-7 0,-3 0 1,2 0 1,-6 0-1,-3 3 0,-2 4 0,-2 3 0,-4 4 0,0 2 0,-1 1 0,5 0 1,0 4 0,6 2-1,-1-1 0,4-2 0,1 0 1,1-5-1,-1-7 1,-4 2-1,2-5 1,-4 0-1,-1 3 1,-2 6-1,0-4 1,-1 2-1,0 2 1,2 3-1,3 1 0,3-4 1,-1 5 0,3 1-1,2-1 0,-1 4 1,-1-4-1,-2 3 0,1 2 0,-3-5 0,1 1-1,-2 0 1,4 1-1,-5 3 1,0-1 0,3 1 0,-1 4 0,2-1 0,-1 4 0,-2 5 0,1 2 0,1-1-1,-3 1 1,-3-5 0,-1 1-1,0 1 1,-1 0 1,2 0-1,-1 4-1,2-3 1,-2 2 0,3-2 1,-1 4-1,2-4 0,1 5 0,-1-2 0,0 2 0,0-1 0,0 1 0,0-4 0,-1 6 1,0-6-1,1 5 0,1-1 0,1 5 0,3 3 0,2 0 0,-1 2-1,-1 1 0,-3-6-5,-3 4 4,-1-1-5,-4 0 1,-7-8 5,0 2 0,4 2 1,2-2 0,4 6 0,7 2-1,-1 2 1,6 1-2,0-1 1,2 2 0,-2 0 0,1-2 0,-2 2 1,-3-2 0,1-1 0,-2-4 0,-2 1 0,-1 2 0,1 0 0,1 2 0,2 0 0,3 2-1,2 0-1,-2 0-7,1 0 3,-2 2-4,0-2-2,1 2 11,-1-2 0,2 0 0,-3 0 0,4 0 1,1 0 0,-2 0 6,4 0-5,-2 0-1,0 0 1,1 0-1,-1 0 2,3 0-2,-1-2-1,0 0-11,0-2-9,2-3 13,4-1 7,-1-4 1,5-2-10,6-1-1,-1-3 5,7 0-7,-1-1 13,3 3-1,-5-2 2,0 5-2,-8 0 1,-7 6 0,-3 7 0,1-4 1,-4 4-1,-4 0 0,8 0 1,-4 4-1,3-4-24,7 6-36,10 5 26,11 5 25,8 9-1,3 1 9,-2 0 1,-8-1-1,-9-2-5,-6-3-6,-8-8 11,-6-2-19,-3-2 20,-2-6 3,2 0 3,-1-2 0,1 0-6,1 0 1,-1 0 0,2 0-1,-1 0-16,1 0-28,-1-2-28,-1 0-25,0 2-1,0 0-19,-1 0-33,-4 0-84,-7 0 93,-44 17-223</inkml:trace>
  <inkml:trace contextRef="#ctx0" brushRef="#br0" timeOffset="173">27886 6060 216,'-3'0'282,"0"-3"-105,-2 3-20,-1-4 71,1 2 23,3 2-71,0-1-35,0 1-23,2 0-26,0 0-21,0 0-24,0 0-15,-1 0-18,-1 1-11,-2-1-5,4 2-1,-3 2-1,0-4-1,0 4-10,-1 8 1,-1 4 8,1 3 1,-2 12 0,1-1-1,4 3 2,-2 4-1,-2-3 2,1-1-1,-2 1 1,-1-4 0,-1-1 0,2-6 0,0-6-1,1-3-1,3-7-12,0-4-13,2-3 4,0 0 22,2 0 0,0 0 15,1-4-15,0-5-14,2-7-44,-2-6-8,3-4-5,0-5-35,6-9 16,1-1 13,1-4 16,-1 0 28,0 1 23,-5 9 10,-5 3 29,-1 9 28,-2 8 16,0 2 26,-2 3 17,4 3-20,-2-2-11,1 3-34,1 2-7,-1-2-22,1 5-9,1-2-13,-3 2 0,1 2 0,-2-1-8,1 3 1,-1-3-4,1 4 4,2-1 6,5 3 0,7 3 1,1 2 0,9-3 7,0-3 29,2 4-3,-2-4-7,-1 1-10,-4-2-14,-3 0-2,-5 4 0,-4 2-11,-2 2 6,-1-1 5,1 7 6,1-1-5,-2 1 0,2 0 0,0-3 0,-1 0-1,0-8 0,-2-1-12,-2-4-26,1-2-2,-2-2-5,2-7-41,-2-7-274,-18-52-602</inkml:trace>
  <inkml:trace contextRef="#ctx0" brushRef="#br0" timeOffset="174">27872 5945 637,'0'0'241,"0"-1"-68,0-2-31,0 3-22,2 0-42,-1-2-43,3 2-29,-2 0 9,2 0-15,1 2 0,5 1-15,-4-2-14,0 0 14,-1 2 14,1-2 0,-3 2 0,1-3 1,1 0 0,2 4 2,1-4 5,2 4 7,3 5-2,4-3-2,-2 4 2,1 0-4,-1 6 5,0-3-2,-2 5 2,0 0-1,-3 4-6,-1 1-4,0 0 4,0-2-5,-3-1 1,-2-4 5,0-2-5,-2-6-2,2-4 1,-3-2 4,-1-2-5,0 0-57,-3-6-27,-24-29-403</inkml:trace>
  <inkml:trace contextRef="#ctx0" brushRef="#br0" timeOffset="175">28071 3957 316,'4'-8'207,"-1"0"-127,0-9-16,3-1 14,-3 4 15,-2 1-19,-1 0-1,-1 7 35,-2-1 27,-3 7-25,3-2-35,-4 0-44,0 2-14,0 0-1,1-2-1,2 4-4,-3-2-10,2 4-1,0-4-6,1 4-33,-1 3-60,4-5-33,1-1 16,0 2 67,0-6 49,-2 2 18,-1-1 0,-5-5 10,-2 3 22,0-2 17,-5-4 20,6 4-12,1 1-16,0 1-16,2 1-20,-2-4-13,1 3-2,1 0-8,-3-2 1,0 3 0,-5-2 1,-2 0-1,-1-1-1,-6-3 0,-3 3 1,4-1 0,-5 0 1,8-2 4,2 2 6,5 2-2,3 1 4,1 0-13,2-2 5,-3 1-5,2-1-1,-3 2 0,0-1 1,-8-1-1,1 1 0,-5-3 0,-5 2 0,0 0 0,1 1 1,5-1-1,0-1 0,5-2 1,2 5 5,2-2-5,-1-3-1,2 1 1,-2 3-1,-1-4 1,-7 4-1,-3-4 0,-13 3 0,-2 0 1,-6 1 1,2-1 10,0 4-3,4-4 1,5 5-1,4-2-7,5-1 8,5 1-9,-2-1 5,5 3-1,-2-3-5,-1 2 0,-8 0 1,-6 0-1,-5-2 1,-6 4 1,-5 4-2,-2-2 1,1 2 11,0 0 0,3 0 2,3 0-1,7 0-4,5 0-8,5 2 1,4-2-1,3 0 0,3 0 0,-3 0 0,1 3-1,0 2 0,0 0 0,-4 3 0,4 2 0,-3-5 0,4 1 0,1 4 0,0-4 0,0 3 0,1 2 0,0-2 0,-3 4-1,0-1 0,-5 7 0,0-1 1,-3 4 0,1-7 0,4 1 0,6-4 0,1 2 0,-1-1-1,4-1 1,-2-3 0,-2 6 0,1-3 0,-1 4 0,-4 0 0,2 3 0,-8 1 1,0 3-1,1 1 0,-3-2 0,7-3-1,2-4 0,4 0 0,3-2 0,2-1 0,2-3 0,0 5-5,2 2 5,-6 3 1,2 6-1,-2 7 0,-4 5 1,-1 10 0,2-2 0,-2 3 0,3-4 0,-1-3-1,5-3 1,-1 4 0,0-3-1,-1 1 1,-3-7 5,2-4-5,-4 2 0,0-3-1,-1 1 2,-2 5-1,-1 2 1,-1 3 0,-1-1 0,4-2 0,0 0-1,1-5 0,-2 1 0,6 1 0,-3-3 0,1 3 1,0 4-1,-4 4 0,0 2 1,-1 5-1,-2 0 1,-2 1 0,2 7 0,-3 1 8,-1 6-3,1 5 0,2-1-4,3 0 3,6 3-4,-1 5 4,4-7-4,0 1-1,2 0 0,-6 1 1,-1 3 0,-1 4 5,4-1-5,3-8 0,-1-4 0,6 2 0,-2-2-1,2 4 0,3-2 2,4-1-1,0 0-1,3-2-1,0-1 0,-3 8 0,4-2 1,-8 6 4,2-3-4,-2-5 0,4-10 0,-2-8 0,2-9 1,2 1-1,1 10 1,0 11-1,2 9 0,1 11 0,4 5 1,3 0-1,-3 3 0,5-5 0,3-6 0,1-10 0,1-5-1,-1-4-5,2-8-3,0-2 9,3-2 1,1 7-1,6 8-8,6 18 8,3 7 3,10 6 6,-3 3-9,7-7 0,2-3-1,-2-9-4,-3-6-4,-3-11 7,-1-9 4,2-4-4,3-8-2,8-6 4,7-1 0,-1-4 1,3-7 13,-1 0-1,-12-1-4,-5-2-9,-13-3 0,-7-3 0,-1 0 1,-1-3-2,4-2-18,5-1 19,8 5-9,6-1 9,4-1 9,-2 1 1,-1-5-10,-9-2 10,-3-4-10,-8-3-1,-2-3 1,-5 3-1,-4-4 9,0-2-8,5 0 0,5-2 1,2-2-7,4 2 6,4 1-1,0-1 1,-1 4 12,-4-4-11,-4 5 5,-8-1-6,-2-2-9,-1 0 9,-1-6 0,3 2-15,3-6 15,10-1 34,11-5-23,7 2 4,0-1-10,-4 0-4,-7 6-2,-6-4 3,-10 4 14,-1-2-1,-4 0-9,-4-3-6,3-5 8,0-5-9,7 1 1,10-2-32,2 1 10,-1 4 1,2 1 21,-10 6 3,-7 5 3,-7-4 9,-3 6 4,-3-6-7,1 5-12,-2-9-6,10 3 6,5-3-21,4 1-2,2 5 5,-3 5 11,-6 2 7,-5 3 0,-5 3 0,-5 0 1,-6 2 5,2-3-5,1 0 0,1-6-1,5 2-32,4-1-40,3-4 24,6 4 2,-1 2-17,3 0 22,-4-1-11,-1 4 37,-4 0 13,-4 1 2,-3-2-9,-1 0 9,0-3 14,3 0-14,8 0-3,8-2-12,8-1 9,12 2-3,-1 0-24,-1 1-51,-8 4 4,-4-1 14,-8-4-39,-5 2 69,-5-3 36,-4-3 30,3 0 5,-2-4 32,3 2 5,3-1-4,-3-2 10,1 0-15,6-4-11,1 3-31,-3-4 15,3-2-9,-3 1-13,-1 2-4,-3-6-9,2 2-1,3 3-2,-5 3 1,4 4-23,-6 0 10,1 6 4,-7 1-7,-2 4-4,-4 3-43,-6 2-190,-38-13-397</inkml:trace>
  <inkml:trace contextRef="#ctx0" brushRef="#br0" timeOffset="176">27539 5119 548,'0'-4'184,"-3"-3"-49,0 1-40,3 0-1,-3 0-34,2 1-16,1-4-7,-3 3-5,3 0-5,-3-1 12,0 0 18,-6-3-27,3 0-2,0 1 7,-1-2-5,0 1-14,-1 2 1,-1-3-2,-2 3 1,-1-4 2,-6-4-10,-3 4-7,-7-3 0,-6-1 7,-3 0-7,-5 0 5,2-1 6,-5 3 6,-3-4-10,-1 2-2,6 1 6,2 4 7,10 1-2,4 1-10,3 2 2,7 1-7,3 4-1,2 0 5,-1 0-5,2 0 0,-6 0-1,1 2 1,-5 0-1,-4 2 0,-1 2 1,1-2 0,0 0 0,1 2 7,-1 2-8,-3 6 1,5-2-1,-4 2 0,2 5 1,-1 3 0,1-5-1,1-1 0,3-1 1,0 1 0,-2 0 0,-3 3 0,-1 3 11,-3 0-10,-1-1 10,0 5 0,-6 0 3,0 5 1,0 2 4,3 2-14,4 3-6,2 2 1,0 1 0,2 4 0,0-2 0,1 4 1,-2 6-1,2-2 0,-2 6 5,1 0-6,-1 0 0,3-3 0,-2 2 1,2-3-1,-1-4 1,4 2-1,0-2 0,3 2 0,-5-1 0,3 6 0,-5 2 1,-4 5 0,3 4 7,-3-5-7,0 1 7,3-3-7,-1-6 6,3-3-6,-1 2 5,6 2 0,-1-3-5,0 2-1,2 2 1,-1-2 5,-1 7-5,2 2 8,-1 0-8,1 1 0,2 1 5,-1 0-5,3 1 0,-2-3 0,4-7 0,1-2 0,3 0-1,-3 6 1,0 7-1,-2 6 1,1 6-1,-6 6 0,3-6 2,-2 1 5,3-6-6,4-8-1,2 2 0,3-3 0,4 2 0,-2-4 0,3-5 1,0-6-1,3 1 1,0 1-1,2-3 0,-1 4 1,5 2-1,0-4 1,5-1 0,2 2-1,0-1 0,6 2 0,-4 2 1,2 2-1,-1 3 0,2 2-2,-6-6 2,0-1-1,0-10 1,0-3 0,-3-6-1,4-6 1,1 1-1,3-2 1,2 1 0,4 0-1,6 0 1,1-1-8,4-2 8,0 2 6,1 1-6,2 1 0,3 1 0,-1-10 0,1 2 0,3-3-1,2-4 2,0-1-2,2-7 1,0 1-1,-1 0-8,-3 0 7,3-3 2,0 3-2,-4-8-5,0 2-7,-2-2 28,-5-2-19,1 0 6,-2-3-2,-3-1 1,3-1 0,-7-1-3,3 2 12,0-2-9,0 5 0,0-2 13,-2 7-13,0-1-27,2-3 14,0 0 13,-1-4 1,3-8 0,-1-2 8,2-1-18,-3-1 2,0 1 7,1-3-18,2 2 15,0-2-50,1 1 53,-1 1 11,-5 1-11,3-2 3,-1 3-3,-6-6 10,0 1-9,-2 0 4,-2-4-5,2-3 0,-1 2 1,3 0-1,-3-1 0,-1 5 5,0 3 20,-2 2-19,-3-1 18,-4 2-12,1 0-5,-1-3-6,-2-1 7,3-5-8,0-5 0,-2 0-1,4-5-4,0 4 5,-2-2 11,3 7-11,-1-4-10,2 5 9,1 0-8,3-3 7,1 2-5,-2-3-19,-2-6-10,2-2 36,-1-1-7,-3-5 7,3 4-17,1 3 8,4 1-1,-3 6 1,-1 3 9,-3 3 1,-9 0 9,-2 1-10,2-2-1,-1-6 0,2 1 0,-1-7 1,-3 0-20,0-2 19,-4 2-4,-2 1-3,-2 7-11,-2 7-35,-2 6-77,-19-11-199</inkml:trace>
  <inkml:trace contextRef="#ctx0" brushRef="#br0" timeOffset="177">27911 6041 297,'-2'-2'228,"2"0"-78,0-1 31,0-2-11,0 4-32,0 1-24,0 0-15,0 0-12,0 0-35,-3 1-20,2 4-19,-2-2-12,1 5-1,-4 7 0,-2 11 6,-4 12 18,-2 8 3,-4 9-9,5 0-6,-2 1-5,3-7-6,2-8 0,4-11 0,1-7 5,2-7-6,3-7-16,0-1-30,0-8-19,2 0 13,4-10-52,5-3-223,7-9 29,46-68-28</inkml:trace>
  <inkml:trace contextRef="#ctx0" brushRef="#br0" timeOffset="178">27954 6091 691,'1'-7'195,"2"-1"-30,4-8-42,3 2-6,8-3 8,-3 7-38,1-1-29,-4 5-14,-5 2-14,-5 4-17,-2 4-11,0 6-1,-2 2-1,2 10 33,4 7 7,0 4-16,4 3-7,6 4-2,3 4-6,4-5-2,0-1-5,3-3 4,-1-5-5,1-4 7,-4-6-8,-2-6-44,-4 0-176,-5 9-382</inkml:trace>
  <inkml:trace contextRef="#ctx0" brushRef="#br0" timeOffset="179">2943 9885 259,'0'2'192,"-3"-2"-24,3 0 24,0-2 108,-7-2 18,1-7-57,0-3-58,-7-3-62,2 4-59,7 3-35,-1 5-25,4 2-21,-1 3-1,2 3-13,0-3-28,0 0-17,0 0-61,3 0-137,3-3-198,33-6 115</inkml:trace>
  <inkml:trace contextRef="#ctx0" brushRef="#br0" timeOffset="180">2853 9718 1064,'-1'-4'171,"-1"4"-95,0-4-49,2 2-16,0 2 1,0 0-12,2 0-7,-2 0-8,0 0-24,3 2-147,13 24-95</inkml:trace>
  <inkml:trace contextRef="#ctx0" brushRef="#br0" timeOffset="181">3104 9432 1335,'-2'-7'332,"-2"7"-98,-1-3-96,0 6-51,-1 4-65,4 7-22,0 17 0,0 18 36,-2 25 8,-5 13-14,-5 6-15,-7-6-5,-5-3-4,-3-7 6,-11-4-3,1-5-3,0-11-6,1-6-25,9-14-67,10-11-56,8-11-137,5-11-57,9-31-134</inkml:trace>
  <inkml:trace contextRef="#ctx0" brushRef="#br0" timeOffset="182">3007 9916 1242,'0'0'186,"0"0"-136,0 0-25,2 2 23,5-2-15,10-2-16,17-5-2,11-6 25,14-4-8,4-3 11,-4 0-5,-5 9 2,-18 5-7,-8 0-3,-14 6-30,-6 6-18,-10 0 18,-5 15 21,-7 17 98,-8 23-16,-13 17-55,-31 69-13,-12 21-11,58-116-14,-1-5-9,-18 48 0,12-12 0,3-18 0,7-10-1,7-22-7,0-17-27,6-2-53,-2-12-39,0-10-45,-3-14-305,-37-113-263</inkml:trace>
  <inkml:trace contextRef="#ctx0" brushRef="#br0" timeOffset="183">2933 10099 1269,'0'2'193,"0"-1"-161,4 3-19,6 5 43,7 0 40,5 8 7,8-3-41,3 4-40,-2-1-1,4 2-21,-1-3-51,-4-2-186,34 12-414</inkml:trace>
  <inkml:trace contextRef="#ctx0" brushRef="#br0" timeOffset="184">3541 9500 1561,'-1'0'309,"1"2"-259,-2 5-50,4 4-27,4 17 27,7 20 64,0 21-20,1 15-19,4 63 1,-16 18-5,-16 9-6,-1-65-2,4-60-4,-5-4-9,6-3-21,-12 34-85,6-14-142,10-19-100,12-8-219</inkml:trace>
  <inkml:trace contextRef="#ctx0" brushRef="#br0" timeOffset="185">3609 10173 1181,'-2'0'497,"2"0"-323,-3-2-100,5 4-52,4 5-22,5 8 14,9 6 38,7 5 2,3 2-30,2-2-10,0 0-4,-1 0-3,2 3-7,-5 2-137,-4 2-245,16 41-226</inkml:trace>
  <inkml:trace contextRef="#ctx0" brushRef="#br0" timeOffset="186">4242 9442 1323,'-4'-3'514,"4"-1"-353,-4-3-85,9 3-44,8-4-26,19-2 9,17-6 0,61-14-8,28 8 7,-2 0-1,-94 21 5,-11-2-6,-8 3 0,24 3-7,-20 0-5,-18 3-25,-12 9 4,-15 13 21,-22 21 18,-62 57-18,-48 12-56,4-20 4,112-73 38,0-7 9,5-6 5,-24 11 8,18-9-1,17-12 49,16-2 1,4-2-28,8-2-29,7 0 0,10 0 8,10-2 4,7 2-11,-2 0 1,1 0-1,-6 3-1,-8-2 0,-5 3-85,-14 0-125,-43-11-317</inkml:trace>
  <inkml:trace contextRef="#ctx0" brushRef="#br0" timeOffset="187">4127 9483 1631,'-1'1'286,"0"2"-203,-1 7-64,0 11-8,2 21 29,0 16 10,0 23-14,-1 9-21,-6 63-2,-17 23-5,-19 15-1,10-84 4,15-57-11,-1-4-28,3-3-50,-12 34-151,10-19-321,9-33-213</inkml:trace>
  <inkml:trace contextRef="#ctx0" brushRef="#br0" timeOffset="188">4272 10071 936,'12'-16'350,"-1"7"-193,13-13-10,-1 8-15,6 8-13,7-4-41,4 3-45,9 4-20,2-1-4,-3 1-7,-4 5-2,-9 2-30,-10 0-146,-14 6-125,-13 5-37,-16-1 94,-77 17-134</inkml:trace>
  <inkml:trace contextRef="#ctx0" brushRef="#br0" timeOffset="189">4188 10200 246,'-10'4'859,"7"-2"-622,-7 1-36,13-3-97,13 0-88,19 0 53,18-5 72,61-9-61,23-19-47,-95 24-21,-6 0-3,35-9-2,-26 13-7,-18 4-13,-21 6-52,-18 13 65,-15 8 33,-16 13 11,-20 9-44,-4 7-1,0 2-11,9-5 11,19-11 1,15-8-11,16-14-40,16-7-38,16-7 89,12-8 27,14-8-21,8-7-6,4-11-15,-8-1 3,-8 2 12,-14 2 5,-14 11-4,-12 7 26,-7 8 24,-2 6-50,-3 8 0,3 8 17,3 7 9,3 7-18,6 4-9,6-2-11,4-3 11,5-3 5,-1-2 4,2-8-2,-3 0 8,-1-2-10,-4-7-5,0-3-137,3-8-205,43-55-459</inkml:trace>
  <inkml:trace contextRef="#ctx0" brushRef="#br0" timeOffset="190">5539 9865 1685,'2'2'272,"-2"-2"-187,2 0-10,2 3-22,0-2-44,5 7-8,4 0-1,3 9-33,-8 11-219,-32 94-447</inkml:trace>
  <inkml:trace contextRef="#ctx0" brushRef="#br0" timeOffset="191">5412 10508 1326,'2'-2'531,"-1"2"-456,5 0 52,1-3 2,5 0-30,2-1-58,5 4-32,0 0-9,0 4-13,-5 7-113,-3 6-255,-21 55-534</inkml:trace>
  <inkml:trace contextRef="#ctx0" brushRef="#br0" timeOffset="192">9163 10009 1699,'0'1'270,"0"4"-214,1 8-56,2 13 56,0 19 55,2 10-24,-1 12-32,1 5-7,-5-4-22,-6-3-14,-3 2-3,-6-4-9,-5 7-21,0 1-92,1-3-46,3-17-387,-4-6-359</inkml:trace>
  <inkml:trace contextRef="#ctx0" brushRef="#br0" timeOffset="193">9254 9718 1335,'21'-24'448,"0"3"-395,22-16-40,6 15 8,8 10 51,6 9 57,54 13-57,16 20-37,-94-14-11,-1 0-8,30 21-15,-14 6 6,-11 0-5,-18 2 7,-8 3 10,-13 0 14,-10 4 17,-13 3 4,-7 4-11,-17 1-10,-12 4-15,-10 0-7,-9 2-11,-3-5-1,5-7-65,6-9-30,10-15-12,14-20-46,5-17-106,6-25-46,6-24-166,5-19 149,3-15 229,7 1 94,7 15 373,9 13 123,10 14-171,8 13-115,10 5-82,10 9-49,8 5-23,7 11-28,7 10-14,3 8-5,1 9-9,-7 6 0,-11-1-24,-13-5-67,-19-3-43,-29 8-403,-45 17 474,-239 143-518</inkml:trace>
  <inkml:trace contextRef="#ctx0" brushRef="#br0" timeOffset="194">8960 10616 756,'-6'2'632,"5"-2"-317,2 0-131,25-2-41,26-5 34,70-12-41,59-11-38,17-5-31,-74 6-31,-11 0-15,-16 11-20,-64 7-1,-9 1-41,-9 2-67,15-12-40,-23-3-70,-36-84-832</inkml:trace>
  <inkml:trace contextRef="#ctx0" brushRef="#br0" timeOffset="195">9786 9032 1745,'-4'8'223,"-5"15"-196,-8 29-15,-17 81 72,-3 69-1,9 28-13,3-75-26,-6 15-17,3 2-11,-6-5-2,6-12-13,4-12 7,9-24-8,15-74 0,1-9 1,5-5 11,8 31 7,14-20 16,15-8 19,14-10 9,12-15-6,7-8-18,5-2 0,-4-3-8,1-4-20,-5 1 4,-5-7-9,2-4-5,-3-5 0,-2-3-1,-6-8-93,-5-11-103,-11-16-110,23-183-1131</inkml:trace>
  <inkml:trace contextRef="#ctx0" brushRef="#br0" timeOffset="196">10816 9757 1689,'13'-13'283,"6"5"-202,19-6-51,10 10-18,5 8 5,-3 12-16,-2 12-1,-9 8 1,-13 10 4,-14-1-5,-16 10-1,-16 1-21,-21 0-16,-16 4-56,-10-3-100,3-6 47,7-10-15,17-14 65,14-13 97,20-12 31,14-10 110,14-7-90,13-5 57,10-1 9,7 5-40,3 10-8,3 12-21,-3 4-2,-9 13-32,-11 8-14,-18 12 7,-21 11-7,-21 13-12,-20 11-24,-19 10-42,-5 1-9,-1-7 36,7-10 43,11-19 8,15-18 1,16-19 20,12-12 74,15-4-32,12-4-12,15 0-3,12-6 6,13-3-2,9-1-13,6-9 9,-3-9-6,2-3-25,-6-12-17,-3-6 0,-7-2-99,-1-6-188,60-137-647</inkml:trace>
  <inkml:trace contextRef="#ctx0" brushRef="#br0" timeOffset="197">11969 9324 1748,'6'-15'242,"3"6"-179,5-11-57,-6 20-6,-2 13 0,-4 14 0,-5 20 49,-10 18-2,-17 13-23,-19 8-24,-22 3-2,-57 44-53,-12-6-97,106-105-67,10-5 80,-21 15 68,21-24 71,22-17 32,25-19 5,19-14 71,24-9 33,68-27-36,38 13-36,2 22-18,-59 26-25,-6 6-11,-17 8-6,-56 7-9,-9 2-11,-9 1-94,10 9-207,-77 45-446</inkml:trace>
  <inkml:trace contextRef="#ctx0" brushRef="#br0" timeOffset="198">11821 9949 1314,'-8'2'327,"-3"0"-226,-4 2 13,1 6 18,0 10-26,-2 9-29,1 9-13,-3 9-10,6 0-4,6 0 7,4-7-26,8-9-8,8-4-5,15-10-2,15-5-2,17-9-11,64-16-3,47-26-117,26-25-63,-68 10-158,-24 1-260,-69 30 36,-13 4 244,-10 5 318,11-8 261,-29 14 427,-20 14-489,-18 14 67,-9 11-38,-7 11-96,0 8-54,8-1-29,12-3-28,13-10-15,5-7-6,9-13-5,1 0-41,-8-7-46,-7-5-149,-89-11-731</inkml:trace>
  <inkml:trace contextRef="#ctx0" brushRef="#br0" timeOffset="199">11958 10244 780,'0'2'769,"6"6"-714,-1 7-19,0 9 141,-4 9 30,-8 12-34,-16 18-50,-17 14-54,-20 9-18,-12 13-23,-45 55-16,84-108-11,-25 38-1,19-22-14,21-31-62,20-19-44,20-33 0,24-28-27,61-71-207,92-110-395</inkml:trace>
  <inkml:trace contextRef="#ctx0" brushRef="#br0" timeOffset="200">12199 10384 548,'21'-18'451,"-6"9"-104,9-9-46,-15 18-139,-13 18-106,-9 19 167,-9 20-92,0 17-50,-1 9-23,8-1-25,12 1-15,12-10-7,15-3-2,8-13 4,8-15 5,7-12 38,3-14 22,-1-14 6,-1-14-17,-3-11-11,-1-10-10,-4-7-8,-2-6-13,-2 1-14,-9-1-1,-4 8-8,-8 4 7,-4 8-9,-10 7-14,-4 5-100,-11 4-138,-5 8-63,-82 2-905</inkml:trace>
  <inkml:trace contextRef="#ctx0" brushRef="#br0" timeOffset="201">5997 11297 1253,'-9'-10'207,"4"-2"-23,-5-11-37,4 9-42,2 4-18,4 7-13,0 0-32,6 3-38,8 6-4,21 4 0,13 9 20,11 14 13,7 12 0,-3 7-6,2 7-8,1 4-4,10 1-7,51 28-1,25-19-5,33-26-1,-36-49 1,11-23-1,5-23 5,-42-8-4,-4-8-1,-2-2 0,-14 9 0,-11 14 1,-7 15-1,-51 25-1,-2 3 0,-2 6 0,28 10 0,-4 14-2,8 12 1,1 13 0,13 3 1,60 29 0,26-15 6,15-44 7,-48-32 2,14-19 3,8-16 0,-3-13-4,12-13-13,0-7-1,6-9 1,-5-13-1,3-2 0,-3 2 0,-23 20-8,-28 17 8,-74 46 0,-6 7-5,-9 8-1,19 7-3,-18 23 9,-13 18 18,-8 16-5,-2 9-7,6 6-5,11-5 8,17 0 3,15-11 3,19-5 27,49 0-16,18-40-10,5-20-2,-48-23-7,-3-8-6,5-10 11,7-13-10,10-16-1,2-9 6,15-8-7,-3 2-1,-3 13 1,-7 9 0,-27 12 1,-53 26-1,-6 8 6,-11 4-6,20-6 0,-23 7-1,-10 9-7,-6 1 2,-2 5-4,-2 5-10,0 3-23,-8 6-53,1 1-57,0 7-209,-25 36-599</inkml:trace>
  <inkml:trace contextRef="#ctx0" brushRef="#br0" timeOffset="202">13614 11432 381,'5'-12'1318,"1"7"-1135,12-11-137,-1 13-31,5 10-3,-3 5 11,-3 15 29,-8 6 14,-5 10-16,-10 5-22,-11 2-5,-10-1-23,-13-8-2,-12-3-91,-4-9-282,-82-13-724</inkml:trace>
  <inkml:trace contextRef="#ctx0" brushRef="#br0" timeOffset="203">6166 9500 665,'-4'-1'291,"3"-1"-56,-2-4-17,-1 2-10,2 4 4,2-3-37,-3 2-50,2-5-31,-2 6-16,0-4-16,2 0-5,-2 2-15,3 2-14,0 0-14,0 4-14,0-2-1,4 2-12,8 3 1,8 0 12,16 2 12,8 0-3,6-6-2,4-5 1,5-4-7,0-3 0,-1-6 0,-7 0 8,-6-2-9,-10 4 0,-11 3-16,-13 7-49,-8 5-29,-9 6-52,-11 8-157,-72 61-316</inkml:trace>
  <inkml:trace contextRef="#ctx0" brushRef="#br0" timeOffset="204">6364 9622 1508,'-11'3'278,"4"4"-148,-9 6-10,1 8 6,-5 6-10,-5 8-35,-5 7-39,-5 10-29,-3-3-7,-5 5 0,-5-4-5,0-3-1,-1-4-57,6-7-70,10-9-73,9-10-393,4-23-650</inkml:trace>
  <inkml:trace contextRef="#ctx0" brushRef="#br0" timeOffset="205">6192 9951 917,'8'14'178,"-1"8"119,4 15 33,-4 14-99,-8 9-91,-8 4-62,-8-2-38,3-8-22,-3-12-9,10-15-8,5-18-1,2-13-7,8-18-39,10-19-5,7-20 9,5-20 22,1 2 20,-1 12 0,-7 16 1,-1 21 27,-2 21-2,0 9-13,7 8 5,5 11 9,2 6 3,-4 3-3,-4 1-7,-6 1-8,-7-5-3,-10 1-2,-7 0 26,-13 4 14,-10 4-17,-17 3-15,-6-6-8,-3-6-7,1-11 0,8-13-39,5-9-24,8-11-29,10-17-65,7-117-536</inkml:trace>
  <inkml:trace contextRef="#ctx0" brushRef="#br0" timeOffset="206">6719 9320 1188,'8'6'189,"0"7"-91,6 8 106,-1 9-6,-1 12-84,-4 3-51,0 6-38,2-2-11,0-4-14,5-8-36,2-9-174,9-13-275,50-28-168</inkml:trace>
  <inkml:trace contextRef="#ctx0" brushRef="#br0" timeOffset="207">7185 9328 1372,'-3'2'325,"0"3"-160,-5 4-49,-8 7-20,-11 11-9,-8 8-38,-8 10-31,-6 2-10,-9 4-8,-9 0-33,-6-1-60,2-6-56,4-9-17,12-10 64,15-11 66,15-9 36,16-4 30,9-1 112,9-3-8,13-4-85,16-7 29,17-1 2,15-8-17,6 1-11,3 1-19,-2-1-21,-4 3-10,-15 7-2,-14 6-6,-17 8-98,-20 5-115,-17 12-299,-96 38-226</inkml:trace>
  <inkml:trace contextRef="#ctx0" brushRef="#br0" timeOffset="208">6851 9767 1137,'7'-1'297,"0"-2"-216,6 0 63,-2 3 50,-2 0-83,-7 6-71,-11 12-16,-4 10 26,-12 15-20,-3 10-25,-3-5-5,4-4-12,9-12-10,8-9 2,6-7 7,8-8 4,3-3-8,9-2-7,12-9 24,10 0 1,8-4 14,-3-1-9,-5 6 6,-13 5-12,-13 5 0,-10 8 0,-10 7 16,-17 17 19,-16 12-16,-18 14-19,-57 42-16,75-69-13,-36 38 10,14-10 8,18-15 10,17-13 0,17-20-1,12-12 2,16-12 17,15-14 9,20-12-11,55-41-5,-64 45-4,37-32 0,-1 1-6,-14 10 0,-14 13-1,-18 15 0,-20 16-5,-7 8-7,-9 5 13,0 4 3,0 10 40,-1 11-13,1 6-7,0 8-4,3-1 4,4-6-5,1 1-11,1-7-6,4 4 0,-1-7 0,-4-6-1,-1-7-39,-4-6-70,-4-6-146,-16-18-295</inkml:trace>
  <inkml:trace contextRef="#ctx0" brushRef="#br0" timeOffset="209">7540 9704 1494,'-2'-2'461,"1"2"-350,-7 0-36,-5 9 16,-10 18-56,-9 15-25,-7 12-10,-1 12-22,4 1-23,7-2 0,10-7 8,12-13 5,7-16 16,13-16-2,6-9-6,8-8 24,8-4 15,2-11 7,3-3 2,0-1-3,-10 5 0,-7 4 0,-11 10-20,-11 6-1,-9 14 18,-8 13 18,-12 16-13,-12 12-16,-5 9-5,-4 4-2,-1-4-1,9-3 0,11-16 0,14-12 1,8-13-2,6-15-5,8-7 5,5-7-16,11-7 18,8-8 0,8-13-16,8-10-31,2-4-44,5-7-124,2 2 26,-2 8 134,-10 12 55,-12 16 43,-13 14 25,-12 12 58,-6 16 52,-6 7-34,-3 17-63,-1 8-31,1 3 13,3-1-24,3-4-21,3-12-5,2-6-11,-1-12-2,5-4 0,-2-13-56,1-4-103,-1-8-342,5-65-876</inkml:trace>
  <inkml:trace contextRef="#ctx0" brushRef="#br0" timeOffset="210">8417 9199 812,'-1'0'829,"1"0"-646,-2 3-93,-7 11 47,-6 15-16,-7 13-31,-9 16-34,-7 12-11,-4 2-3,-10 2-17,-5-3-13,-9-1-4,1-5-8,0-2 0,6-8-72,12-14-78,11-13-97,16-15-340,30-48-276</inkml:trace>
  <inkml:trace contextRef="#ctx0" brushRef="#br0" timeOffset="211">8116 9663 1118,'6'0'342,"1"2"-169,5 10 29,1 19-35,-2 28 13,4 75-50,-12 44-73,0 4-21,-3-77-13,0-61-4,0 0-10,-2-13-7,0 29-1,-4-22-1,1-20-13,-1-10-88,1-17-17,-1-75-411</inkml:trace>
  <inkml:trace contextRef="#ctx0" brushRef="#br0" timeOffset="212">8511 9673 309,'0'4'1486,"-1"0"-1263,-4 14-152,2 9 26,0 14-1,0 14-43,3 8-34,5 6-11,5 9 1,5 5-3,2-1-5,2-9 0,-1-11 26,3-10 8,-2-18 1,-2-11 15,-1-4-11,-4-13-7,4-6-6,-2-10-6,2-10-9,5-8-12,-3-9-116,3-6-59,2-8-77,38-102-716</inkml:trace>
  <inkml:trace contextRef="#ctx0" brushRef="#br0" timeOffset="213">8838 9885 672,'-20'2'936,"2"4"-715,-17 5-28,-2 10-17,1 5-46,0 6-56,3 3-44,6 1-14,2-3-10,8-2-6,1-3-79,4-3-134,-18 16-781</inkml:trace>
  <inkml:trace contextRef="#ctx0" brushRef="#br0" timeOffset="214">8618 10041 54,'2'1'0</inkml:trace>
  <inkml:trace contextRef="#ctx0" brushRef="#br0" timeOffset="215">8750 9953 913,'0'0'275,"0"0"-175,0 1 5,0 1 41,0-1-16,-3 9 10,1 3 10,-4 7-24,-1 4-26,-8 1-23,0-3-23,-4 0-18,-5-3-11,-3 1-8,-3-1-11,-1 1-5,3-7 0,7-2-1,4-6 0,8-2-67,6-3-38,5-4-86,21-18-519</inkml:trace>
  <inkml:trace contextRef="#ctx0" brushRef="#br0" timeOffset="216">15288 9600 833,'-2'-5'264,"1"3"-68,-5-7-70,1 2-46,2 3-26,1 4-14,1-3-22,1 3-18,0 3-9,1 1-94,1 3-116,0 5-108,-2 31-380</inkml:trace>
  <inkml:trace contextRef="#ctx0" brushRef="#br0" timeOffset="217">15225 9561 905,'-6'-4'234,"1"1"-8,-7-1-22,-4 2-69,-5 8-60,-15 10-51,-15 10-15,-17 14 18,-50 34 27,76-44-16,-32 29-4,8-2-14,17-2-7,18-12-12,15-4-1,19-12-5,14 2-1,17-5 5,17 2 1,9-4 0,2 3 0,-2 2-1,-10 0 0,-12 8 0,-19 7 1,-15 13 0,-18 13 0,-20 13-41,-44 60-53,-13 18-28,66-108-14,7-10 22,-18 41 63,17-16 36,16-16-5,10-11-101,16-7 53,12-3 46,5 12 22,4 8 105,4 20 4,-8 21 37,19 83 25,-29 59-30,-43 37-47,-20-68-11,-7 10-38,-3-8-23,-4-32-10,9-15-10,18-43 5,20-77-7,5-17 0,6-12-109,14 4-173,15-40 66,103-195-306</inkml:trace>
  <inkml:trace contextRef="#ctx0" brushRef="#br0" timeOffset="218">15922 9749 1162,'-10'10'286,"0"-2"-139,-3 10-19,7-1-2,7-3-27,14-4 10,15-1-13,16-6-42,17-6-33,51-14-12,-73 7-9,34-8-33,-8 1-19,-7 4-107,-14 4-379,7-24-482</inkml:trace>
  <inkml:trace contextRef="#ctx0" brushRef="#br0" timeOffset="219">16256 9499 1500,'-3'0'261,"2"1"-90,-4 3-107,8 14-46,0 17 30,6 20 21,4 20-36,2 15-16,10 55-10,-19-94-6,3 49 7,-2 0-7,-9-4-1,-6 1-60,-24 53-48,12-102-354,-75 145-150</inkml:trace>
  <inkml:trace contextRef="#ctx0" brushRef="#br0" timeOffset="220">16144 10310 574,'-9'-23'719,"4"5"-392,-9-19-43,8 9-85,3 11-64,3 7-19,4 6-70,9 2-37,13-4-8,12-5 0,12-2-1,11-8 0,0-2-93,7-9-69,-1-7-370,98-106-573</inkml:trace>
  <inkml:trace contextRef="#ctx0" brushRef="#br0" timeOffset="221">17012 9316 1171,'-1'-4'579,"1"4"-390,-3-3-27,3 4-60,0 1-76,3 8-26,4 6-8,-3 9 2,-4 21-52,-14 12-80,-11 13-159,-17 3-57,-6-1-15,-1-13 168,13-12 201,13-23 40,17-17 226,8-12 259,10-12-261,15-13-168,13-10-12,9-6-17,6 1-37,7 7-13,-3 2-10,3 9-7,-6 10-6,-7 7-45,-11 11-135,-14 8-369,-41 45-138</inkml:trace>
  <inkml:trace contextRef="#ctx0" brushRef="#br0" timeOffset="222">17002 9887 1088,'-2'9'212,"1"4"-2,-4 8 33,4 3-12,2 2-93,3 4-42,0 2-2,2 6-50,-3 7-23,-3 10-6,-6 7-8,-7 10 5,-13 7-11,-2-5-1,1-3-14,9-15-29,6-22-32,12-20 9,13-26 3,8-24 39,17-23-39,8-16-2,0-12 41,3 7 18,-3 5 6,-3 12 40,-6 17 29,-5 10 5,-9 16-7,-10 9-28,-3 14-30,-5 9-8,0 18 1,1 21 13,-5 11-2,-5 18-7,-6 68-4,-3 29-1,15-128 8,-1-10-9,5 37 0,3-25 7,9-20 22,4-15 43,10-22 52,14-16-22,5-13-48,4-12-33,-2-1-10,-2 0-11,-1 7-23,0 8-113,2 6-106,55-11-400</inkml:trace>
  <inkml:trace contextRef="#ctx0" brushRef="#br0" timeOffset="223">18269 9639 1024,'-11'0'312,"3"0"-87,-8 0 37,10-3-64,6 3-81,4-1-39,14-2-37,15-1-25,21-2-5,19-2-11,5 0 1,-1 4 1,-5 4-1,-8 4-1,-6 4-50,-12 6-73,-16 2-405,-31 27-424</inkml:trace>
  <inkml:trace contextRef="#ctx0" brushRef="#br0" timeOffset="224">18609 9722 1309,'-2'0'331,"-1"3"-128,-3-2-52,-9 11-50,-12 13-46,-14 16-26,-14 15-7,-8 10-10,-1 8-1,-5 3-10,5-3-1,10-7-7,16-12-59,17-19-81,18-17-201,13-11-249,72-63 84</inkml:trace>
  <inkml:trace contextRef="#ctx0" brushRef="#br0" timeOffset="225">18438 10138 749,'5'13'160,"-2"9"143,3 19-31,-6 14-44,-3 2-56,-8 2-44,-2-6-53,3-6-39,-5-14-21,7-9-6,2-10 0,1-6-2,3-11 5,0-3 5,2-15-17,4-17-72,15-17-33,18-9 10,14-3 41,13 8 35,-1 17 18,-2 10 1,-4 16 21,-7 10 15,-6 16 8,-9 6-2,-5 12 9,-11 7-12,-6 5 1,-5 2 14,-16 3-7,-8 6-4,-10 0-8,-16 2-14,-11-2-8,-3-4-7,-2-11-6,5-9-5,9-13-33,6-14-31,10-14-25,4-16-230,-5-97-417</inkml:trace>
  <inkml:trace contextRef="#ctx0" brushRef="#br0" timeOffset="226">19275 9416 1566,'-1'0'309,"-1"2"-157,2-2-103,0 7-49,3 10-1,8 8 1,11 5 0,8-2 0,11-5-18,6-5-60,7-11-12,-5-3 22,0-11-40,-5-6-39,-8-9-57,-7-3-42,-6-1 75,-13 5 171,-1 6 11,-9 12 206,-6 4 16,-1 8-101,-7 9-41,-10 9 50,-15 8-6,-10 3-42,-14 3-46,-48 26-29,70-42-9,-36 20-8,9-7 0,10-12 0,19-11 1,15-6-1,18-6 10,6-6-10,16-6 16,14-6-10,16-7-7,17-4 1,54-7-1,16 7 1,-91 20-1,-5 0 0,37-3 0,-15 3-8,-16 6-49,-16 8-79,-19 2-116,-20 5-17,-22 11 56,-135 82-422</inkml:trace>
  <inkml:trace contextRef="#ctx0" brushRef="#br0" timeOffset="227">19246 10060 730,'3'-6'485,"6"-2"-271,13-12-149,12-6-46,12-3-4,5 6 2,1 1 2,-7 11 7,-9 5 16,-15 8-12,-12 5-20,-13 14 34,-12 7 38,-11 15-44,-11 7-22,-8 5-7,5-5-8,8-9 0,11-11 1,10-12-2,11-9 0,5-7-1,11-1 1,6 2 12,12-3-4,3 0-8,4 0 0,-11 0-2,-8 1-4,-10 2-4,-13 1-29,-9 10-9,-13 4 48,-10 9 0,-13 8 7,-4 9-7,2 5 0,1 9 1,8 5 11,7 0 25,14-14 13,10-4 2,9-20 5,9-11 44,13-8-5,11-13-17,10-12-34,8-10-27,7-10-18,-1-9-7,5-10-74,4-1-113,6-10-432,113-142-566</inkml:trace>
  <inkml:trace contextRef="#ctx0" brushRef="#br0" timeOffset="228">20028 9948 978,'-8'-3'538,"2"3"-364,-10 0 0,-1 4-41,-4 7-61,1 8-40,-3 8-20,2 9-11,-2 6 1,4 2-1,0-1 1,7-10 1,5-5-3,7-16-18,10-7-54,7-3 21,15-4 40,10-1 4,1-4-11,-1 0-3,-6 7 10,-16 0 5,-8 7-11,-15 8 17,-16 12 33,-11 13-9,-13 9-9,-5 6-14,0 1 5,9-5-4,8-2-1,10-10 6,10-7-6,11-5-1,13-13 1,12-6 30,10-15-14,14-7-17,8-10-22,2-6 3,0-3-20,-10-4-6,-9-3 27,-13 4-3,-6-6-3,-8 7-8,-4 5 29,-6 16 3,-4 10 68,-1 8-31,-1 7-36,3 10 6,3 4 25,0 7-1,2-3 10,1 5 14,1 0 29,-1 0-7,-1 3-34,-3 1-16,0 4-13,-2 4-5,-2-1-9,-2 6-6,1-12-84,0-2-198,-15-3-673</inkml:trace>
  <inkml:trace contextRef="#ctx0" brushRef="#br0" timeOffset="229">21175 9132 1339,'-1'0'252,"1"4"-137,-4 9-8,-15 15 62,-14 20-17,-18 14-85,-13 18-25,-13 1-18,-45 34-6,-7-17-10,4-5-7,84-67-1,4-4 0,7-2-37,-31 14-34,23-11-26,19-17-31,16-16-128,16-14-55,10-12 173,14-8 86,8 5 52,4 3 34,-1 13 79,-4 20 20,-4 20-20,-2 21 29,-6 22 8,-2 15-48,-10 18-7,1 70-25,-22 43-11,-21 20 20,7-101-52,-2-18-19,7-59 1,2-3-9,4-8 0,-7 33-1,9-22-73,2-22-71,10-26-193,6-40-26,62-177-664</inkml:trace>
  <inkml:trace contextRef="#ctx0" brushRef="#br0" timeOffset="230">20805 9832 213,'0'-2'1363,"0"0"-1108,10-4-141,18 6-42,20-6 18,64-2-36,36-4-30,10-3-13,-66 1-5,-59 10-6,-4 4 0,-7 0-40,18 3-116,-17 1-332,-50 6-328</inkml:trace>
  <inkml:trace contextRef="#ctx0" brushRef="#br0" timeOffset="231">21148 9655 1095,'0'0'511,"0"0"-440,-3 4-1,3 7 37,-4 10 13,-3 10-18,-8 10-59,-2 8-23,-3 4-14,-5 7-6,-2 2-96,2-4-239,1-10-293,-11 4-261</inkml:trace>
  <inkml:trace contextRef="#ctx0" brushRef="#br0" timeOffset="232">20950 10173 297,'-5'17'798,"2"5"-588,-3 20 22,3 7 16,-2 2-53,0-9-68,2-6-58,-2-8-40,5-11-19,0-11-2,2-6-1,1-3-7,2-11-27,4-4-15,8-20-28,11-9-32,5-12-41,7 3 46,-1 7 61,2 11 27,-1 12 9,-2 9 0,-6 9 23,1 10 23,-4 7-1,-3 9 20,-1 4 2,-7 1-23,-8 5 8,-6 6 7,-10 7-11,-13 0-12,-13 4-15,-8 7-21,-8-4-3,0-1-47,3-7-43,13-13-99,11-14-36,8-16 6,6-11-105,7-14 89,6-12 137,0-5 26,5 1 75,0 5 65,3 11 131,-2 9 14,3 11-19,1 8-55,2 12-17,0 9 62,0 10-13,-7 7-42,-9 11-40,-8 2-29,-10 2-11,-11 5-14,-7 0-17,-4-2-6,-2 0-9,6-10-33,6-13-21,7-17-27,12-12-22,7-14-86,8-14-284,15-14 187,7-7 139,10 2 102,5 9 45,-4 11 109,-2 13 96,-2 10 17,-4 10 6,-3 5-13,-3 1-53,-2 1-63,-1-1-36,-4 4-36,4 3-15,-4 1-11,3-1-1,-3 3 0,-1 1-92,-3 4-176,18 56-338</inkml:trace>
  <inkml:trace contextRef="#ctx0" brushRef="#br0" timeOffset="233">22358 9704 523,'-2'0'658,"2"0"-539,-1 2-55,1 0 25,0 1 47,0 11-7,1 6 35,1 19-43,-1 7-37,-1 11-33,-1 4-15,-2-3-12,1 5-3,0-4-7,4 0-8,0-4 0,2-2-5,1-8-1,2-8 2,2-6-1,0-11 0,3-8 0,6-4 5,9-16 6,16-6-1,11-12-10,8-8-1,-2 0 9,-6 2-9,-9 9 1,-9 7-1,-10 4-1,-8 11 1,-10-1-2,-4 4-6,-4-1 8,-1-1 1,1 2 1,0-2-1,-3 3 1,3-3-1,0 0 0,0 0-1,0 3 0,0-3 0,3 0 0,-3 0 0,0 3 1,0-3-1,0 0 1,0 1 0,-3-1-1,3 0 1,0 2 0,0-2 1,0 0 4,0-2-6,0 2 1,0-1 0,0 1 5,3 0-5,-3-3 0,0 3 0,1-3 0,-1 3 5,-1 0-5,-2 0-1,-3-3-24,-5 0-33,-11-5-39,-2-7-229,-55-68-479</inkml:trace>
  <inkml:trace contextRef="#ctx0" brushRef="#br0" timeOffset="234">21989 9626 999,'0'0'254,"0"-1"-73,2 1-46,-1 0-15,4 0-9,8-3 5,7 3-7,8-4-19,3 0-42,-1 0-25,-5 0-23,-1 8 0,-2 2-50,-2 6-127,4 1-176,-3 1-203,15-6-242</inkml:trace>
  <inkml:trace contextRef="#ctx0" brushRef="#br0" timeOffset="235">22516 9354 1302,'-5'-4'283,"2"3"-50,-3-3-73,3 4-47,3 1-38,1 3-38,7 2-25,6 5-4,7 5 7,6 6 4,1-2-5,-3 3-14,-7 2 1,-5-1-1,-17 11-3,-21 13-114,-141 138-422</inkml:trace>
  <inkml:trace contextRef="#ctx0" brushRef="#br0" timeOffset="236">22209 9928 1482,'25'-19'216,"5"-5"-36,26-22-3,7 1-39,-3 5-51,-8 8-24,-9 10-24,-8 13-24,-13 11-15,-5 15-5,-7 14 5,-7 24 6,-13 20-5,-22 72 7,-11 25-2,2-1-6,33-126 1,3-2 0,1-7 0,1 35-1,3-15 0,6-14 0,4-13 0,0-11 6,7-9 20,2-4 16,5-8 6,4-6-20,6-7-13,0-7-9,4-3-6,4-7-70,9-5-90,6 5-110,107-65-513</inkml:trace>
  <inkml:trace contextRef="#ctx0" brushRef="#br0" timeOffset="237">23123 10221 1344,'-18'-1'259,"0"1"-1,-19 1-69,-6 6-67,3 5-32,-1 9-41,10 7-28,8 5-13,7 8-8,12 0 0,17 3-5,11-3 5,12-4 1,12-4-1,6-5 1,2-5 0,-7-1-1,-7-2 0,-11 1 0,-10-7-1,-12-4 0,-2-1-1,-11-5 2,-3 1 8,-10 2 31,-15 6-14,-15 4-18,-8 2-7,-12-3-51,6-4-87,1-7-347,-54-32-642</inkml:trace>
  <inkml:trace contextRef="#ctx0" brushRef="#br0" timeOffset="238">22560 9473 1225,'-4'-6'294,"1"-1"15,-3-5-89,3 6-71,0 5-55,5 2-55,-1 3-39,4 4-1,4 7 0,9 3 1,-1 9 1,3 3 0,-6-1-1,-10 10-12,-17 8-103,-22 12-374,-151 102-857</inkml:trace>
  <inkml:trace contextRef="#ctx0" brushRef="#br0" timeOffset="239">22182 9894 1412,'8'-13'309,"3"-3"-129,13-10-28,-1 3-52,-1 3-25,-3 8-31,-2 1-25,2 8-13,-2 3-5,3 7-2,0 3 1,1 5-1,-2 8 1,5-3 0,3 0 0,5-2 2,10-5-1,6-5 5,0-4-6,2-8 2,-11 0-1,-13 0 0,-13 4-1,-6 3 0,-8-2 0,-6 7 1,-4 0 37,-8 11-10,-9 10-8,-8 11-2,0 2-3,3 6-8,3 8-5,3 8-1,9 3 0,2 0 0,8 0 0,5-5-1,3-4 0,3 3 0,0-1 0,0 0-1,2-3 1,-3-2 0,-4-6 1,-1-4-1,1-10 1,4-15 0,1-6-1,-1-12 1,2-4 17,6-2 39,7-6-2,11-10-16,13-11-15,-1-4-13,3-6-10,-9 3 5,-2 3-5,-4 0-1,-4 2-28,0 1-79,-1-3-56,3 2-61,46-70-509</inkml:trace>
  <inkml:trace contextRef="#ctx0" brushRef="#br0" timeOffset="240">23104 10296 1038,'-6'0'321,"-1"-1"-81,-7-1-20,0 2-85,1 3-36,0 4-30,-1 8-34,-2 6-17,8 7-17,0 8 0,3 2 20,5 8-1,5-1-4,2 2 2,2-6-9,4 3-8,2-3 1,3-7 7,0-6-2,2-8-1,-1-10 27,5-12 0,0-10-9,-2-6-9,3-12-4,-1-9-10,-3-5 10,-3-3-5,-10-7-6,-4-1 1,-8 0 5,-7 7-5,-4 3-1,-10 7 1,-2 9-1,-4 11 1,-4 6-1,1 12 2,-1 10-1,6 9 0,-1 10-1,3 13 0,5 11-5,3 10 5,6 12 0,6-1-5,5-3 4,7-16 0,5-16 0,5-11 0,4-17 2,6-13 0,7-15 6,8-15-6,5-17-1,3-7-9,-3-11 0,-8 2-1,-7 0 10,-12 4 2,-12 9-1,-12 4 0,-12 12 0,-5 12 11,-14 14-4,-6 18-7,-11 13 0,-1 13 0,1 7 1,8 6-2,15 0-6,15 2 0,12 0 4,10 4-11,12-4-95,16 0-77,11-10-340,102-4-471</inkml:trace>
  <inkml:trace contextRef="#ctx0" brushRef="#br0" timeOffset="241">23982 9704 1673,'-14'-5'246,"2"0"-87,-14 2-42,1 6-47,5 14-23,1 13-26,4 16-12,9 12-3,8 9 3,8 5-3,10 1-6,4-5 2,7-9-1,5-11 0,8-10-1,9-9-5,8-10 5,10-5-1,3-5 0,-4 1 0,-12 0 1,-12-1 0,-13 6-6,-11 3 5,-8 5-5,-7 7 6,-5 4 0,-5 6 6,-6 3 12,-9-4 11,1-1 2,-8-1-17,-4-4-4,1 1-10,-8 2-7,-4 2-68,-4 3-72,-3-1-326,-75 34-400</inkml:trace>
  <inkml:trace contextRef="#ctx0" brushRef="#br0" timeOffset="242">23836 10867 1452,'11'-25'279,"7"-1"-75,16-25-30,9-2-64,3 5-44,1 6-33,-3 7-20,-2 4-5,-7 9-8,-8 4 0,-5 6-99,-6 4-173,-4-21-528</inkml:trace>
  <inkml:trace contextRef="#ctx0" brushRef="#br0" timeOffset="243">23884 10028 1437,'-3'-4'331,"3"2"-71,-1-4-83,5 5-69,5 1-57,16 1-32,15 1 1,18 2-10,16-2-8,54 6-2,29-1-96,15 4-201,-86-16-902</inkml:trace>
  <inkml:trace contextRef="#ctx0" brushRef="#br0" timeOffset="244">25172 9849 1855,'-6'-10'250,"1"5"-182,-2-4-32,7 6 24,2 3 21,4 0-27,8 0-36,16 3-6,10-2-11,10 5 9,1-3-8,3 1 4,-7-1-6,-1 0 2,-9 0-2,-9-3-62,-5 0-32,-14 0-38,-8 1-26,-7-1 17,-8 4 84,-6 2 42,-2 0 15,-4 8 6,0 0 45,6 4 26,1 3-2,4 4 12,1 8-14,5 5-14,2 7-10,3 7-14,4 10-7,4 8 1,5 5 1,-2 1 13,1 6-10,-1 5-18,-4-4 3,-1 3-9,-5-4-3,-6-6-5,-1-7 1,-10-10 5,2-18 1,-11-8-7,-3-11 5,-4-12-6,-6-10-6,3-6 6,2-8 0,4 0 0,3-1 0,12-4 2,7 4 11,3 0 26,8 7 32,2-2-5,10 3-35,8 2-29,19-5 5,13-1-5,14-1-1,5-4 5,2-3-5,-1-1 1,-6 4-1,-6 4-1,-5-1-28,-9 9-142,-5 4-50,-4 4-103,30 9-363</inkml:trace>
  <inkml:trace contextRef="#ctx0" brushRef="#br0" timeOffset="245">25829 11054 1190,'-1'17'220,"-2"5"25,3 15-13,3-4-49,7-6-55,3-5-29,10-8-21,4-6-15,9-10-17,9-11-23,0-10-7,2-9-5,-5-6-4,-8-1-1,-10-3 2,-13 7 5,-10 2-7,-7 5 2,-7 5-2,-14 7 16,-11 2-10,-5 5-11,-3 3 5,3 8-6,9 6 0,6 0-1,8 2-6,4-1-67,6 8-89,7 7-73,26 43-558</inkml:trace>
  <inkml:trace contextRef="#ctx0" brushRef="#br0" timeOffset="246">27242 9887 745,'5'-4'287,"1"-4"-20,6-7-17,0 4-25,-5 1-54,-4 9-52,-3 5-46,-3-1-4,2 1-25,-1 0-20,1-1-17,1 5-6,-2 5 8,-1 4 3,-6 11 8,-6 4 10,-9 4-6,-10 9-6,-14-1-11,-8 1-1,-3 2-6,3-6 6,6-5-6,4-7 0,18-13-1,9-9 0,13-3-11,4-5-12,5-2-32,4-2-8,13-10 23,8-8 20,8-6 20,2 4-5,-6 2 5,-8 10 1,-10 7 1,-4 9 5,-3 4-5,4 9 13,2 15 17,1 8 5,2 10-10,-3 8 1,-4 2-2,-1 9-5,-8 3-13,0 10 2,-8-1 8,-8 7-2,-6-2-9,-2-2-5,-7-9 5,1-10-6,6-13-22,3-13-51,6-14-29,10-7-104,1-17-146,2-49-137</inkml:trace>
  <inkml:trace contextRef="#ctx0" brushRef="#br0" timeOffset="247">27052 10436 1099,'4'-8'472,"5"-2"-278,15-14-17,13-3-57,20-4-48,10 1-35,8 1-16,0 9-14,-9 9-6,-9 9-2,-20 12 1,-15 6-6,-14 10 6,-8 13 16,-12 6 46,-6 15-4,-9 11-14,-10 3-17,3 5 3,-5 2-11,4-5-7,1 3-3,-3-6-8,1-2 7,2-11-8,-1-9-45,3-13-81,-2-9-18,1-9-201,1-14-253,-35-54-430</inkml:trace>
  <inkml:trace contextRef="#ctx0" brushRef="#br0" timeOffset="248">27126 10504 710,'9'-5'709,"1"2"-517,8 1-7,8 12 10,6 14-63,4 12-30,5 15-30,2 9-20,0 7-17,-4-5-14,4-1-11,-4-1-4,1-8-5,-3 3-1,2-10-57,0-7-81,6-4-212,83 13-516</inkml:trace>
  <inkml:trace contextRef="#ctx0" brushRef="#br0" timeOffset="249">28562 9925 1830,'-7'-9'251,"3"5"-136,-7-4-17,-1 8-49,2 11-46,-8 9-2,-9 16-1,-14 11 2,-12 10-2,-11 0-11,-7 1-37,-4-6-3,0-5-9,13-11-27,14-10-93,13-12-75,16-12-30,18-6-58,14-8 56,10 0 139,6-1 148,4 9 87,-4 10 105,0 7 9,-3 12 66,-3 13-24,0 12 4,-4 11-71,-5 11-64,-2 12-16,-9 4-43,-3 12-26,-5-2-18,-2-4 0,-2-9-9,0-9-13,1-5-62,-1-9-105,7-6-338,3 23-464</inkml:trace>
  <inkml:trace contextRef="#ctx0" brushRef="#br0" timeOffset="250">28457 10451 1437,'9'-17'295,"3"3"-193,12-13 14,11 4-13,10 8-34,18 4-34,61-1-17,31-8-8,-6-12-2,-64 12-8,-52 8 0,-3 4 8,-7 4 16,18-4 6,-15 8-3,-15 8-26,-8 13 8,-6 15 13,-4 15 17,-6 16-12,-4 15-9,2 12-16,-12 73-1,-1 34 0,-9-8 7,14-81-2,-2-12-5,15-57 16,0-4-7,4-5-2,-9 34-8,-1-9-26,1-14-36,-1-8-44,2-13-116,-30-1-433</inkml:trace>
  <inkml:trace contextRef="#ctx0" brushRef="#br0" timeOffset="251">28460 11120 1701,'-6'-4'262,"1"2"-127,-4-6-45,9 2-19,5-1-4,4-9-47,3-2-20,6-9-11,2-5 4,2-3 1,0-2 4,-1 3 1,-2 1 0,-1 4 1,3 7 0,-3 7 1,3 7 8,5 8-8,4 8 0,5 12 0,-1 4-1,-4 10-1,-3 5-5,-11 10 6,-10 1 13,-9 2 16,-7-1 11,-9-9 11,-13-2 8,-5-4-5,-6-7 1,-4-7-4,-4-11-19,1-11-17,-4-11-2,5-16-5,4-9-8,3-7-28,6-8-75,14 6-71,12 6-38,47-22-598</inkml:trace>
  <inkml:trace contextRef="#ctx0" brushRef="#br0" timeOffset="252">15774 12293 1458,'0'0'381,"-2"4"-230,1-1-70,-1 11-45,-1 17 0,0 27 38,-3 69-16,6-76-22,0 51-10,3-6-13,0-10-4,2-13-7,-4-12 4,-1-18-5,-4-10-1,-6-8-68,-1-10-76,1-11-366,-10-71-547</inkml:trace>
  <inkml:trace contextRef="#ctx0" brushRef="#br0" timeOffset="253">16105 12304 1473,'-1'5'288,"2"5"-223,-1 15-28,2 18 85,-5 19-23,-2 14-26,-7 4-34,-1 5 3,-3 4-12,-4-1-15,1 3-7,-2-5-8,6 4-6,4-5-41,8-14-86,4-13-163,9-30-35,3-24-191,32-75-24</inkml:trace>
  <inkml:trace contextRef="#ctx0" brushRef="#br0" timeOffset="254">16321 12138 1309,'0'-2'343,"0"2"-137,-1-1-124,-1 11-35,0 14 26,-2 19 29,0 25-36,-9 71-30,-3 33-12,-3-4 2,9-46-8,-4 23-5,-2 0 1,-3 0-4,8-6-9,-2-3 1,4-13-2,6-76-58,1-11-34,2-13-110,0 21-269,20-41-180</inkml:trace>
  <inkml:trace contextRef="#ctx0" brushRef="#br0" timeOffset="255">16611 12380 1594,'0'0'309,"0"0"-198,5 0-67,1 3 16,10-1 31,11-2-23,13-5-40,11-4-16,7-3-12,-2-5-22,-2 0-64,-8 1-181,32-16-421</inkml:trace>
  <inkml:trace contextRef="#ctx0" brushRef="#br0" timeOffset="256">16935 12345 1340,'-8'7'290,"2"2"-205,-4 7-8,0 11 59,3 3-20,-5 3-35,6 7-39,-1 5-21,-5 4-12,-5 4 1,-6 2-10,-7-6 0,-4-1-25,-3-8-85,6-9-160,1-11-248,-23-40-507</inkml:trace>
  <inkml:trace contextRef="#ctx0" brushRef="#br0" timeOffset="257">16608 12607 1466,'0'5'297,"0"11"-219,-2 14 6,4 18 29,6 13 8,-1 10-38,2 7-47,7 6-17,-4 5-11,-3-9-2,-3-7-6,1-18-14,-7-16-48,-3-15-55,-1-9-127,-2-11-70,-22-38-223</inkml:trace>
  <inkml:trace contextRef="#ctx0" brushRef="#br0" timeOffset="258">16702 12900 1060,'16'-13'249,"2"-1"-93,16-9-7,-2 8-37,3 8-28,3 7-22,4 3-19,3 4-11,-5 5-23,0 3-3,-4 0 3,-9 2 1,-8 2-2,-7 3 28,-3 5 28,-12 7-8,-6 5-19,-8 8-14,-9 4-10,-8 3-11,2-2 3,-2-4-5,-1-7-18,1-3-39,6-10-101,-5-6-152,-31-15-296</inkml:trace>
  <inkml:trace contextRef="#ctx0" brushRef="#br0" timeOffset="259">16935 13040 1062,'1'22'315,"1"5"11,-1 22-95,-4 6-74,-3 4-62,-3-11-31,0 0-19,-2-13-18,-5 1-10,0-5-7,-8-1-4,-1-4-6,-4-4-4,4-6-53,2-5-35,6-2-104,5-8-170,10-24-231</inkml:trace>
  <inkml:trace contextRef="#ctx0" brushRef="#br0" timeOffset="260">16935 13376 833,'9'0'306,"0"3"-53,13 1-74,-3 10 5,-2 3-4,4 4-63,-4-1-46,4 5-34,5 2-22,2 2-6,3 0-9,1-4-21,-8-8-44,-5-2-44,-8-7-47,-5-2-44,-4-4-262,-21-8-355</inkml:trace>
  <inkml:trace contextRef="#ctx0" brushRef="#br0" timeOffset="261">17876 12649 1339,'0'-11'355,"3"3"-104,0-10-94,9 3-61,15-1-21,13 0-3,15 10 0,17 3-12,53 3-16,15 3-23,-5-10-12,-46-3-9,-54 2 0,-4 2-6,-5 4-102,22-4-72,-21 6-351,-30 2-531</inkml:trace>
  <inkml:trace contextRef="#ctx0" brushRef="#br0" timeOffset="262">18391 12570 1314,'-8'9'454,"2"6"-379,-14 16-18,-1 9 69,-5 14 1,-9 2-44,-6 4-41,-1 2-24,-4-4-9,4-4-3,3-11-6,11-10-24,6-18-12,14-8-14,8-8-23,4-12-130,13-14-164,15-11 166,12-9 66,14 4 96,-1 9 39,-3 11 88,-4 18 49,-10 10 52,-5 17-17,-6 5 16,-8 8-55,-8 4-43,-7 5-24,-8 1-13,-9-4-14,-3-4-11,-5-2-1,-7-3-7,-3-9-8,-4 1-11,0-12-1,2-4-1,8-13-11,5-8-10,12-15-43,12-16-17,18-9 44,12-5 17,13 9 14,7 8 0,0 14 7,-1 9 24,-7 8 3,-7 9-6,-5 5 0,-6 8-4,-6 5-8,-6 6 1,-2 5 8,-10 1 2,-4 4 14,-10 1-4,-12 5-6,-12-1-7,-11-1-4,-11-2-7,-8-3-6,-4-13-6,6-9-31,11-16-26,12-14-27,12-15-156,17-145-759</inkml:trace>
  <inkml:trace contextRef="#ctx0" brushRef="#br0" timeOffset="263">19197 12173 1592,'13'8'245,"-1"1"-119,7 10 24,1 4-44,-6 4-41,-3 4-28,-2 1-16,4 9-19,-9 0 10,2 3-12,-1-3-23,-1-2-37,-1-3-64,5-9-152,7-13-272,67-52 70</inkml:trace>
  <inkml:trace contextRef="#ctx0" brushRef="#br0" timeOffset="264">19700 12325 541,'11'-15'623,"-4"5"-352,11-9 43,-12 11-53,-3 8-105,-6 0-42,-3 10-54,-12 10-41,-12 12-4,-17 16-9,-16 11-4,-61 47-2,-28 2-8,106-85-35,10-5 20,-35 20 13,21-15-2,22-8 4,16-9 7,16-6-30,13-3-37,20-2 61,11-5 7,18 1 1,7-1-1,-2 4 0,-5-2 0,-12 4 1,-18 2 0,-19 0-1,-14 6-1,-16 7-21,-18 9 16,-20 15-32,-64 40-77,-21 9 7,96-58 15,8-1 69,-31 19 19,21-13 5,18-13 27,19-7 8,16-8 11,16-3 19,13-1-19,14-5-19,9-1-10,-1-5-8,-2-3-3,-11 7 3,-15-2 25,-13 6 7,-15 4-17,-9 4 12,-13 9-11,-14 13-11,-13 9-8,-16 17-6,-9 12 0,2 7 1,1 3-1,12 2 0,9-3 0,13-12 0,17-19 6,8-16 10,10-14-1,8-15 41,15-6 4,14-16-33,14-11-27,11-12-12,6-7-44,1-6-7,-4 4-4,-11 6 7,-13 14 40,-19 20 20,-15 7 5,-9 11 44,-4 11 7,-5 2-19,0 14-1,0 5-9,4 6-12,0 1-6,6-2-7,3-3-1,1-3 9,-3-3-8,3-7-2,-5-9-37,-2-3-71,0-6-159,1-18-496</inkml:trace>
  <inkml:trace contextRef="#ctx0" brushRef="#br0" timeOffset="265">20014 12940 1617,'-3'-5'316,"0"2"-104,-5-3-52,-8 10-107,-11 10-50,-9 12-3,-8 18 0,-3 12 0,7 2-17,10-3-16,12-13-3,14-15 2,8-15-16,7-9 21,10-3 29,4-2 1,5-2-1,1-1-9,-1 1-33,0 1-36,-2 2 18,-5 1 39,-4 1 14,-7 2 1,-5 4 6,-5-1 20,-4 6 6,-9 2-10,-12 14-1,-8 9-15,-17 12-7,-7 10-26,2 1 13,3 6 14,12-14 6,12-14 37,14-14 25,11-17-19,12-7 10,9-5-2,15-10-24,10-6-18,16-1-4,5 2-4,5 8 55,1 9-13,-14 6-11,-13 9-22,-10 6-9,-12 1 0,-13-3 0,-3-2-1,-7-6-6,-3-7-13,-1-1-17,0-1-35,0-5-4,-1 0-141,10-59-437</inkml:trace>
  <inkml:trace contextRef="#ctx0" brushRef="#br0" timeOffset="266">21127 12295 1808,'-2'-4'282,"-2"3"-149,-2-6-43,-4 14-54,-7 3-36,-11 12 0,-14 17 0,-7 11 6,-12 14-5,-2 9-1,-3-10-15,8-10-12,10-11-11,14-16-8,17-13-8,10-9-21,10-4-69,8-4-9,5-3 90,8-3 48,3 8 15,1 0 38,-1 10 85,-6 10 24,-2 12-35,-5 14-11,-1 19-20,-11 11-9,-2 7-11,-6 7-5,-4-2-22,-3 5-14,-3-5-8,-5 1-11,-1-8-1,2-13-28,2-21-52,8-18-29,1-14 4,5-20 16,4-22-513,13-127-402</inkml:trace>
  <inkml:trace contextRef="#ctx0" brushRef="#br0" timeOffset="267">20807 12975 1491,'11'-14'279,"6"-1"-164,14-13 1,18 1-34,17 0 22,71-17-26,49 11-18,10 15-18,-74 7-15,-11 3-2,-25-4-8,-53 9-7,-18-4-2,-4 7-8,8-4-10,-19 4-43,-15-2-22,-17 4-42,-23 0-238,-140 10-317</inkml:trace>
  <inkml:trace contextRef="#ctx0" brushRef="#br0" timeOffset="268">21394 12545 1622,'3'32'171,"-2"5"2,1 36-10,-1 11-44,-2-4-5,-2-3-5,0-6-40,-3-9-36,0-8-16,-3-9-11,-2-12-6,0-7-29,-7-11-93,-3-11-20,-3-14-74,3-18-339,0-17-28,8-6 359,4 12 224,1 10 338,4 19 28,2 10-44,-5 10-137,4 16-53,-3 18 21,0 14-48,-1 12-29,-4 3-19,1-4-21,1-7-10,1-17-16,5-15-9,3-19-1,0-7-5,5-12-33,4-9 7,14-17 5,15-16-1,10-11 14,9 0 5,4 13 8,-3 5 0,0 17 0,5 5 12,-8 11-1,-7 10-10,-8 6 7,-13 6-7,-8 11 8,-9 6 13,-9 4 20,-10 8-1,-9 11-11,-12 3-14,-10-3 2,-7 0-6,-3-12-5,2-4-7,2-12-27,7-7-20,9-13-16,9-11 5,5-12 2,10-13-34,6-11 8,6-1 43,1 2 18,7 9 21,-1 7 9,-1 7 37,3 11 1,-2 8 7,2 9 3,0 10 4,0 7-2,-6 4-5,-6 7-21,-3 0 4,-9 1 7,-12 7-14,-9 0-17,-10 4-1,-8-4-12,-1-3-15,4-9-30,9-10-6,13-11-12,12-12 15,11-13-35,15-13-29,18-15 56,16-7 37,11 0 19,4 4 7,-3 13 35,-7 13 21,-7 12 17,-6 12-13,-12 12-4,-6 9-10,-5 14-14,-6 7-17,-1 9-8,-4-1-13,3-10-1,-4-12-38,2-9-60,-2-8-46,1-7-48,15-1-550</inkml:trace>
  <inkml:trace contextRef="#ctx0" brushRef="#br0" timeOffset="269">22800 12775 1356,'-5'-6'327,"2"4"-100,-1-6-88,2 8-46,2 2-24,4 10-10,4 2 10,6 5 10,6 7-16,0 3-24,4-7-22,-5-1-11,-6-5-6,-8 0 0,-12 9-102,-17 14-60,-15 13-367,-121 99-523</inkml:trace>
  <inkml:trace contextRef="#ctx0" brushRef="#br0" timeOffset="270">22631 13352 1500,'27'-14'270,"-1"-4"-132,31-15 21,5 2-39,-4 1-23,-14 13-28,-14 8-44,-12 15-25,-13 18-2,-7 21-3,-8 22 5,-11 15 1,0 8 0,-2-1-1,7-3 1,7-11-1,5-10 7,7-11 11,4-17-1,6-8-10,4-13-7,11-4 0,5-10-46,7-14-56,8-9-188,81-79-630</inkml:trace>
  <inkml:trace contextRef="#ctx0" brushRef="#br0" timeOffset="271">23302 13770 1132,'-2'11'634,"2"5"-514,2 13 21,2 9-8,7 5-26,10-8-14,9-2-20,7-8-38,8-6-10,1-16-2,-2-11-5,-4-15-14,-6-8-4,-4-7-31,-14-1 8,-6-6 22,-11 0 1,-16 7 6,0 4 9,-13 13 18,1 14-18,-6 9-6,2 9-9,2 8 0,7 5 0,4-2 0,7 4-14,6-1-74,7 5-74,7-2-367,36 23-559</inkml:trace>
  <inkml:trace contextRef="#ctx0" brushRef="#br0" timeOffset="272">24446 12995 1517,'-3'-6'290,"2"4"-98,-2-4-66,-1 5-45,2 2-20,-1 11-31,-9 10-21,-3 21-7,2 14 10,2 9-11,16 1 13,11-5-7,16-5-1,12-8-4,9-7-1,3-10-1,6-6 0,-3 0 0,-1-4-9,-4 1 7,-9 3 1,-5 3 0,-12 6 0,-7 13-1,-9 2 2,-7 7 0,-10 0 1,-7-4 28,-9-4 5,-7-2 5,-9-6-12,-6-6-13,-7-7-14,-1-5-9,-3-11-62,-2-6-19,4-9-63,6-8-169,4-16-165,-51-89-143</inkml:trace>
  <inkml:trace contextRef="#ctx0" brushRef="#br0" timeOffset="273">24322 13725 922,'0'0'480,"2"0"-338,6 4-55,9 5 153,9 8-25,5-2-61,12-2-40,4-6-37,4-10-35,2-9-24,-3-4-11,-6-5-7,-6 1-30,-6-3-57,-5 2-51,-6 2-210,6-55-660</inkml:trace>
  <inkml:trace contextRef="#ctx0" brushRef="#br0" timeOffset="274">24702 13162 1722,'0'0'321,"6"0"-234,5-2-62,11-2-7,12-3-3,14-2-7,10 1-8,12-2-11,51 3-106,10 2-230,-11 2-671</inkml:trace>
  <inkml:trace contextRef="#ctx0" brushRef="#br0" timeOffset="275">25542 13267 1304,'0'-3'866,"1"0"-729,9-2-79,12 1-38,16 1-14,16-1-5,14 1 7,7 3-8,1-4-27,-6-2-42,-12-1-58,-11-3-233,3-15-374</inkml:trace>
  <inkml:trace contextRef="#ctx0" brushRef="#br0" timeOffset="276">25848 13342 1253,'-3'7'448,"0"2"-319,-1 13 34,4 8-8,2 6-22,4 9-34,3 6-21,4 2-46,-3-6-16,0 0-4,-9-6-12,-8 4 2,-16 6 5,-11 6-7,-20 2-15,-8-4-18,-4-3 5,5-10 8,10-9 11,18-15 9,13-8 0,20-8 1,14-7 34,16-6-17,12-3 15,18-1 13,5-1-14,6 6-7,0 3 7,-7-1-7,2-2-11,-4 1-9,-6-4-5,-7 1-99,-7 2-85,-7 1-124,50-15-857</inkml:trace>
  <inkml:trace contextRef="#ctx0" brushRef="#br0" timeOffset="277">26443 14110 1125,'-3'12'926,"-2"8"-809,1 13-58,4-1 52,6-1-36,10-8-5,11-10-23,9-6-22,6-11-8,1-8-17,0-11-6,-4-15-53,-6-2 8,-8-11 8,-10-2 26,-8 2 17,-14 2 0,-14 14 19,-9 7 4,-3 21 5,-5 10 4,-1 15-7,4 0-13,5 5-10,10-4-2,5-4-37,9 4-122,17 34-389</inkml:trace>
  <inkml:trace contextRef="#ctx0" brushRef="#br0" timeOffset="278">27542 12836 1246,'0'0'331,"4"6"-245,0 0-67,6 11 94,3 13 62,7 21-35,1 18-35,15 72-33,-8 23-12,-14 7-18,-14-67-2,-5-57-5,-3 11-16,-14 125-7,-12-12-1,25-132-2,-2-7-2,4-8-7,-7 22 0,1-20-72,7-12-21,2-11-18,-1-11-21,4-18-431,11-132-186</inkml:trace>
  <inkml:trace contextRef="#ctx0" brushRef="#br0" timeOffset="279">27788 12710 1535,'-4'0'351,"4"0"-228,-4 3-93,8 0 0,5 3 58,18 7 13,17 2-47,16 4-30,13-7-17,7-3-1,-1-2-5,-3-5 1,-5 4-1,-14 2-1,-11 7 0,-12 2-1,-13 12 0,-9 17 1,-10 17 15,-7 21 17,-20 77-4,-15 43 16,-8 29-1,16-62 10,3 29 7,-1 6-23,12-55-17,11-24-14,5-18 6,2-67-11,2-6 0,-1-8 5,2 22-6,0-19 0,0-18-26,-3-13-46,-1-15-37,-5-16-73,-6-22-176,-50-184-600</inkml:trace>
  <inkml:trace contextRef="#ctx0" brushRef="#br0" timeOffset="280">27830 13459 1825,'-4'-1'323,"1"1"-199,0-3-50,6 2 52,10-1-6,17-5-71,16-10-31,17-2-18,13-7-16,5 1-77,-7 3-51,-10 2-60,30 14-489</inkml:trace>
  <inkml:trace contextRef="#ctx0" brushRef="#br0" timeOffset="281">27926 13729 1337,'-24'20'363,"5"-2"-117,-17 18-77,15-14-37,9-11-42,10-9-34,7-6-31,1-4-13,9-4-12,5-9-1,7-10-29,8-2-8,3-1 8,1 8 17,2 9 5,0 14 8,-2 12-6,-6 6 6,-3 1 7,0 2 9,-8 1 2,-2-3-3,-7 3-9,-7-9 2,1 4 13,-14-6 25,-5 3 13,-15 4-13,-9 0-20,-13-3-10,-2-6-1,5-12-4,7-6-11,11-6-15,7-1-95,13-3-73,60-23-470</inkml:trace>
  <inkml:trace contextRef="#ctx0" brushRef="#br0" timeOffset="282">28873 13345 1473,'0'-7'613,"1"4"-534,10-10-58,14 5 2,22 1 16,17 1-3,60 6-14,17 12-10,-5-3-12,-98-9-9,0-2-40,-6-2-32,26-5-93,-16-8-297,-11-53-226</inkml:trace>
  <inkml:trace contextRef="#ctx0" brushRef="#br0" timeOffset="283">29217 12842 1223,'0'17'249,"1"11"-186,2 31 65,6 80 100,10 50-62,2 36-46,-21-62-54,-9 4-28,-5-6-22,-12-6-5,-4-24-10,8-24 6,10-66-7,1-7-12,5-11-47,-4 20-76,7-21-226,6-26-213,28-108-441</inkml:trace>
  <inkml:trace contextRef="#ctx0" brushRef="#br0" timeOffset="284">29382 13350 1830,'-9'2'318,"-3"6"-241,-12 8-59,-9 17 45,-7 8 57,-7 8-21,0 4-57,-1 1-29,1 2-13,4 0 0,1-10-67,12-7-52,10-16-26,13-11-88,20-20-149,19-18-101,20-12 178,16-9 11,7-2 294,1 19 192,-4 16 99,-8 24-24,-7 20-30,-9 15 3,-8 14-63,-9 3-67,-10 3-47,-9-6-27,-6-6-36,-6-10-20,-3-4-83,0-1-400,-4 18-631</inkml:trace>
  <inkml:trace contextRef="#ctx0" brushRef="#br0" timeOffset="285">29934 13234 1480,'0'8'213,"0"10"-199,-1 22 68,-1 24 115,0 71-40,8 53-43,0 16-4,-10-69-41,-8-9-24,-3-24-6,11-59-21,1-5-3,-2-8-15,0 29-22,0-19-60,3-15-47,2-17-75,0-15-255,-10-73-355</inkml:trace>
  <inkml:trace contextRef="#ctx0" brushRef="#br0" timeOffset="286">29272 13052 1762,'7'9'339,"12"15"-298,26 25-10,64 78 28,49 61 44,8 7-11,-66-77-38,-12-14-35,-51-59-8,-6-4-1,-5-7-10,17 32-11,-16-15-52,-13-18-32,-19-5-37,-16-15-64,-24-3-287,-149-43-433</inkml:trace>
  <inkml:trace contextRef="#ctx0" brushRef="#br0" timeOffset="287">29101 13538 1568,'2'4'500,"5"15"-468,14 24 4,12 28 66,48 88 25,42 42-14,24 12-22,-52-103-28,-56-64-30,-7-6-15,-3-3-12,27 34-6,-18-20-41,-13-12-73,-7-17-60,-5-9-144,22-38-552</inkml:trace>
  <inkml:trace contextRef="#ctx0" brushRef="#br0" timeOffset="288">30888 12779 1561,'1'1'370,"0"6"-296,4 7-19,-2 1 61,1 7-19,-8 4-16,-2 4-25,-3 2-10,-10 4-17,-17 2-13,-20 4-5,-60 26-11,-40 7-68,15-12-38,111-55-28,5 0-28,9-7-115,-16 3 58,20-8 112,14-9 53,12-1 54,12 1 8,11 1 53,5 8 89,8 8 0,2 13 2,0 18-34,-3 19 1,-9 14-25,-10 21 10,-3 70-11,-34 31-24,-29 9-3,6-77-18,-1-4-27,8-12 1,4-5-11,14-57-4,3-11-7,0-2-39,2 24-64,3-20-46,6-18-56,0-20-100,25-90-192</inkml:trace>
  <inkml:trace contextRef="#ctx0" brushRef="#br0" timeOffset="289">30727 13360 759,'4'-2'1049,"5"4"-1049,8-2 16,11 1 68,12 2 44,12-3-37,10 3-29,13-3-38,0 0-17,1 0 7,-15-3-13,-15 6 0,-10-1 1,-16 3 3,-6 0-5,-8 3-10,-2 8 10,-4 9 57,-4 16 1,-5 14-2,-9 18 8,-2 21 13,-19 79-5,-6 50-3,-5 6-6,13-84 3,4 13-11,-11-18-17,35-90-23,0-9-8,-1-6 0,-4 35-7,5-25-45,3-16-60,3-18-51,-1-15-25,-4-19-40,-27-136-579</inkml:trace>
  <inkml:trace contextRef="#ctx0" brushRef="#br0" timeOffset="290">30801 13852 1808,'-2'7'300,"-4"5"-239,-4 17-41,-7 5 52,4-1 25,3-9-50,8-11-31,4-10-8,1-5-7,8-10 9,8-4-10,10-16-6,14-13-40,1-3 1,3 0 12,-5 18 13,-4 18 11,-7 16 0,-1 17 9,-7 12 0,-6 9 27,-6 5 6,-6-1 8,-6-4 1,-4-11 6,2-5-11,-7-11-1,3-8 18,-6-3 2,-7-5-10,-12-3-28,-10-7-7,-5-1-11,3-2-26,0 2-28,8 2-36,8 4-49,7 5-91,-27-4-974</inkml:trace>
  <inkml:trace contextRef="#ctx0" brushRef="#br0" timeOffset="291">31760 10340 525,'-6'17'148,"-2"6"-92,-5 23 74,1 15 4,3 3-35,-1 0 16,9-4-7,8 4-25,-1 3 35,6 4 29,5 1-58,9 1-5,1-5-26,7 1 1,5 0-23,10 7-12,14 7-11,54 62-5,28 8-7,8 43 5,-58-67-5,-5-7-1,-10-10 1,-17-12 5,-17 4 2,-31-67-7,-2 0 6,-3-3 2,7 30-1,-10-4-7,-9-12-1,-16 5 1,-19 12 43,-63 50-4,-70 30 14,-65 18-13,31-13-25,-24-8-7,10 3-9,20 5 0,41-15-47,61-27-22,69-65-49,16-14-167,11 48-426</inkml:trace>
  <inkml:trace contextRef="#ctx0" brushRef="#br0" timeOffset="292">19424 15846 1689,'-8'-16'249,"3"9"-71,-2-15-80,5 18-71,4 7-14,-1-2-5,7 5-7,5 7 28,8 7-8,5 6-6,-2 8-8,2 8-1,-16 9-6,-6 14-51,-15 17-96,-31 71-325,-71 51-484</inkml:trace>
  <inkml:trace contextRef="#ctx0" brushRef="#br0" timeOffset="293">19228 16516 1108,'18'-9'157,"8"2"-67,28-12 72,13-3-4,3-7-2,-1-1-30,-9 4-47,-17 7-32,-13 12-47,-17 21 9,-16 25-9,-24 84 15,-44 93-8,-16 24-7,38-90 0,6-8-1,16-35 0,21-69 1,6-10-1,3-8 0,4 22-6,14-17 5,14-17 2,10-13 1,14-21 5,56-51-6,20-60-5,-2-39-100,-55 67-220,-29-10-507</inkml:trace>
  <inkml:trace contextRef="#ctx0" brushRef="#br0" timeOffset="294">20050 16466 1410,'8'-14'273,"12"-3"-169,11-23-19,13-3 40,6-2-11,-3 6-30,-1 7-30,-6 16-32,-1 10-20,-5 12-2,-4 6 0,-7 10 0,-12 5 0,-9 17 1,-13 6-1,-5 13 0,-8 0-1,-6 2-23,0-5-15,-4 0-23,1-4-11,3-1 1,6-10 7,5-7 26,6-5 21,7-12 5,6 1-2,5-4 9,2 3 6,9 3 18,-1 1 6,9 9 21,7 11 44,7 2 41,6 7-35,3-6-26,3-7 6,7-9-12,0-12-2,7-5-23,0-8-17,0-3-9,-3-8-11,-4-3-1,-5-9 1,-5-6 0,-7-3-1,-10-2-43,-5-1-49,-10-2-43,-6-9-64,-6-110-619</inkml:trace>
  <inkml:trace contextRef="#ctx0" brushRef="#br0" timeOffset="295">21676 15791 1755,'-4'-10'293,"0"3"-103,-1-5-95,-3 12-46,-7 6-7,-13 13-28,-12 14-14,-11 16 0,-1 16 0,-8 8-10,2-1-55,4-5-37,8-12-25,13-16-67,11-11-125,11-16-168,10-7 154,5-5 95,10-5 238,8-6 94,9 1 77,9 1 24,1 13-46,2 14 28,-10 17 24,-3 23-3,-6 29 16,-2 77-49,-25 45-82,-15 11-47,4-72-15,6-7-13,3-95-8,4-9-6,1-9-52,1 22-76,10-28-170,2-22-251,38-126-313</inkml:trace>
  <inkml:trace contextRef="#ctx0" brushRef="#br0" timeOffset="296">22151 15913 1276,'11'-20'345,"0"12"-174,8-15-125,-7 20-31,-7 4-3,-4 3 23,-4 7-34,-3 11 19,-7 16 1,-8 14-2,-10 7-13,1-5-6,3-14-13,6-12-2,7-17 15,8-6 2,5-5-2,2-4 0,3 3-16,-2-2-16,4-2 14,7-1 9,6-5 9,8 3 0,10 0 5,7-1 12,3-3 14,4 0 7,-10-3-11,-8 4-14,-10 3-12,-8 5-1,-8-3-36,-7 6-72,-4 6-51,-8 1-96,-6 5-84,-51 46-123</inkml:trace>
  <inkml:trace contextRef="#ctx0" brushRef="#br0" timeOffset="297">22215 16269 576,'-2'3'309,"2"1"-62,0 0-59,3 6-11,6-1-36,-1 5-32,2 5-2,4 11 20,-4 11-22,-1 15-15,-5 9-25,-7 8-31,0 9-1,-4 1-10,-2 1 2,3-3-2,-1-8-10,4-4-11,-2-17 8,5-18-8,0-18-1,0-9-1,0-7-17,0-4-20,-4-8-11,-8-18-83,-8-17-128,-5-25-106,-2-5 41,-3 9 199,0 13 125,6 18 129,2 15 51,4 8 18,8 8 38,5-1-46,5 6-95,9-1-73,12-2-4,15 0 15,18-5 0,10-5-1,1 4-22,2-4-4,-5 1 2,-4 3 4,-9 2 0,-15 1-12,-19 6-1,-10 2-20,-14 14-2,-20 20 4,-17 24-31,-61 72-35,-33 24-25,2 0-8,53-71 20,54-49 55,7-11 31,3-6 12,-11 19 28,10-16 19,16-14 17,6-5 10,8-4-31,16-2 47,10-4 15,21-4-18,11-11-10,56-14-5,22 0 9,26 23 24,-57 7-26,-4 20-28,-23-6-22,-54-6-22,-5-1-5,-4 3 5,18-3-6,-14 1-1,-12-1 0,-8 0-7,-7-1-36,-4 1-37,-4-4-29,-10-3-85,-9-9-142,-83-82-959</inkml:trace>
  <inkml:trace contextRef="#ctx0" brushRef="#br0" timeOffset="298">22197 15642 264,'-2'-6'684,"1"2"-409,-3-3-32,2 3-86,2 4-79,0 0-48,0 5-13,2 7-11,0 12 16,0 5 17,1 9 0,1-2 15,1-4 2,-1 0-2,2-9-11,3 0-10,-5-5-13,2 2-8,-1-3-6,1 5-5,1 0 5,-1-5-6,2 3 0,-5-5-32,1-1-68,-1 2-70,3 2-103,-1-1-226,-10 42-75</inkml:trace>
  <inkml:trace contextRef="#ctx0" brushRef="#br0" timeOffset="299">22030 16148 623,'0'-2'289,"0"1"4,0-2-64,1 3-35,1-2-28,1 2-52,-2 0-73,2 0-36,3 2-4,8 1 23,5-3 36,8 0-10,2-3-13,9-1-1,5 1-4,8-3-13,1 1 5,2-2-7,4 4-4,0-1 1,-4 3-5,-8-1 1,-6 2-9,-11 0 0,-11 0 1,-7-2-1,-2 2 5,-4 0 0,-2 0-6,-3 0 7,-3-2 1,3 4-1,-2-2 4,1 0-4,-1 0-7,1 0-12,-3 0-45,-3 2-67,-3 1-136,-49 41-485</inkml:trace>
  <inkml:trace contextRef="#ctx0" brushRef="#br0" timeOffset="300">2579 11559 1150,'-9'-13'304,"3"3"-88,-10-10-73,1 5-53,9 1 6,0 3-20,3 6-17,2 5-37,-1 4-22,2-3 0,4 6-12,10 9 4,14 5 8,20 10 1,17 11 0,59 26 5,38 3-6,3-32 6,-44-39-5,27 0 0,-2-39-1,-19-23 0,-5-13 0,-1-4 2,0 5-2,-17 7 1,3 27 8,-24 15-9,-55 12 0,-2 10-1,-6 3 0,21 2-5,-9 14-6,-3 11-24,-1 9 20,2 5 14,9 12 1,14-4-1,15-6 1,50-4 0,27-40 1,17-39 1,-40-10-1,8-9 1,-1-1 8,-7 0 0,6-5-2,17 0-6,18 7-1,-30 16 17,-15 23-11,-12 15-6,-8 4 2,-12 13-1,-49 1 8,5 2-9,-5 2 2,33 17-2,0 8 0,-6 1 0,11 11 0,49 23 1,22-16 0,9-20 10,-59-29 4,5-5 4,16-11 8,-8-6-6,4-2-12,-8-11-1,-7-2-7,-3-9 0,-2 0 5,-4 7-5,3 8-1,-6 9 0,-49 9-1,1 2 0,-4 5 0,39 4 1,1 3-1,3 5 0,54 1 1,17-8 0,8-8 1,-51-7 0,5 3-1,10-1 0,6 2 0,9-2 0,-1 10 1,7 3-1,-3-20 0,-4 0-6,-16-6-18,-13 4-31,-7-6-19,1 0-29,-4 9-104,-1 14-57,-11 12-279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35:32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21961 12805 1109,'-3'-2'227,"1"0"-44,-3-2-92,4 1 1,-2 0 29,3 3 5,-2 0-37,2 0-31,0 0-19,0 0-12,0 0-12,0 0-7,0 0-8,0 0 0,0 3-1,-1-3-5,1 3-3,0-3 0,0 2-3,0-2 3,0 2 8,3 0-8,1 5 8,4 2 1,5 4 0,3 3 1,4 5 1,8 4-1,3-5 5,5 6-6,4-4 6,2-7-6,6-1 6,3-10 0,2-16-5,8-5 5,2-13-5,1-6 5,-4-3-5,-11 2 5,-12 7-5,-15 12 0,-11 11-1,-8 5-2,-3 6-16,3 8-13,-1 14 31,6 7 8,4 5-7,5 0 10,1-8-10,5-4 5,0-7 2,-1-9-1,-1-4-5,-1-5 7,1-7 4,1-1-5,6-9-1,2 0-6,6-5 1,1 2 4,-2 3-6,-5 4 0,-8 9-15,-3 3-72,-8 9-237,-14 62-353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19-11-06T05:31:08.7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3054 4684 492 0,'0'0'332'0,"0"0"-5"16,0 0-61-16,0 0-77 15,0 0-68-15,-11 0-21 16,11 1-46-16,0 0-29 15,0-1 19-15,0 2-30 16,0-2-2-16,0 1-2 16,0-1-8-16,0 0 4 15,0 0-6-15,0 0 0 16,0 0 13-16,0 0-12 16,0 0-1-16,0 0 7 0,0 0-5 15,0 0 10-15,0 0-12 16,0 0 1-16,0 0-2 15,0 0-19-15,0 0-46 16,0 0-47-16,0 0-108 16,0 3-167-16,6 1 54 15,3-2-165-15</inkml:trace>
  <inkml:trace contextRef="#ctx0" brushRef="#br0" timeOffset="1572.7939">3109 4692 114 0,'0'0'509'16,"0"0"-330"-16,0 0 38 15,0 0-31-15,0 0-64 16,0 0-10-16,0 0-31 16,-2 0-27-16,2 0-5 15,0 0-37-15,0 0-12 16,0 3-16-16,0 0-15 16,9-1 31-16,6 1 15 15,2 1 23-15,2-2 23 16,3 0-30-16,1-2-5 15,2 2 4-15,2-2-30 16,4 0 18-16,5 0 2 16,7 0-2-16,4 0 23 0,5-7-18 15,3-1-1 1,-1 0 7-16,1 0-17 0,2 1 13 16,-5-1-13-16,-4 4-12 15,-2 0 9-15,-3 2-8 16,-2 0-1-16,0 2 3 15,-5 0 5-15,0 0-8 16,-3 0 0-16,-2 0 0 16,-3 0-3-16,1 0 5 15,-4 0-2-15,5 2 0 16,-5 0 7-16,5-1-7 16,-3 0 0-16,0 1 0 0,3 0 1 15,-2-2 0 1,5 0-1-16,8 0 10 0,1 0-10 15,6-6 15-15,-2 0-15 16,2-2 1-16,-5 2 4 16,-4 2 2-16,-4 1-7 15,-7-1 0-15,-3 3 2 16,-1 1 0-16,0-1-2 16,-3-2 0-16,6 2-1 15,6-4 7-15,8-1-5 16,4-2 17-16,9-3-17 15,-1 3 12-15,-3 2-13 16,-6-2 1-16,-6 4 0 16,-7 1-1-16,-4 1 0 15,-2 2 0-15,5-1 6 0,1 1-6 16,2-1 0-16,6-1 0 16,-2-1-6-16,-1 2 7 15,0 1-1-15,-2-2 0 16,2 0 10-16,-5 2-13 15,-1 0 3-15,0 0 0 16,-2 0-7-16,-2 0 9 16,1 0-2-16,-2 0 0 15,5 0 8-15,-2 0-4 16,-1 0-4-16,4 0 0 16,1 0-7-16,-1 0 8 15,8-2-1-15,-2-2 3 16,2 0 5-16,-5 1-9 0,-3 2 1 15,-4 0 0-15,-7 1-8 16,4 0 9-16,-2 0-1 16,3 0 0-16,1 0 2 15,5 0 7-15,3 0-9 16,-1 0 0-16,1 0 3 16,1 0-3-16,-1 0 0 15,-1 0-1-15,0 0 2 16,0 0 3-16,-2 0-4 15,0 0 0-15,-1 0-2 16,-3 0 2-16,3 0 0 16,-5 0 0-16,0 0 6 15,0 0-3-15,0 0-3 16,-1 0 0-16,-1 0-9 16,-1 0 11-16,-3 0-2 0,-3 0 0 15,-1 0 1-15,1 0 8 16,-2 0-9-16,7 0 0 15,0 0-7-15,6 0 10 16,4 0-3-16,-1 0 0 16,4 0 1-16,-1 0 0 15,1 0-1-15,-3 1 0 16,2 3-1-16,0 0 1 16,0 1 0-16,4 0 0 15,-2-1 6-15,1 0-1 0,-2 1-5 16,-4-2 0-1,-2 0 0-15,-6-1-3 0,-1 0 3 16,-3 0 0-16,0-1 1 16,-3 0 6-16,0-1-7 15,-3 2 0-15,-2-2 0 16,-4 0 1-16,-1 0-1 16,-4 0 0-16,-1 0-7 15,0 0-10-15,-9 0-82 16,-9 0-145-16,-10 0-252 0</inkml:trace>
  <inkml:trace contextRef="#ctx0" brushRef="#br0" timeOffset="3274.2439">2909 6032 456 0,'0'0'195'15,"0"0"-57"-15,0 0 79 16,0 0-22-16,0 0-47 15,0 0-35-15,0 0-68 16,-9-5-39-16,9 5 1 16,16 0 24-16,7 0 68 15,14 1-7-15,6 0-15 16,11-1 1-16,18 0-31 16,17 0 7-16,-7-2 3 0,-3-4-39 15,2 2 5 1,2 4-14-16,31 0-8 0,18 0 27 15,-3 0-27-15,-7 0 21 16,-11-1-2-16,-4-1-20 16,-1 1 16-16,1-1-11 15,-4 2-4-15,-4-1 14 16,-8 1-15-16,-15 0 0 16,-17 0 0-16,-11-1 9 15,-2-1-9-15,10-1 0 16,9 0 0-16,4 0 12 15,1 1-12-15,-6-3 0 16,-4 4-1-16,-2-1 2 16,-4 0-2-16,-3 2 1 15,-1 0 0-15,-1 0-4 0,-2 0 4 16,0 4 0-16,-2-2 0 16,3 2 8-16,-2-4-6 15,3 0-2-15,-2 0 0 16,2 0-3-16,3 0 4 15,-4 0-1-15,4 0 0 16,-4-4 6-16,1 0-6 16,-1 2 0-16,-3 0 0 15,0-2-2-15,2 2 2 16,1 0 0-16,-2-2 0 16,0 0 9-16,-2 2-7 15,-1-3-2-15,-3 3 0 0,2-3-9 16,-5 3 11-16,-1-1-2 15,0 1 1-15,-5-2 8 16,2 2-5-16,0-1-4 16,-2 0 0-16,0 0 2 15,1 0-1-15,-2 2-1 16,-1-2 0-16,0 0 8 16,-5-2-6-16,0 3-2 15,-2-2 0-15,0 3-2 16,-2-4 3-16,4 3-1 15,-1-3 0-15,1 1 6 16,-3 1-6-16,0 0 0 16,-2 0 0-16,-2 2-6 0,1-2 6 15,-2 2 0 1,2 1 0-16,-3-2 8 0,1 2-7 16,-2 0-1-16,1-3 0 15,-2 3 6-15,2-1-4 16,0-1-2-16,0 2 5 15,-3 0-4-15,0 0 15 16,0 0-15-16,0 0 0 16,1 0 8-16,1 0-9 15,-1 0 0-15,5 0 0 16,1 0 0-16,-2 0 6 16,2 0-6-16,-4 0 0 15,0 0 9-15,-6 0-9 16,2 0 18-16,-3 2-1 15,-3-2-16-15,-1 0 6 0,-2 1-7 16,-2-1 0-16,0 0-2 16,0 0 1-16,0 0-27 15,-2 0-32-15,-51-3-58 16,2-8-197-16,-16-2-761 0</inkml:trace>
  <inkml:trace contextRef="#ctx0" brushRef="#br0" timeOffset="4406.217">3294 4325 499 0,'0'0'283'15,"0"0"-48"-15,0 0-37 16,0 0-77-16,0 0-24 16,0 0-54-16,0 0-31 15,0 0-12-15,6 3-7 16,3 5 7-16,7 4 12 16,-1 1 4-16,3 4 17 15,3-1-8-15,-3-1-18 16,0 3 14-16,-2-3-21 15,-1 0 8-15,0 0 1 0,-2-3-9 16,-2 1 10 0,-2-1-10-16,-2-4-11 0,-1 3-24 15,-1-3-87-15,-2-3-119 16,-2-3-99-16,-1-2-161 0</inkml:trace>
  <inkml:trace contextRef="#ctx0" brushRef="#br0" timeOffset="4640.59">3507 4364 411 0,'0'0'215'0,"0"0"-111"16,0 0-29-1,0 0-17-15,0 0 49 0,0 0-12 16,0 0 2-16,-34 43-3 15,19-31-39-15,3 3-8 16,-4-1-40-16,-1-1-5 16,-1 4-2-16,0-4-54 15,-4 3-137-15,4-6-43 16,6-2-77-16</inkml:trace>
  <inkml:trace contextRef="#ctx0" brushRef="#br0" timeOffset="5255.962">3165 4246 13 0,'0'0'555'15,"0"0"-435"-15,0 0-49 16,0 0-22-16,0 0-9 16,0 0 3-16,0 0 41 15,-19 36-26-15,16-15-2 16,0 1-5-16,2 1-6 16,1 5 6-16,0 1 11 0,0 2-33 15,1 1 3-15,10 1-12 16,5 1-11-16,8-5-9 15,0-1 7-15,11-3-7 16,3-7 0-16,1-4 36 16,1-4 8-16,0-6-11 15,-4-4-12-15,1 0 6 16,-5-2-14-16,-4-10 2 16,-4-3-2-16,-6-3-10 15,0-6 23-15,-8-1-10 16,-2-1 9-16,-4-4 13 15,-4 1-3-15,0-2-7 16,-2 1-15-16,-9 0-6 16,-3 3-7-16,1 4 0 15,-2 1-15-15,0 4 13 0,0 3 4 16,-1 6 3-16,-1 0 7 16,-4 2-12-16,-1 3 0 15,-1 3-1-15,-5 1 1 16,0 0-1-16,-2 0 1 15,2 1-22-15,4 6-22 16,6 2-60-16,3 0-18 16,9 1-56-16,3 7-71 15,3-3 3-15,0-1-289 0</inkml:trace>
  <inkml:trace contextRef="#ctx0" brushRef="#br0" timeOffset="5906.219">3941 4351 506 0,'0'0'213'0,"0"0"-118"15,0 0-51-15,0 0-44 16,0 0-19-16,0 0-10 16,0 0-21-16,-37-3-44 15,37 3 17-15,-2 0 22 0,2 0 55 16,0 0 6-16,0 0 114 15,0 0 24-15,0 0-6 16,0 0 5-16,0 0-10 16,0 0-29-16,0 0-27 15,0 0-25-15,0 0-52 16,0 5-12-16,5 3 1 16,7 5 11-16,3 2 38 15,3 5-14-15,3 0-3 16,-1 2 21-16,-3-3-32 15,2-3 10-15,-5-1-19 16,-1-2 0-16,-5-4-2 16,-2-3-22-16,-2 3-63 15,1-2-73-15,0 1-44 16,3-2-4-16,-5-1-9 0,3-3-328 16</inkml:trace>
  <inkml:trace contextRef="#ctx0" brushRef="#br0" timeOffset="6133.598">4110 4382 479 0,'0'0'166'16,"0"0"-48"-16,0 0 25 16,0 0-8-16,0 0-80 15,0 0-13-15,0 0-2 16,-70 17-27-16,53-2 15 0,-2 0-12 15,1 1-5-15,3-4 14 16,3-1-25 0,-1-1 1-16,4-4-1 0,-6 1-59 15,6-1-201-15,-2-3-152 16</inkml:trace>
  <inkml:trace contextRef="#ctx0" brushRef="#br0" timeOffset="6739.079">3737 4279 500 0,'0'0'120'0,"0"0"-27"16,0 0-22-16,0 0-12 15,0 0 8-15,0 0-27 16,0 0 1-16,-20 74 5 16,20-56-14-16,0 3 21 15,0 4 1-15,0 0-15 16,5 5-4-16,4 1-6 16,9 0-3-16,0 1 11 15,7-2-2-15,2-4 3 16,6-5-19-16,1-5-18 15,-1-5 6-15,0-8-1 16,1-3 7-16,2-4 21 0,-2-14-24 16,2-6 29-16,-2-3-27 15,-2-1-12-15,-7-1 13 16,-5 1-11-16,-6 1 4 16,-6 2-6-16,-5 1 1 15,-3 0 24-15,0 0-9 16,0 0-10-16,-9 2 7 15,-3-2-12-15,-3 1-1 16,0 1 0-16,-3 0-11 16,-1 2-1-16,-1 2-10 15,-2 5 22-15,1 1-7 16,-3 6 1-16,-1 3 5 16,-5 3 0-16,2 0-24 0,-4 4 24 15,4 6-9-15,0 1-5 16,4 2-5-16,4-1-24 15,4 0-4-15,7 0-43 16,3 8-78-16,3-5-28 16,0 1-34-16</inkml:trace>
  <inkml:trace contextRef="#ctx0" brushRef="#br0" timeOffset="7237.657">4454 4282 573 0,'0'0'151'16,"0"0"-84"-16,0 0-40 16,0 0-18-16,0 0 5 15,0 0 56-15,0 0-4 16,63 60 50-16,-42-38-45 16,0 2-35-16,0 2-4 15,-3 1 0-15,3-1-31 16,-6 1 11-16,-2 0-12 15,2-1-3-15,-2-4-52 16,-2-2-97-16,5-9-45 16,-5-4-28-16,-2-7-305 0</inkml:trace>
  <inkml:trace contextRef="#ctx0" brushRef="#br0" timeOffset="7485.982">4775 4336 348 0,'0'0'264'0,"0"0"-160"15,0 0-14-15,0 0 5 16,0 0 16-16,-80 30-15 16,57-14-2-16,-5 0-9 0,1 3-35 15,0 2-20-15,2-2-13 16,8 2-15-1,3-7-4-15,3 0-77 0,5-5-117 16,3-7-25-16,3 1-13 16,0-3-354-16</inkml:trace>
  <inkml:trace contextRef="#ctx0" brushRef="#br0" timeOffset="8089.366">4396 4191 215 0,'0'0'364'0,"0"0"-242"0,0 0-65 16,0 0-26-16,0 0 21 15,0 0 19-15,0 0-32 16,-28 59-4-16,28-41 10 15,0 3 21-15,0 1 14 16,0 6-8-16,0 1-10 16,0 4-11-16,9 1-35 15,2 3 9-15,3 0-14 16,4-4-11-16,5-2 12 16,2-4-12-16,6-5 14 15,5-8-4-15,3-5-9 16,1-6 18-16,2-3-12 0,-3 0 0 15,2-13 15-15,-5-4-22 16,-1-3 6-16,-7-2-6 16,-1-1 7-16,-5-2 0 15,-7 1-7-15,-3 2 0 16,-5 0 13-16,-5 1-13 16,-2-1 0-16,0-1 1 15,-2-3 5-15,-11 0 4 16,-2-3-10-16,-6 0-12 15,-2-1 12-15,-4 4 10 16,-2 1-9-16,-5 3 5 16,-2 7 1-16,-1 3-8 15,-4 6 1-15,0 6-2 16,-1 0 1-16,0 0 1 16,5 11 0-16,6 0 0 0,8 4-16 15,5 3 15-15,6 0-117 16,6 5-27-16,2 15-43 15,3-9-107-15,1-2-457 0</inkml:trace>
  <inkml:trace contextRef="#ctx0" brushRef="#br0" timeOffset="8649.8679">5075 4234 431 0,'0'0'169'16,"0"0"16"-16,0 0 2 15,0 0-114-15,0 0-52 16,0 0-20-16,0 0 35 16,39 2 20-16,-20 8 7 15,-1 4-1-15,6 3 3 16,0-1-29-16,1 4-4 15,-2 1-3-15,1-2-23 0,-5-1 12 16,-1-3-17-16,-2 0 1 16,-4-5-2-16,-3-4-23 15,0-2-57-15,-3-4-86 16,-1 0-106-16,-2 0-37 0</inkml:trace>
  <inkml:trace contextRef="#ctx0" brushRef="#br0" timeOffset="8890.225">5387 4211 675 0,'0'0'174'16,"0"0"-125"-16,0 0-13 0,0 0 36 15,0 0 16-15,0 0 19 16,-79 85-15-16,58-60-42 15,-3-4-5-15,3 1-27 16,3-4-11-16,5-5-4 16,4-3-3-16,4-4-29 15,-1-3-161-15,1-3-92 16,0 0-287-16</inkml:trace>
  <inkml:trace contextRef="#ctx0" brushRef="#br0" timeOffset="9488.642">5045 4120 446 0,'0'0'149'0,"0"0"-93"16,0 0-13-16,0 0 16 15,0 0 16-15,0 0 2 16,0 0-5-16,-22 85-18 16,22-62 38-16,0 1-30 15,6 2-14-15,3 5 7 16,0 1-36-16,0 1 1 16,4 2 4-16,7-3-14 0,-1-1 4 15,9-3 9 1,4-5-22-16,2-3 19 0,2-6-14 15,1-5 4-15,2-8 11 16,-5-1-19-16,2-3 21 16,-5-12 0-16,-4-3 4 15,0-6 3-15,-6-3-14 16,0-5-4-16,-6-1-5 16,-2-3 0-16,-5 3-4 15,-5-2-2-15,-3 3 0 16,0 3 5-16,-8-1-4 15,-11 5-1-15,1 1 11 16,-6 3-9-16,-3 1 10 16,-4 2-12-16,-5 2 0 15,0 4 8-15,-1 3-8 0,-2 1 0 16,6 8-1-16,2 0-24 16,7 0 24-16,0 12-13 15,5 4-5-15,-2 3-17 16,1 5-34-16,0 1-26 15,-1 1-71-15,6 6-47 16,0-5-53-16,6-7-296 0</inkml:trace>
  <inkml:trace contextRef="#ctx0" brushRef="#br0" timeOffset="10032.183">5830 4173 340 0,'0'0'103'16,"0"0"0"-16,0 0 17 15,0 0-17-15,0 0 6 16,96 66-6-16,-80-46-6 15,-2-1 7-15,-1 2-29 0,-4-1-33 16,-3-1-10-16,1-4-26 16,1-2 3-16,-5-3-9 15,0-4-15-15,0 0-92 16,3-5-103-16,-2-1-63 16,2 0-313-16</inkml:trace>
  <inkml:trace contextRef="#ctx0" brushRef="#br0" timeOffset="10289.489">6039 4226 576 0,'0'0'241'16,"0"0"-164"-1,0 0-27-15,0 0 20 0,0 0 21 16,-82 60 26-16,59-37-21 15,-2 0-24-15,1-2-14 16,2-3-43-16,4-3-2 16,3-2-4-16,5-3-8 15,2-2-2-15,2-4-89 16,-3-4-128-16,2 0-32 16,1 0-337-16</inkml:trace>
  <inkml:trace contextRef="#ctx0" brushRef="#br0" timeOffset="10857.962">5718 4109 548 0,'0'0'185'16,"0"0"-103"-16,0 0-37 15,0 0-17-15,0 0-20 16,0 0 8-16,0 0 36 16,-25 54 22-16,25-35 14 15,0 4-39-15,0 2 18 0,0 2-15 16,6 4-13-16,3 2-1 16,4 5-9-16,4-1-23 15,2 2 13-15,8-2-19 16,1-3 10-16,5-4 16 15,0-6-26-15,0-6 7 16,-2-10 5-16,-3-4-4 16,-1-4 17-16,0-6-3 15,-1-14-5-15,-1-3 7 16,2-8-23-16,-2-5 6 16,-3-2-7-16,-2-2 9 15,-5 0 1-15,-5-1-10 16,-5 2 0-16,-5 3 5 15,0 5-5-15,-3 4 24 16,-11 4 13-16,-4 1 2 0,-4 3 1 16,-1 2-24-16,-3 3-10 15,0 0 11-15,-2 6-16 16,3 3 15-16,-5 5-16 16,2 0 1-16,-4 0-2 15,-2 10-3-15,6 1 4 16,-2 1-6-16,4 2-3 15,4-3-52-15,1 5-92 16,3 4-81-16,2-3-109 16,2 0-315-16</inkml:trace>
  <inkml:trace contextRef="#ctx0" brushRef="#br0" timeOffset="12289.242">3112 6172 325 0,'0'0'201'0,"0"0"-90"15,0 0-26-15,0 0-37 16,0 0-15-16,0 0-19 15,0 0 37-15,0 10 33 16,-2-1-11-16,-2 3-18 16,1 2-7-16,-2 3-10 15,1 4 37-15,1 2-30 0,0 2-31 16,3 3 12-16,0 2-13 16,0 0 3-16,0 1-1 15,10-3-15-15,1-5 7 16,1-1-7-16,4-6 0 15,2-4 7-15,3-4-7 16,6-4 32-16,4-4 10 16,2 0-23-16,6-6 27 15,7-10-22-15,-3-5-13 16,0-3 6-16,-2-2-16 16,-7-5 8-16,-7 1-1 15,-5-1-7-15,-10-2 21 16,-7 0 34-16,-5-3 34 0,0-2-15 15,-12 0-17 1,-9 1 2-16,-3 4-18 0,-4 3-26 16,1 5-6-16,-5 7-6 15,1 5 18-15,4 3-22 16,-1 2-22-16,4 6 22 16,2 2 8-16,2 0-7 15,-2 0 5-15,4 5-6 16,0 5 0-16,0 1-8 15,5 1 4-15,-2 1 3 16,6-1-16-16,1 2-55 16,0 3-16-16,0 3-33 0,1 2 25 15,-1 2-41-15,1 12-38 16,1-6-80-16,1-7-271 0</inkml:trace>
  <inkml:trace contextRef="#ctx0" brushRef="#br0" timeOffset="12636.207">3261 6265 502 0,'0'0'77'16,"0"0"34"-16,0 0 39 15,0 0-17-15,0 0-33 0,0 0-27 16,21 79-31-16,-18-72-3 15,0-2-10-15,0-2-14 16,-2-3 21-16,2 0 21 16,0 0 28-16,0-8-9 15,2-5-46-15,-5 1-8 16,3-3-3-16,-3 1-9 16,0 3 21-16,0 3-9 15,-3 1 2-15,0 3-12 16,-2 4 4-16,1 0-6 15,-1 0-2-15,-1 0-7 16,-1 0-2-16,1 4-21 16,0 3-69-16,3 1-70 15,3 3-75-15,6-2-46 16,5-4-371-16</inkml:trace>
  <inkml:trace contextRef="#ctx0" brushRef="#br0" timeOffset="13588.66">3874 6186 669 0,'0'0'160'15,"0"0"76"-15,0 0-91 16,0 0-32-16,0 0-29 16,0 0-18-16,0 0 7 15,-6-27-18-15,2 27-33 0,4 0 5 16,-3 0-27 0,-5 8 0-16,1 7 19 0,-6 3-19 15,2 4 6-15,0 1-6 16,4 1-3-16,1 1 3 15,3 1 0-15,3 0 0 16,0-3-6-16,0 3 0 16,0-4 6-16,3 0 0 15,7-4 0-15,-2-3-6 16,1-3 6-16,3-3 0 16,-2-1 9-16,1-4-9 15,5-4 12-15,-1 0-1 16,6 0 5-16,3-2 21 15,1-8-17-15,5-1-5 16,-4 1-2-16,-1-1-12 0,-3 0-1 16,-5 0 12-16,-1-2-12 15,-4-3 43-15,0-2-20 16,-5-2 5-16,1-2 23 16,-2-5-23-16,-2 1-3 15,-1-4-12-15,-3-2-4 16,0 3 6-16,0 2-14 15,0 4 0-15,0 5 19 16,0 3-19-16,0 5 16 16,-7 1-7-16,2 1-9 15,-2 1 20-15,-1 0-19 16,-3 0 10-16,-3-1 2 16,-4 1-14-16,2 2 7 0,-4 0-7 15,2 4 0-15,-1-1 8 16,1 2-8-16,2 0-1 15,-2 0 0-15,3 3-6 16,-3 3 7-16,6 1 0 16,-3 0 6-16,2 2-14 15,2-2 8-15,-2 4-7 16,4-1 7-16,0 1-17 16,0 2 16-16,0-1-23 15,6 4-32-15,-3 0-21 16,4 11-110-16,1-5-77 15,1-4-314-15</inkml:trace>
  <inkml:trace contextRef="#ctx0" brushRef="#br0" timeOffset="13824.031">3952 6225 932 0,'0'0'265'15,"0"0"-201"-15,0 0-63 16,0 0 29-16,0 0 17 16,0 0 20-16,0 0-28 15,31 82-14-15,-25-72-6 16,-2-5-18-16,-2-4 18 16,-1-1 23-16,-1 0 11 15,0-9-53-15,0-3-41 0,0-4-93 16,0 3-164-16,0 4-260 15</inkml:trace>
  <inkml:trace contextRef="#ctx0" brushRef="#br0" timeOffset="14558.078">4601 6175 740 0,'0'0'221'16,"0"0"22"-16,0 0-42 15,0 0-98-15,0 0-20 16,0 0-45-16,0 0-25 16,-39-9-13-16,33 18-3 0,0 4 2 15,-3 3-8-15,2 5-9 16,-2 2 18-1,1 1 0-15,-2 2 0 0,1 2 13 16,1 0-11-16,4-1 5 16,1 1-6-16,3-1 0 15,0-2 13-15,0-1-14 16,10-4 0-16,1-4 5 16,5-6-5-16,1-7 0 15,2-3 17-15,6-2 0 16,2-14 15-16,3-3-23 15,0-5 3-15,-3-1 10 16,-2 0-22-16,-1-1 11 16,-3-2-6-16,-5 3 1 15,-4 1 16-15,-1 2-8 0,-8 2 30 16,-3 1 19-16,0-4-16 16,-2 3 3-16,-7-4-23 15,-4 3-16-15,-2-2 15 16,-3 2-7-16,3 4-17 15,-3 4 25-15,0 2-27 16,-3 9-9-16,-1 2 7 16,2 0-9-16,-5 0 5 15,1 10 6-15,-1 5-6 16,4-1-4-16,3 2-55 16,2 0-62-16,2 1-54 15,8 2-110-15,2-4-288 16,4-3-239-16</inkml:trace>
  <inkml:trace contextRef="#ctx0" brushRef="#br0" timeOffset="14783.466">4653 6346 163 0,'0'0'160'15,"0"0"-8"-15,0 0-11 16,0 0-14-16,0 0 22 15,0 0-13-15,0 0-16 16,25 53 6-16,-25-53 14 16,0 0 10-16,0 0-31 15,0 0-66-15,0 0-53 16,0-2-93-16,2 2-124 16,1 0-294-16,-2 0-329 0</inkml:trace>
  <inkml:trace contextRef="#ctx0" brushRef="#br0" timeOffset="15505.637">5166 6188 647 0,'0'0'161'16,"0"0"-106"-16,0 0 4 15,0 0-26-15,0 0-11 16,0 0 50-16,0 0 15 16,-64 40-26-16,54-26-1 15,2 3-34-15,2 3 19 16,0 4 16-16,6 4-16 0,-3 2-6 16,3 1-30-16,0 0-7 15,0 0 15-15,6-3-16 16,2-4-1-16,4-2-2 15,1-8 2-15,5-3 13 16,1-4 5-16,4-3 34 16,2-2-7-16,-1-2-29 15,1 0 3-15,1 0 13 16,-1-6-10-16,-1-7 9 16,-3-2-17-16,1-6-8 15,-1-2 10-15,-3-4-4 16,-2-2 23-16,-4-4-6 15,0-2-8-15,-9-1-8 0,0 0-6 16,-3 1 9 0,0 0 11-16,-10 5-8 0,-1 3 35 15,-4 4-10-15,-1 6-22 16,-2 5 0-16,-4 3-10 16,-1 5-11-16,-2 4-1 15,1 0-11-15,0 0 11 16,0 10 1-16,2 2 0 15,2 2-2-15,4 3-31 16,1-1-46-16,6 1-65 16,2 7-55-16,4-4-44 15,0-5-260-15</inkml:trace>
  <inkml:trace contextRef="#ctx0" brushRef="#br0" timeOffset="15767.833">5254 6326 459 0,'0'0'118'0,"0"0"-1"15,0 0 38-15,0 0 2 16,0 0 5-16,0 0-21 16,42 77-25-16,-39-69-48 15,0 0 2-15,0-4-19 16,-1-3-14-16,-1-1 28 15,-1 0 27-15,0 0-6 16,0 0-17-16,0 0-44 0,0-2-25 16,0-4-13-16,0 1-90 15,0 1-53-15,0 0-195 16,0 0-583-16</inkml:trace>
  <inkml:trace contextRef="#ctx0" brushRef="#br0" timeOffset="16538.877">5757 6151 856 0,'0'0'188'0,"0"0"-3"16,0 0-21-16,0 0-79 15,0 0-48-15,0 0-5 16,0 0-11-16,0-6-19 15,0 14-2-15,0 6-15 16,3 10 15-16,-3 2 24 0,3 2-8 16,0 4 17-1,-1-2-24-15,1 3-2 0,-2 2 0 16,3 1 1-16,-2 6-8 16,1-2 0-16,1-2-1 15,2-8 0-15,5-7-15 16,4-12 4-16,1-9 12 15,8-2 14-15,4-16 17 16,5-9 11-16,0-8 8 16,0-1 5-16,0 1-8 15,-5 1 9-15,-1 3-18 16,-3 1-18-16,-4 3 2 16,-6 3-14-16,-5 2 2 15,-3 1 12-15,-5-1-14 0,-1 0 6 16,0-1 6-16,0 1-8 15,-8 1 10-15,-3 1 0 16,3 3-20-16,-3 2 20 16,-1 1-22-16,-6 3 0 15,1 1 9-15,-5 0-7 16,0 4 17-16,-4 2-18 16,2 2 0-16,-1 0 10 15,6 0-11-15,-1 0 0 16,1 5 0-16,4 1-4 15,0-2 3-15,4 0-10 16,3-1-36-16,3-1-19 16,2-2-26-16,2 1-4 0,1 1-16 15,-2 2-82-15,2 8-23 16,-1 0-105-16,1 0-186 0</inkml:trace>
  <inkml:trace contextRef="#ctx0" brushRef="#br0" timeOffset="16923.741">5896 6363 540 0,'0'0'192'16,"0"0"-43"-16,0 0 134 15,0 0-97-15,0 0-80 16,0 0-45-16,0 0-8 15,34 47-12-15,-31-43-16 0,1-1 5 16,-2-1-2-16,1-2 7 16,0 0 2-16,3-2 15 15,0-8-5-15,0-4-21 16,-2-2-26-16,-1-1 18 16,-1-1-15-16,-2 6 7 15,0 2-4-15,0 6 9 16,0 4 32-16,-2 0-31 15,-4 0-16-15,-1 2 29 16,-2 4-20-16,3 1 1 0,0-2-4 16,1 0 2-1,1-2-9-15,3 0 1 16,1 0-15-16,0 0-30 0,0 0-131 16,0 1-64-16,0-1-119 15,4 0-199-15</inkml:trace>
  <inkml:trace contextRef="#ctx0" brushRef="#br0" timeOffset="19153.786">4587 4792 198 0,'0'0'101'0,"0"0"-101"16,0 0-178-16</inkml:trace>
  <inkml:trace contextRef="#ctx0" brushRef="#br0" timeOffset="22329.296">1944 5056 431 0,'0'0'147'16,"0"0"-83"-16,0 0 11 15,0 0 23-15,0 0 26 16,0 0 16-16,0 0-9 15,0 0-42-15,0 0-7 16,0 0-16-16,0 1-66 16,-3 5-11-16,-5 5 11 15,-5 4 30-15,-1 5 24 16,-8 0-42-16,-2-1-1 16,0 1 4-16,2-2-14 15,1-3-2-15,3-2-11 0,2-4-96 16,2-1-50-16,7-3-134 15,1-2-213-15</inkml:trace>
  <inkml:trace contextRef="#ctx0" brushRef="#br0" timeOffset="22570.643">1960 5123 884 0,'0'0'75'15,"0"0"-36"-15,0 0 78 16,0 0-33-16,81 18 3 0,-56-11-13 16,-1-1-38-16,1 0 13 15,-2 0-31-15,-4-4-11 16,-3 2 13-16,-7-3-20 16,-4 0 0-16,-5 1-22 15,0 0-149-15,-21 8-156 16,-3 0 97-16,-10-1-419 0</inkml:trace>
  <inkml:trace contextRef="#ctx0" brushRef="#br0" timeOffset="22796.038">1892 5304 519 0,'0'0'82'16,"0"0"-20"-16,0 0 33 0,0 0 41 15,1 82-42-15,2-52 7 16,-3-1-53-16,0 1-16 16,0-2-2-16,0-1-14 15,0-4-9-15,0-9 2 16,0-2-9-16,0-6-54 16,0-6-56-16,0 0-7 15,0-7-30-15</inkml:trace>
  <inkml:trace contextRef="#ctx0" brushRef="#br0" timeOffset="23020.448">2060 5274 560 0,'0'0'79'0,"0"0"15"0,0 0 52 15,0 0-10-15,18 82-23 16,-15-52-12-16,-3 1-59 15,0 1-4-15,0 0-20 16,0 0-17-16,0 0 32 16,0-2-33-16,0-3-12 15,0-6-128-15,0-8-66 16,1-3-13-16,4-10-35 0</inkml:trace>
  <inkml:trace contextRef="#ctx0" brushRef="#br0" timeOffset="23292.71">2549 4995 745 0,'0'0'201'15,"0"0"-15"-15,0 0-136 16,0 0-20-16,0 0-14 15,0 0 7-15,-83 83-22 16,44-50 6-16,-7 2-7 16,1-3-43-16,2-5-47 0,7-5-53 15,8-7-32-15,8-8 80 16,10-5 40-16,10-2-34 16,0-9-132-16,10-4-45 0</inkml:trace>
  <inkml:trace contextRef="#ctx0" brushRef="#br0" timeOffset="23456.272">2275 5197 5 0,'0'0'141'0,"0"0"13"16,0 0-4-16,0 0-34 16,0 0 14-16,0 0-28 15,46 95 34-15,-46-56-16 16,0 2-38-16,0 3-22 16,-4-1-33-16,-5-4-5 15,-2-5-22-15,4-7-44 16,4-13-51-16,1-9-50 15,2-5-70-15,0 0 74 0</inkml:trace>
  <inkml:trace contextRef="#ctx0" brushRef="#br0" timeOffset="23651.749">2421 5251 546 0,'0'0'156'0,"0"0"-111"15,0 0 88-15,87-23-32 16,-56 16 3-16,3 0-27 0,-4-2-50 16,-3 2-4-1,-2 1-23-15,-4 0-17 16,-4 4-115-16,-7-2-90 0,-7 2-127 0</inkml:trace>
  <inkml:trace contextRef="#ctx0" brushRef="#br0" timeOffset="23870.165">2543 5154 355 0,'0'0'91'16,"0"0"27"-16,0 0 21 15,0 0-1-15,0 0-21 16,3 78-59-16,-3-63-14 0,0-3-23 15,0 1-2-15,-3 1-19 16,-10 0-30-16,-9 2-108 16,2-4-88-16,1-4-442 0</inkml:trace>
  <inkml:trace contextRef="#ctx0" brushRef="#br0" timeOffset="24273.096">2436 5345 352 0,'0'0'91'0,"0"0"59"15,0 0-15-15,0 0-24 16,0 0-17-16,16 73-3 16,-13-59-30-16,0-2-39 15,-1-3 8-15,-2-3-21 16,1-4 7-16,-1-2-16 16,0 0 0-16,0 0-62 0,0 0-11 15,0 0-104-15,0-8 2 16,5-4-62-16,1-2 121 15,7 0 115-15,2-1 2 16,6 2 16-16,1-2 33 16,1 4 9-16,4 0 29 15,-2 4-7-15,0 1 1 16,-5 3 25-16,-4 3-29 16,-8 0-29-16,-4 0-20 15,-2 0 9-15,-2 7 28 16,0 3 8-16,-9 2 48 15,-8 5-15-15,-2 0-66 16,-5-1-11-16,4 0-30 0,-2-2-4 16,3-4-99-16,2-2-104 15,1-6-67-15,4-2-6 16,2 0-70-16</inkml:trace>
  <inkml:trace contextRef="#ctx0" brushRef="#br0" timeOffset="24689.077">2496 5400 211 0,'0'0'148'16,"0"0"-37"-16,0 0 45 16,0 0 48-16,0 0-38 15,0 0-21-15,0 0-24 16,46 64-28-16,-42-49-6 0,-2-2-32 16,-2-1-23-16,0 1-4 15,0-2-27-15,-5 1 25 16,-8-1 15-16,1-1-26 15,-6 0-15-15,3-3-128 16,0-3-115-16,5-2-33 16,1-2 33-16,3 0 67 15,3-9-82-15,3-1-4 16,0 0 241-16,5 0 21 16,8 3 166-16,-1 1 56 15,4 4-43-15,1 2-50 16,-1 0 73-16,2 0-27 15,0 5-12-15,-2 5-84 0,-1 0-18 16,0 0 29 0,-6-2-41-16,3 0-20 0,-4-3-10 15,-1-2-18-15,-3-1 22 16,1-1-23-16,-1-1-10 16,1 0-49-16,8-7-96 15,1-7-158-15,-1-2-507 0</inkml:trace>
  <inkml:trace contextRef="#ctx0" brushRef="#br0" timeOffset="25393.091">2848 5331 905 0,'0'0'240'0,"0"0"-2"15,0 0-90-15,0 0-117 16,0 0-4-16,0 0-27 15,0 0 1-15,80-24-7 16,-53 18-5-16,-2 3 11 16,-3 2 0-16,-3 1 0 0,-3 0 0 15,-5 0 0-15,-4 0 0 16,-1 0-2-16,-2 0 4 16,-2 0-2-16,-1 0 11 15,-1 0-11-15,0 0 20 16,0 0-2-16,0 0 1 15,0 0 17-15,0 0-17 16,0 0 23-16,0 0 12 16,0 0-2-16,0-1 31 15,-5-5-61-15,-6-3-21 16,-1 0 34-16,-4-2-29 16,-1 1 4-16,1-2-7 15,1 1 5-15,2 0-4 16,5 4-4-16,2 1-10 0,3 3 10 15,3 2-19-15,0 1-4 16,0 0-2-16,6 0-15 16,9 4 40-16,3 5-7 15,4 1-2-15,-2 1 8 16,1 0-8-16,-4 0 8 16,-3 2 1-16,1-1-9 15,-2-1 8-15,-2 1 1 16,-1-2-6-16,-1-1 5 15,-6-1-7-15,-1-3 8 16,-2 2 0-16,0 1 0 16,-18 1 20-16,-5 3-20 15,-8 1-34-15,-12 0-82 0,10-4-142 16,8-5-354-16</inkml:trace>
  <inkml:trace contextRef="#ctx0" brushRef="#br0" timeOffset="27607.171">6636 3979 603 0,'0'0'299'16,"0"0"-181"-16,0 0 28 15,0 0 8-15,0 0-82 16,0 0-14-16,0 0-4 16,0 0-18-16,0 0 9 15,0 0-30-15,0 2-14 16,0-1 6-16,13 3-6 16,4 1 9-16,2-1 11 15,5-1-14-15,-2 2 29 16,1-2-30-16,-4 0-4 15,0-3 1-15,-5 1 8 16,-2-1-9-16,0 0 11 0,-5 0-13 16,-2 0 21-16,-4 0-21 15,-1 0 2-15,0 0-2 16,0 0-2-16,0 0-52 16,-9 0-4-16,-4 0-13 15,2-1-6-15,-1 1 33 16,1 0 31-16,0 0 3 15,2 0 11-15,0 0-1 16,5 0 0-16,1 0 1 16,1 0 12-16,1 0-12 15,-1 0 7-15,2 0 16 16,0 1-9-16,0 1-4 16,0 2-10-16,0 1-1 0,0 4 24 15,0 2-7-15,0 1 17 16,0 0 8-16,0 1-22 15,2 0 12-15,1-1-11 16,0-1-14-16,0 3 22 16,1-1-11-16,-3 2 8 15,1 0 7-15,-2 0-25 16,1 0 20-16,-1 0-11 16,0-1-7-16,0 0 12 15,0 1-21-15,0-3 0 16,0-1 16-16,0-2-15 15,0-2 14-15,0-2-8 16,-1-1-7-16,-1-2 23 16,1 0-24-16,-3 0 15 0,-2 0 5 15,-2-1-9-15,-1-1 3 16,-1 0-2-16,-2 0-11 16,-3 0 18-16,3 0-18 15,-2 0 7-15,3 0-8 16,-1 0 1-16,0-1 4 15,3-3-5-15,1 2 0 16,1 0 0-16,2 0 1 16,0 0-1-16,3 2 0 15,1 0 1-15,1 0-2 16,0 0 1-16,0 0 0 16,0 0 1-16,0 0 0 15,0 0-1-15,0 0 20 0,0-2-19 16,1 2 4-1,9-2-4-15,4 1-1 0,5-2 36 16,4 1-23-16,-1 0 5 16,3-1-1-16,-4 1-17 15,2 2 15-15,-4 0-15 16,3-1 1-16,-2 1 13 16,-1-1-14-16,-3 1 0 15,-2-2 0-15,-5 2 8 16,-3 0-6-16,-2 0-2 15,-2 0 0-15,-2 0 0 16,0 0 2-16,0 0-2 16,0 0 1-16,0 0 6 0,0 0-2 15,0 0-5 1,0 0 0-16,0 0-7 0,0 0 7 16,0 0 0-16,0 0 0 15,0 0-8-15,0 0 8 16,0 0-21-16,0 0-16 15,0 0 0-15,0 0-100 16,0-3-74-16,0 1-69 16,0-2-266-16</inkml:trace>
  <inkml:trace contextRef="#ctx0" brushRef="#br0" timeOffset="28081.913">7055 4192 189 0,'0'0'531'0,"0"0"-474"16,0 0-55-16,0 0 9 15,0 0 53-15,0 0-8 16,0 0 5-16,9 62 7 15,-3-52-6-15,0-3 13 16,1-1-10-16,1-4-25 16,2 1 16-16,-1-3-7 15,0 0 12-15,-1 0-7 0,2-6-31 16,-4-2 5-16,0 0 0 16,-1-2-27-16,-2 0 25 15,-2 0-7-15,-1 0 4 16,0 0 2-16,0 3-25 15,0-3 11-15,0 3-3 16,-1 0-8-16,-4 4 22 16,-1-2 19-16,0 1-7 15,3 4-10-15,-2 0-24 16,4 0 0-16,-3 0-1 16,1 0-24-16,-2 0 18 15,1 0-75-15,-1 4-48 16,1 2-11-16,-5 1-44 0,3 0-34 15,1-3-120-15</inkml:trace>
  <inkml:trace contextRef="#ctx0" brushRef="#br0" timeOffset="29358.488">4874 3707 474 0,'0'0'146'0,"0"0"-86"15,0 0-39-15,0 0-21 16,0 0-16-16,0 0 16 16,0 0 2-16,0 24-1 15,0-18 18-15,0-1 2 16,0 1-2-16,0-2-2 15,-2 1-16-15,2-2-1 16,0 3-2-16,0-2-126 16,0 0-182-16</inkml:trace>
  <inkml:trace contextRef="#ctx0" brushRef="#br0" timeOffset="29544.989">4849 3878 13 0,'0'0'26'16,"0"0"-17"-16,0 0-9 15,0 0-43-15</inkml:trace>
  <inkml:trace contextRef="#ctx0" brushRef="#br0" timeOffset="29756.423">4832 4051 235 0,'0'0'94'16,"0"0"-6"-16,0 0-24 15,0 0-14-15,0 0-28 16,0 0-2-16,0 0-14 16,0 44 1-16,0-32-7 15,-3-2-94-15,-2 1-398 0</inkml:trace>
  <inkml:trace contextRef="#ctx0" brushRef="#br0" timeOffset="29955.948">4807 4254 183 0,'0'0'329'15,"0"0"-235"-15,0 0-59 16,0 0-21-16,0 0 11 16,0 0-17-16,0 0-6 15,0 28 12-15,0-22-14 16,0 2-68-16,0 1-163 15,-2-3-144-15</inkml:trace>
  <inkml:trace contextRef="#ctx0" brushRef="#br1" timeOffset="49256.276">4989 3745 133 0,'0'0'104'0,"0"0"-55"16,0 0 47-16,0 0 5 15,0 0 18-15,0 0-17 16,0 0-22-16,1 1-10 16,-1-1-48-16,0 0 1 15,2 0 2-15,-2 0-8 16,0 0 28-16,0 0-10 16,0 0-4-16,0 0 13 15,0 0-21-15,0 0 4 16,0 0-10-16,0 0-16 15,0 0 24-15,0 0 9 0,0 0-11 16,0 0 19 0,0 0-31-16,0 0 11 15,0 0-1-15,0 0-20 0,0 0 11 16,0 0-12-16,0 0-1 16,0 0-7-16,0 6 3 15,0 1 5-15,0 0 0 16,0 1 1-16,0 2 3 15,0 2-4-15,0 1 0 16,0-1 9-16,0 4-8 16,0 0-1-16,0 0 0 15,0 3 9-15,0 2-10 16,0 2 1-16,0-2 0 16,0 2-3-16,-2-1 3 15,2-2 0-15,-1 2 0 0,-2-2 9 16,1 2-6-16,-1 0-3 15,0 2 0-15,0 2-6 16,-1 1 8-16,1-1-2 16,0 1 0-16,0-4 9 15,1-2-4-15,2-3-5 16,-1-1 0-16,1-1-6 16,-2 0 8-16,1 0-2 15,-2 2 0-15,0 2 10 16,0 2-6-16,-3 2-4 15,2 1 0-15,-1-1 6 16,2 2 0-16,-3-3-6 16,3-2 0-16,-2-1 8 0,1-1 0 15,1-2-8-15,0-3 0 16,0 1 1-16,0-1 6 16,0 1-7-16,0-1 0 15,0 3 11-15,0 2-5 16,0 1-6-16,3 5 0 15,-4 5 24-15,-2 5 108 16,3 0-75-16,-2-2-30 16,1-3-25-16,2-6 31 15,-1-2-25-15,2-3-8 16,-1-3 16-16,2 2-16 16,-1-5 0-16,-2 3 0 15,3-2 6-15,-1 2-2 0,-1-1-4 16,2-2 0-1,-1 1 2-15,1 2-1 0,-5 0-1 16,2 4 3-16,0 1 6 16,0-1-3-16,0 0-6 15,-2 0 0-15,2 1 1 16,-1 0 0-16,0 2-1 16,-1 2 0-16,1-2 11 15,-1 2-13-15,2-1 2 16,-3 0 0-16,2 0-3 15,1-1 4-15,1 0-1 16,-2 3 0-16,-1-2 10 16,1 0-11-16,-1 0 1 15,2-3 0-15,-1 2-8 0,3 1 15 16,-1 1-7-16,2 4 0 16,0-2 6-16,0 4-16 15,0-2 10-15,0 0 0 16,0 0-3-16,0-2 3 15,0-2 0-15,0 0 0 16,0 2 9-16,0 0-11 16,-3 1 2-16,3 1 0 15,-3 2-7-15,0-1 16 16,3 3-9-16,-3-1 0 16,0-1 9-16,3-2-10 15,0-2 1-15,0-4 0 16,-2-1-5-16,2-4 6 0,0-3-1 15,0-2 0 1,0-2 9-16,0 2-10 0,0 0 1 16,0 2 0-16,0 1-6 15,0 3 6-15,2 4 0 16,-2 0 0-16,0 1 8 16,3 1-9-16,-3 2 1 15,0-1 0-15,0-2-3 16,0-4 4-16,0-3-1 15,0-1 0-15,0-5 6 16,0 1-6-16,0 0 0 16,0 2 0-16,0 0-4 15,0 3 4-15,0 1 0 0,0-1 0 16,0-3 9 0,-3 1-18-16,3-4 9 0,-2 0 0 15,1-1 3-15,-1-1-3 16,2 0 0-16,-1-3 0 15,1 2 1-15,-2-1-1 16,2 1 0-16,0 3 1 16,0 0-1-16,0 4 0 15,0 2 0-15,0 3 0 16,0 0 1-16,0-1-3 16,0-2 2-16,0-3 0 15,0-3-7-15,0-1 8 16,0 0-1-16,0-3 6 15,0 1-5-15,0-1-1 16,0 3 0-16,0-3 0 0,0 2 2 16,0 0 4-16,-4 1-6 15,3 0 0-15,-2 0 1 16,0 2 10-16,1 0-11 16,-1-4 0-16,0 3 11 15,2-3-11-15,-2 0 0 16,1-2 3-16,-1 2 4 15,3-3 2-15,0 2-9 16,-3 1 0-16,3-1 0 16,-4 2 0-16,1 2 0 15,3 3 0-15,-3 1 7 16,0-2-12-16,1-2 5 0,-1-3 0 16,0-1 5-16,0 0-4 15,2-3-1-15,-1-1 1 16,2 0 7-16,-1-1-1 15,1 3-7-15,-2 3 0 16,1 0-5-16,-2 2 7 16,0 2-2-16,2 3 1 15,-1 1 6-15,2 0-1 16,-3-2-6-16,3-3 0 16,0-5 3-16,-3-3 3 15,3-3-6-15,0 0 16 16,0 0-6-16,0 0 31 15,0 0-19-15,0 0-9 16,0 0 10-16,0 0-21 16,0 0 4-16,0 0 5 0,0 0-11 15,0 0 28-15,0 0-11 16,-3 0-9-16,3 0 4 16,-3 0-10-16,3-2-2 15,-3 0 0-15,3 0 7 16,-2-1-8-16,-1 1 1 15,0-1-21-15,1-3-20 16,-1-2-72-16,1 0-55 16,2-14-92-16,0 2-260 15,0-1-331-15</inkml:trace>
  <inkml:trace contextRef="#ctx0" brushRef="#br1" timeOffset="51546.152">4390 8053 61 0,'0'0'46'0,"0"0"-46"0,0 0-48 15,0 0-11-15,0 0 59 16,0 0 10-16,0 0 34 16,-4-50-8-16,4 48 27 15,0 0-4-15,0 2-17 16,0 0-33-16,0 0-9 16,0 0-9-16,0 0-46 15,0 0-73-15</inkml:trace>
  <inkml:trace contextRef="#ctx0" brushRef="#br1" timeOffset="53205.817">4298 8322 5 0,'0'0'69'0,"0"0"27"0,0 0-21 16,0 0 6-16,0 0 17 16,0 0 2-16,0 0-14 15,0 63-9-15,0-57 2 16,0-1-11-16,3 0-13 16,0 1 17-16,0 3-25 15,1 0-6-15,1 4-4 16,-2 4-26-16,3 6 41 15,-6 5-11-15,0 7 4 16,0 5 26-16,0 5-28 16,-3 4 44-16,-3 0-39 15,-3-5-36-15,1-5 9 16,3-8-21-16,0-3 0 0,-1-7 10 16,3-3-9-1,3-4-2-15,-3-2-68 0,3-8-105 16,0-2-107-16,6-2-231 0</inkml:trace>
  <inkml:trace contextRef="#ctx0" brushRef="#br1" timeOffset="53473.9969">4656 8445 552 0,'0'0'278'15,"0"0"-146"-15,0 0-61 0,0 0-58 16,0 0 8 0,0 0 27-16,0 0-2 0,-12 98 54 15,6-58 15-15,-1 3-54 16,1 7-12-16,0 2-26 16,1 1 11-16,-1 1-18 15,-1-2-16-15,1-4 20 16,0-7-20-16,-2-4-35 15,2-5-53-15,-4-8-102 16,4-7-162-16,-2-11-7 0</inkml:trace>
  <inkml:trace contextRef="#ctx0" brushRef="#br1" timeOffset="53989.619">3995 8758 682 0,'0'0'225'16,"0"0"-31"-16,0 0-26 15,0 0-81-15,0 0-49 16,0 0-38-16,0 0 0 0,25 31 16 16,-4-3 17-16,3 4 17 15,3 7-1-15,-2 4-43 16,-2 5 20-16,-1 4-8 16,-1 2 24-16,-4 0-4 15,-1 0-38-15,-4-3 7 16,1-7 11-16,-2-6-18 15,1-7 0-15,4-10 16 16,5-9-16-16,7-9 33 16,9-3-9-16,23-32 5 15,6-5 0-15,4-8-29 16,0-2 7-16,-16 8-1 16,-2 1-5-16,-10 5 11 0,-12 8-12 15,-11 6 0 1,-4 4-1-16,-5 7-3 0,-7 2 2 15,-3 6-34-15,0 0-94 16,-22 1-194-16,-3 11-197 16,-5-2-191-16</inkml:trace>
  <inkml:trace contextRef="#ctx0" brushRef="#br1" timeOffset="56705.457">2138 8072 205 0,'0'0'231'0,"0"0"-139"16,0 0 9 0,0 0-6-16,0 0-27 0,0 0 22 15,0 0-6-15,-20-11 7 16,17 10-7-16,0-1-31 15,-1 1 12-15,-2 1-24 16,0-1-30-16,-5 1 4 16,-5 0-15-16,-4 0 0 15,-5 5 0-15,-5 6-11 16,-3 5 11-16,2-3 0 16,3 4 0-16,1-3 0 15,5-3 2-15,2 0-2 16,2 1 0-16,2 0-4 15,1 3 4-15,3-1 0 16,0-2 0-16,0 0-1 0,2 0 1 16,2-4 0-16,1 3-1 15,-1-4 9-15,1 0-9 16,1-1 1-16,3-2-3 16,3-2-5-16,-3 0 3 15,3 0-3-15,0-2 7 16,0 0-18-16,0 0 18 15,0 1-10-15,0 0-1 16,0 2 6-16,0 0-1 16,0 1 0-16,0 0 7 15,0 1-3-15,0 1 2 16,0 0 1-16,3 1 0 0,0-1 12 16,6-1-10-16,-5 3 15 15,4-3-1-15,-1 1-16 16,1 0 21-16,5 0-13 15,2-4 4-15,3 0 26 16,7-2-21-16,5 0 22 16,6-3 5-16,1-10-33 15,4 0 31-15,0-3-23 16,-2 2-10-16,-3-1 20 16,3 1-29-16,-2 0 15 15,-1-2-7-15,0-1-2 16,-2 0 7-16,2-2-13 15,-3 2 0-15,-2-3 3 16,-1 0 6-16,0-1-9 16,-2-1 1-16,2 1 7 0,-2 1-4 15,-1 1-4-15,0 4 1 16,-9 2 11-16,1 3-12 16,-7 2 0-16,-2 4 12 15,-5 0-11-15,-2 0 19 16,0 3-12-16,0-1 4 15,0 1 22-15,0-2-23 16,1 0 5-16,1-1-11 16,-1-2 9-16,2 1-10 15,0-1-4-15,-1 1 0 16,2 1-4-16,-4 1 11 16,-3 0-7-16,0 0 27 15,0-1-1-15,0 0 12 0,0-2-28 16,-7 0 0-16,-2-3 7 15,-3 1-9-15,-3 2-2 16,3-3-1-16,0 2 6 16,-3 0-6-16,0 1-5 15,0-1 0-15,2 3-1 16,-5-2-5-16,3 4 6 16,-3 0-9-16,-1 1 9 15,-1 1 6-15,-2 0-6 16,0 0 0-16,-1 1-10 15,1 6 11-15,-2 0-1 16,2 1 0-16,-1 1 9 0,2-2-18 16,-1 1 9-16,0 2 0 15,-1-4-4-15,1 3 5 16,-5 1-1-16,3 0 0 16,0 2 10-16,-1 2-19 15,-2 0 9-15,6 2 0 16,0-1-12-16,-1 0 13 15,1-1-1-15,7-2 0 16,-2-1 6-16,4 0-8 16,2-3 2-16,4-3-1 15,1 3-11-15,-1-2 8 16,2-1 4-16,-1 1 0 16,0-3 14-16,0 3-15 0,-1-1 1 15,3-3 0-15,-3 1 10 16,3 0-10-16,0 0 1 15,-1-2-1-15,1 1 10 16,0-1-10-16,1 1 0 16,-1-1 0-16,-1 1-7 15,-1 1 6-15,2 1 1 16,-3 1 0-16,2-1 1 16,1 0 0-16,-2 0-1 15,1 2 0-15,-1-4-3 16,-1 4 4-16,1-2-1 15,-3 3 0-15,5-1 10 16,-3-2-19-16,3 0 9 16,0 0 0-16,0-2-3 15,1 1 3-15,2-3-1 0,0 1 0 16,0-1-41-16,0 0-20 16,0 0-75-16,3 1-16 15,8 0 49-15,20-1-172 16,-2 0-23-16,-1-2-284 0</inkml:trace>
  <inkml:trace contextRef="#ctx0" brushRef="#br1" timeOffset="57385.539">2226 8076 378 0,'0'0'198'15,"0"0"-116"-15,0 0-23 16,0 0 9-16,0 0-36 16,0 0-16-16,0 0 14 15,-27 0 2-15,27 0 10 16,-3 0 4-16,3 0-39 15,-3 4 13-15,1 1-11 16,-1 1-9-16,0 0 17 16,0-2-17-16,2 2 0 0,1-2-2 15,0-2-1 1,0 2 2-16,0-3-17 0,0 2 18 16,0-2 17-16,1 1-16 15,5-1 22-15,0-1-7 16,-1 0-15-16,2 0 32 15,-4 0 55-15,3 0-49 16,-3-3 6-16,0 0-30 16,-1-1 11-16,-2 0 1 15,0 0-21-15,0 2 23 16,0-2-28-16,0 4-1 16,0 0 0-16,0 0-5 15,0 0 5-15,0 0 0 0,0 0 0 16,0 0 26-1,-2 0-26-15,2 0 2 0,0 0 9 16,-1 0 0-16,1 0-11 16,-2 0 0-16,2 0 10 15,-1 0-16-15,1 0 6 16,0 0 0-16,-2 0-3 16,-1 0-11-16,3 0-31 15,0 0-32-15,-3 3-17 16,3-2-2-16,0-1-14 15,0 2 8-15,0-2 25 16,0 0-2-16,0 0 8 16,0 0-17-16,0 3-48 15,0-2-14-15,0 5-21 16,0-2 56-16</inkml:trace>
  <inkml:trace contextRef="#ctx0" brushRef="#br1" timeOffset="59056.071">2124 7952 309 0,'0'0'73'0,"0"0"18"15,-92 5-36-15,56 6-3 16,6 5-4-16,6 1-25 16,9 7 4-16,8 4-13 15,7 4-13-15,3 7 43 16,25 1-28-16,8 0 26 16,9-6-16-16,10-9 7 15,4-9-11-15,4-13 50 16,0-3 9-16,-2-14-34 15,-6-15-36-15,-1-6 28 16,-2-9-26-16,-7-3-13 16,-8-2-1-16,-9 3 0 0,-17 2 2 15,-11 5-7 1,-16 7 6-16,-22 7 0 0,-14 10 13 16,-24 12 8-16,-24 6 37 15,-24 34-31-15,-3 13-26 16,11 6 26-16,28-6-17 15,31-11 5-15,20-8 6 16,10-6-21-16,5 2 12 16,11-1-12-16,7-4-28 15,7-5 3-15,30-11-2 16,29-6 27-16,34-23 0 16,22-23-105-16,-7-3 99 0,-24 0 6 15,-30 14-22 1,-23 6 22-16,-4-1 0 0,-8-1 0 15,-11 3 7-15,-11 9-7 16,-20 12-13-16,-24 7-5 16,-25 6 18-16,3 17 0 15,-7 6-15-15,-3 7-2 16,15 2-14-16,1 7-57 16,2 25-39-16,16-10-84 15,17-8-125-15</inkml:trace>
  <inkml:trace contextRef="#ctx0" brushRef="#br1" timeOffset="59609.59">1616 8687 601 0,'0'0'215'15,"0"0"-92"-15,0 0-3 16,0 0-87-16,0 0-8 16,0 0-9-16,101-4 24 15,-50-4 49-15,7-1-18 0,3-1-6 16,-4 1-24-16,-7 2-28 16,-9 3 10-16,-13 2-23 15,-3 2 0-15,-11 0-7 16,-4 0-9-16,-4 0-76 15,-6 0-80-15,0 0-36 16,-6 3 98-16,-10 0 4 16,-3-3-286-16</inkml:trace>
  <inkml:trace contextRef="#ctx0" brushRef="#br1" timeOffset="59905.897">1869 8554 628 0,'0'0'203'0,"0"0"-120"15,0 0-27-15,0 0-34 16,0 0-9-16,0 0 37 16,-54 95 14-16,35-65-5 15,2 6-14-15,-5 2-23 16,-3 2 39-16,0 2-12 15,-1-1-40-15,-4 2 14 16,5-5-22-16,-2-3-1 16,2-5 0-16,1-3-69 15,7-8-27-15,1-5-49 16,-1-10-19-16,4-2-21 0,4-2-118 0</inkml:trace>
  <inkml:trace contextRef="#ctx0" brushRef="#br1" timeOffset="60112.2669">1690 8919 355 0,'0'0'146'0,"0"0"-16"16,82-19 10-16,-46 9-51 16,-2 0-1-16,-1 0-5 15,-3 2-50-15,-5 0-1 16,-2 4-32-16,-7 1 0 15,-1 2-1-15,-6 1-80 0,-5 0-85 16,-4 0-26 0,0 0-116-16,-6 0-40 0</inkml:trace>
  <inkml:trace contextRef="#ctx0" brushRef="#br1" timeOffset="60509.183">1909 8853 385 0,'0'0'131'0,"0"0"-46"16,0 0-10-16,0 0 22 15,0 0-12-15,-28 80 12 16,19-56 13-16,-1 1-39 16,-4 1 8-16,-5-1-34 15,-1-1-19-15,-5 1 7 0,4-6-32 16,0-2 5-16,3-6 9 16,6-3-14-16,2-7 17 15,7-1-18-15,3 0-11 16,0-1-11-16,0-10-56 15,16 3 78-15,1-3 46 16,8 1-19-16,2 5 31 16,4 1-3-16,2 2-26 15,0 2 3-15,3 0-26 16,-3 0 14-16,-2 0 2 16,-1 0-21-16,-3 0 25 15,-5 0-26-15,-4 2 0 16,-3-2 10-16,-6 2-3 15,1-2-5-15,-4 2-2 16,-3-2-7-16,-1 0 5 0,1 0-44 16,0 0-42-16,6-2-122 15,1-6-133-15,2-2-37 0</inkml:trace>
  <inkml:trace contextRef="#ctx0" brushRef="#br1" timeOffset="61355.918">2345 8807 332 0,'0'0'670'0,"0"0"-495"0,0 0-52 15,0 0-38-15,0 0-51 16,0 0-33-16,0 0 5 16,61 0 43-16,-31 0-14 15,6 0 36-15,4 0-16 16,0 0-20-16,2 2 22 16,1-2-36-16,-2 0-14 15,-4 0 14-15,-1 0-20 16,-2 0-1-16,-7 0 3 15,0 0 9-15,-8 0-9 16,-4 0-3-16,-2 0 0 16,-2 3-10-16,-2-2 19 15,-2 3-9-15,1-2 0 0,-2 1 0 16,0 0 1-16,4 0-1 16,-4 0 0-16,0-2 1 15,0 0 7-15,0-1-8 16,0 2 0-16,-5-2 8 15,2 0-5-15,-3 0-3 16,0 0 1-16,0 0 23 16,0 0-18-16,0 0 26 15,0-6-16-15,-10-5-7 16,0-3-5-16,-8-2-4 0,0-3 1 16,-6 0-6-1,-1-2 6-15,-2-1-1 0,1 2 0 16,-1 0 1-16,4 2-6 15,2 3 5-15,4 3 0 16,4 2 0-16,4 4 8 16,6 3-8-16,0 1 0 15,3 2-30-15,0 0 29 16,6 0-24-16,12 3 14 16,3 11 0-16,6 0 11 15,-2 4 0-15,3 3-1 16,-4 1-5-16,-3-2 6 15,-3 2-6-15,-3-1 6 16,-2-3-1-16,-2 1 1 16,-5-3 0-16,-3 1 0 0,1-2 6 15,-4-2-6-15,0 1 0 16,-4 2 0-16,-14 4 28 16,-12 1-16-16,-3 3 4 15,-6-1-8-15,-1-1-7 16,4-3-2-16,8-6-61 15,6-6-117-15,13-7-9 16,6-1-173-16,3-12-700 0</inkml:trace>
  <inkml:trace contextRef="#ctx0" brushRef="#br1" timeOffset="61614.24">3255 8588 1011 0,'0'0'164'0,"0"0"-132"16,0 0 4-16,0 0-20 16,85 0 43-16,-39-1-2 15,6-1-12-15,1-1 16 16,-1 0-26-16,-3 2-27 15,-10-1 8-15,-8 2-15 16,-10 0-2-16,-6-1-83 16,-7 0-179-16,-8-2-104 0</inkml:trace>
  <inkml:trace contextRef="#ctx0" brushRef="#br1" timeOffset="61875.529">3515 8425 791 0,'0'0'88'0,"0"0"-40"16,0 0 26-16,0 0 101 16,-27 93-17-16,7-61-54 15,-7 3-7-15,-7 4 2 16,-6 0-49-16,-5 3-11 0,-7 2-37 15,-3 0 14 1,2-4-16-16,4-3-22 0,9-7-77 16,10-9-134-16,11-10-104 15,10-8-156-15</inkml:trace>
  <inkml:trace contextRef="#ctx0" brushRef="#br1" timeOffset="62406.1309">3253 8847 205 0,'0'0'263'16,"0"0"-43"-16,0 0-29 15,8 84 49-15,-8-56-124 0,3-3-8 16,-3-1-34 0,0-4-42-16,0-5 15 0,0-5-14 15,0-4-23-15,0-3 27 16,0-3-7-16,0 0 34 15,0-3-2-15,0-10-61 16,0-5-2-16,0-6 1 16,3-4-53-16,16-2 20 15,4 2-11-15,7 3 36 16,1 6 7-16,-1 3 2 16,1 7-3-16,-4 4 2 15,-2 5 0-15,-4 0-4 16,-3 2 5-16,-3 8-1 15,-3 4 15-15,0 0-14 16,-5 5 43-16,-1-1-8 0,-4 2 5 16,-2-1 29-16,0 3-32 15,0-3 6-15,-8 1-3 16,-2-3-13-16,-2-4 26 16,0-1-26-16,-3-5-2 15,0-1 16-15,-1-3-35 16,-1-3 12-16,-2 0-2 15,0 0-16-15,2-1 17 16,1-5-18-16,4-1-12 16,3-1 12-16,-1 1-80 15,2 0-69-15,-3-8-92 16,0 0-290-16,2 3-40 0</inkml:trace>
  <inkml:trace contextRef="#ctx0" brushRef="#br1" timeOffset="67689.087">3955 10565 322 0,'0'0'176'15,"0"0"-75"-15,0 0-2 16,0 0 30-16,0 0-15 16,0 0-34-16,0 0 12 15,-42-16-44-15,31 16 10 16,-3 0-15-16,-3 2-18 15,-4 6 31-15,-1 5-18 0,-2-1-9 16,-3 4 15-16,2-2-21 16,-2 1 12-16,0 1 0 15,2-2-28-15,5 1 20 16,1-2-27-16,1 1 0 16,5 1 9-16,-1-1-8 15,1 3-1-15,1-1 12 16,0 3-11-16,0 2 12 15,3 2-13-15,-1 1 1 16,1 1 10-16,1 1-4 16,2 1-6-16,2-1-1 15,1 1 6-15,0-1 3 16,0 1-9-16,1 1 0 16,2 0 5-16,-1-1 5 15,1-1-9-15,0 1 17 0,0 0-17 16,0-2 14-16,0 0-14 15,0 0 0-15,3 1 25 16,0 4-25-16,3 3 14 16,1 3-5-16,2 2-1 15,-1 0 1-15,-1 1-10 16,2-1 0-16,-3 2 10 16,3 4-10-16,0-3 37 15,-2-4-17-15,-1-6-18 16,2-6 11-16,-2-3-13 15,1-4 0-15,-1-1 20 16,0-3-8-16,0-2 9 16,0 1-13-16,1 3-2 0,1 0 3 15,4 3-9-15,1 3 0 16,-1 3 21-16,-1-3-21 16,2-2 12-16,-2-3-11 15,0-1 8-15,-3-4-2 16,4 1-7-16,0-3 0 15,0 2-1-15,4 1 2 16,-1 0-1-16,3 1 0 16,0 1 7-16,3-2 9 15,-3 3-14-15,7-2-2 16,2 1 17-16,4 2-15 16,2-1 8-16,0-2-1 0,-3-1-6 15,0-2 10 1,-5-2-13-16,2-3 0 0,-5-2 8 15,-1 0-7-15,0 0-1 16,0-3 6-16,-3 0 1 16,6-1 4-16,1 0-11 15,2 0 0-15,4 0 13 16,2 0-13-16,6 0 0 16,-2 0 9-16,2 0-8 15,-5 0 14-15,0 0-15 16,-2-1 0-16,-4-5 0 15,3 1 9-15,-2-1-9 16,-1-2 0-16,6-2 6 16,2-1-1-16,5-2-5 15,6-4 0-15,4-3-2 0,3-2 3 16,1-1-1-16,-3 1 4 16,-7 1 5-16,-6 0-6 15,-1 6-3-15,-5-2 0 16,-3 2-1-16,3-3 10 15,-2-1-9-15,-1-1 6 16,3-1-5-16,-2 0 1 16,-1-1-2-16,1 0 0 15,-4-1 2-15,-1 1 5 16,-1-2-7-16,-4-1 0 16,3-2 2-16,-3-5 4 15,0-1-6-15,-1-4 0 16,-1-4-1-16,0 1 8 0,-4 0-7 15,0 2 0-15,-5 2 1 16,0 0 10-16,-4 3-10 16,-1 1-1-16,-2 1 15 15,0 4-14-15,2-1 13 16,-4 1-14-16,-1-2 1 16,2 3 9-16,-2 1-9 15,0 0 1-15,0 0 21 16,0 1-21-16,0 0 11 15,0 1 3-15,0-1-14 16,-5-1 16-16,-1 0-18 16,0-1 0-16,-2 0 4 15,-2-1 5-15,0 1-9 0,-1-4 0 16,-1 3 2 0,2 1 6-16,-3-1-8 0,-1 1 0 15,5 3 3-15,-4 0 3 16,1 0-6-16,1 0 0 15,-2 0 7-15,2 0 1 16,-2 0-2-16,1-1-5 16,3 1 5-16,-4 0 4 15,1 1-10-15,-3-2 0 16,0 3 2-16,-1-2 14 16,-1 0-16-16,-2 1 0 15,-2 1-1-15,1-1 9 16,-2 4-8-16,1 1 0 15,0 3 0-15,0 0 9 0,2 3-9 16,-2-1 0-16,3 3-1 16,-4-2 9-16,4 2-8 15,-6 1 0-15,6-1 1 16,-3 2 2-16,0 1-3 16,2 0 0-16,-2 0-1 15,-1 0-3-15,1 0 4 16,1 2 0-16,-2 0 2 15,7-1-1-15,-3 1-1 16,-1 0 0-16,4-1-1 16,-3 0 7-16,0-2-6 15,2 2 0-15,-1-1 2 16,-2 2-2-16,0 0 0 0,2-1 0 16,-2 2-9-1,-1 2 7-15,4 1 2 0,1-2 0 16,-3 2 2-16,4-1 2 15,-2 0-4-15,1-1 0 16,-3 0-8-16,2 1 2 16,1 0 6-16,3-1 0 15,-3 2 1-15,0 0-4 16,0 0 3-16,0 0 0 16,-1 0-11-16,-1 0 10 15,0 3 1-15,-1 0 0 16,1 1 6-16,0 1-15 15,3-1 9-15,-1 0 0 0,2 1-1 16,-1-1 4 0,-1-1-3-16,-2 2 0 0,-3 1 1 15,1 0-3-15,-1-1 2 16,-1 3 0-16,-4-2 0 16,1 4-5-16,-4 3 5 15,4-1 0-15,-3 1 1 16,3 0 2-16,3-4-3 15,5 3 0-15,-2-4-9 16,4 2 15-16,-2-3-6 16,1 0 0-16,2-1 1 15,2 1 2-15,-1-1-3 16,-1 0 0-16,4-1-1 16,-4 2 1-16,2 0 0 0,-1-1 0 15,-1 0 1-15,-1 2-4 16,-2 0 3-16,1 1 0 15,0-1-1-15,0 2-3 16,-1 0 4-16,4-1 0 16,1-2 6-16,1 1-12 15,1-1 6-15,4-1 0 16,-1-1-2-16,-1 1-2 16,3 0 4-16,-1-1 0 15,1 1 1-15,-1 0 1 16,-1 1-2-16,-1 0 0 15,2-1-1-15,-1 0-1 16,2 0 2-16,-1 1 0 0,1 0 1 16,-5 2-4-16,6-1 3 15,-3-1 0-15,0 0-1 16,4 0-1-16,-2 0 2 16,-2 2 0-16,2 0 1 15,-1 1-1-15,1-1 0 16,-1 1 0-16,-1-2-2 15,2 2 0-15,1-6 2 16,0 2 0-16,1 0 2 16,-1-2-8-16,0 2 6 15,0-1 0-15,0 1-1 16,2 1-1-16,-2-1 2 16,0 1 0-16,1-1 1 15,-2 0-3-15,3 1 2 16,-1 0 0-16,-1 0-1 0,3 3 1 15,-3-2 0-15,0-2 0 16,0 3 1-16,3-3-4 16,-3 0 3-16,1-2 0 15,1 2 0-15,-1 0 4 16,2-1-4-16,-1 0 0 16,-1 0 1-16,0 0-4 15,2 0 3-15,-2 1 0 16,2-2-1-16,-1 1-5 15,1 0 5-15,0 0 1 16,0 0-10-16,0-1 1 16,0 0-9-16,0-2 0 15,0 0 17-15,0-2-31 0,0 1 26 16,0-1-28-16,0 0-61 16,0 2-92-16,0-2-176 15,10 0-241-15,-1 0-201 0</inkml:trace>
  <inkml:trace contextRef="#ctx0" brushRef="#br1" timeOffset="68410.055">4280 10221 383 0,'0'0'206'16,"0"0"-60"-16,0 0-42 15,0 0-55-15,0 0-49 0,0 0-68 16,0 0-88-16,0 3-4 16,0-1-72-16</inkml:trace>
  <inkml:trace contextRef="#ctx0" brushRef="#br1" timeOffset="75939.9179">3762 10041 636 0,'0'0'146'0,"0"0"-35"16,0 0 22-16,0 0-15 15,0 0-60-15,0 0-45 16,-28 0 18-16,22 0-25 16,0 0 1-16,-2 0 17 15,0 0-23-15,-3 0 31 0,2 0 16 16,-4 0-35-16,4 0 23 16,-2 5-26-16,-2 0-8 15,-1 1 20-15,1 2-21 16,-2 1 17-16,-1-1 5 15,2 0-23-15,-2 1 32 16,1-1-32-16,-1 1 1 16,2 0 7-16,-2-2 3 15,2 3-6-15,-2-1-5 16,1 2 8-16,2-1 2 16,1 1-9-16,-2 2-1 15,-1 2 13-15,0-1-6 0,-1-1 7 16,5 0 0-16,-2 0-14 15,4-1 30-15,0 2-29 16,3 0 0-16,-4 1 0 16,5 3 8-16,-1 1-5 15,0 1-4-15,-1 3 9 16,1-1 4-16,0 0-13 16,3 1 2-16,0-1 6 15,0-1 2-15,-2 1-7 16,2-2-3-16,-2 1 7 15,2-1 11-15,-2 0-10 16,2 0 1-16,0-1 3 16,0 1-3-16,0-1-9 0,0 1 1 15,0 0 6-15,3 0 11 16,0-1-18-16,-4 1 2 16,4-2 10-16,0 1-11 15,0-2 9-15,-3-1 2 16,1 3-12-16,-1-2 27 15,0-2-27-15,0 3 8 16,2-3-5-16,-1-1 5 16,1 1-8-16,-1 2 0 15,1-3 8-15,-1 5 2 16,-1-2-9-16,1 1-1 16,0-1 3-16,1 0 9 15,-1-1-12-15,-1 0 0 16,0 1 2-16,3-1 12 15,-3-2-14-15,0 2 0 0,3-4-6 16,0 2 3-16,-3-1 3 16,3 1 0-16,0 0 7 15,0 1-13-15,0-1 7 16,0 0-1-16,0-1 0 16,0 0 7-16,0-1-7 15,0-1 0-15,0-1 0 16,0 0 4-16,0 0-4 15,0-2 0-15,0 1-1 16,0-1 6-16,0-1-5 16,0 0 0-16,0-3 6 15,0 2-9-15,0 0 5 0,0-2-2 16,0 1 0-16,0-3 9 16,-2 2-9-16,2 1 0 15,0-2 0-15,-1 3 1 16,-1 0-1-16,1 1 0 15,-1-3 0-15,2 3 3 16,0-3-4-16,0-1 1 16,-1 3 0-16,1-1-3 15,0 2 3-15,-3-1 0 16,3 1 0-16,0 0 7 16,-1-1-7-16,1-1 0 15,0-3 0-15,0 1 2 16,0-1-2-16,-2-1 0 0,2-1 0 15,0 1 9 1,0-1-9-16,0 0 0 0,0 0 1 16,0 0 21-16,0 0-21 15,0 0 11-15,-1 0 14 16,-2 0-12-16,-2-2 37 16,-4-8-39-16,-4-5-11 15,-1-2-2-15,-5-4-1 16,2 0 2-16,0-1 1 15,-4 0 9-15,6 1-8 16,-1 2-2-16,2 2 0 16,2 1-5-16,2 0 6 15,1 5-1-15,1 0 0 0,2 2 11 16,2 3-13 0,1 3 2-16,3 0 0 0,0 3-3 15,0 0 3-15,0 0 0 16,0 0 0-16,0 0-17 15,0 0 10-15,0 0-1 16,0 0-17-16,0 0 24 16,0 6-22-16,7 5 23 15,2 4-1-15,2 1 1 16,2 3-6-16,-1 3 6 16,4-1 0-16,-1 3-3 15,-1-1 3-15,1-1 0 16,-3 0 0-16,1-1 8 15,-4-3-8-15,0-3 0 16,0-3 0-16,-3 0-1 0,-2-5 0 16,-1-1 1-16,-1-3 2 15,-1-1 8-15,1-2-1 16,-2 0-3-16,6 0-6 16,1-15 22-16,8-7-1 15,6-8-3-15,7-7-5 16,2-1-12-16,1 3 10 15,-2 4-11-15,-5 7 0 16,-2 4 5-16,-3 4-5 16,-5 4 0-16,2 2 0 15,-7 4 10-15,-4 1-17 16,-2 3 7-16,-3 0 0 0,0 2-10 16,0 0-17-16,0-2-49 15,3-8-112-15,-3 0-317 16,4-3-372-16</inkml:trace>
  <inkml:trace contextRef="#ctx0" brushRef="#br1" timeOffset="78575.869">7914 5260 196 0,'0'0'192'0,"0"0"-192"15,0 0-293-15</inkml:trace>
  <inkml:trace contextRef="#ctx0" brushRef="#br1" timeOffset="78973.82">8005 5098 461 0,'0'0'159'16,"0"0"-122"-16,0 0-8 15,0 0 4-15,0 0 44 16,0 0-1-16,0 0-11 16,21 66 16-16,-21-49-29 15,0 0-16-15,0-1 14 16,0-2-39-16,0-1 8 16,-7-2-13-16,1-3 15 15,-5-1 14-15,4-1-20 16,-2-1-14-16,6-4-2 15,0-1-106-15,3 0-42 16,0 0 33-16,5-10-180 0</inkml:trace>
  <inkml:trace contextRef="#ctx0" brushRef="#br1" timeOffset="79214.163">8186 5061 337 0,'0'0'169'15,"0"0"-84"-15,0 0-46 16,0 0-32-16,0 0 35 16,0 0 5-16,0 0 10 15,0 74 15-15,0-49-17 16,-3 0-5-16,-2 3-9 16,-2-3-40-16,3-3 18 0,-1-2-11 15,5-4-8 1,0-6 0-16,0-5-81 15,0-5-26-15,0 0 26 0,5-10-85 0</inkml:trace>
  <inkml:trace contextRef="#ctx0" brushRef="#br1" timeOffset="79539.327">8319 4930 396 0,'0'0'65'0,"0"0"-49"0,0 0 45 16,0 0 21-1,0 0-37-15,6 95 5 0,-6-63 11 16,0 2 8-16,0 0 31 16,0 2-34-16,0 3-34 15,-2 3 10-15,-7 2-22 16,-3 6 11-16,-3 3-5 15,-1-1-25-15,-2-2 18 16,7-9-13-16,3-8-5 16,3-10-2-16,5-11-22 15,0-6-14-15,0-6 6 16,13-17 21-16,4-8-153 16,2-7-182-16</inkml:trace>
  <inkml:trace contextRef="#ctx0" brushRef="#br1" timeOffset="79762.695">8477 5042 525 0,'0'0'169'0,"0"0"-107"16,0 0-21-16,0 0-2 15,0 0 1-15,94-36-30 16,-70 31-10-16,-4 1 0 16,-3 2 0-16,-2 0-59 15,-6 2-59-15,-3 0-37 0,-3 0-81 16</inkml:trace>
  <inkml:trace contextRef="#ctx0" brushRef="#br1" timeOffset="80173.5959">8637 4978 41 0,'0'0'242'16,"0"0"-161"-16,0 0 23 16,0 0 21-16,0 0-24 15,-11 92-1-15,8-70 1 16,-3-3-42-16,1-4-3 16,-3-2 11-16,-1-4-18 15,-8 0 18-15,-2 0-15 16,-8-3-46-16,-1 0-6 15,-1-6-50-15,1 0-112 0,7 0 9 16,3 0 30-16,6-10-50 16,2 1-49-16,2 1 222 15,5 0 14-15,0 6 147 16,3 2-73-16,0 0-54 16,0 1-24-16,0 11 39 15,0 7 60-15,5 0-5 16,-1 4 29-16,-1 1-64 15,-1-2-1-15,1 1 9 16,-3-3-60-16,0-1 11 16,0-1 2-16,0-4-29 15,0-2-1-15,0-3-5 16,0-1-124-16,-3-6-64 0,3-2-14 16,0-1 135-16,0-9-234 15</inkml:trace>
  <inkml:trace contextRef="#ctx0" brushRef="#br1" timeOffset="80456.838">8465 5257 155 0,'0'0'184'0,"0"0"-50"16,0 0-40-16,85-34 26 15,-64 32-41-15,-2 1-5 16,-2 1-3-16,-4 0-29 16,-1 0-6-16,0 0-4 15,-5 7-12-15,2 1 33 16,-4 4-22-16,2 1-17 15,-1 3 20-15,-4 0-33 0,-2 3-1 16,0-2 30 0,-8 0-29-16,-7-2 11 0,-7 0 2 15,-4-4-1-15,-2 1 42 16,1-4-55-16,2-4-52 16,3-4-101-16,7 0-29 15,3-1 30-15,10-16-8 16,2 1-117-16,0 0-46 0</inkml:trace>
  <inkml:trace contextRef="#ctx0" brushRef="#br1" timeOffset="80855.886">8465 5257 160 0,'64'40'178'15,"-64"-40"-37"-15,0 0-21 0,0 0-28 16,0 0-18-16,0 0 4 16,0 0-16-1,54 26 33-15,-54-10-24 0,0 4 20 16,-9 0 19-16,-5 3-20 15,-5 0-13-15,-2 0-19 16,0-4-48-16,2-1 11 16,4-7-20-16,6-4 1 15,2-3-2-15,5-2-48 16,2-2-19-16,0 0-4 16,2-3-80-16,11-7-50 15,3-1 65-15,4-1 84 16,0 5 52-16,-1 2 0 15,-2 5 34-15,-2 0 32 16,2 12 4-16,-1 4 34 0,2 1-30 16,-1 2-6-16,0-2 0 15,-3 1-42-15,4-3 7 16,-2-2-7-16,-4-3-20 16,6-4 59-16,-5-4-31 15,1-2-12-15,5 0-2 16,0-11-20-16,0-5-74 15,9-18-139-15,-4 5-116 16,-8-2-422-16</inkml:trace>
  <inkml:trace contextRef="#ctx0" brushRef="#br1" timeOffset="81083.163">8941 5039 899 0,'0'0'257'0,"0"0"-163"16,0 0 19-16,0 0-50 15,0 0-26-15,0 0 14 16,88 0 0-16,-48 0 1 16,6 0-36-16,-1 0-16 15,1 0 2-15,-5 0-2 16,-7 0-57-16,-4 0-159 15,-8 0-172-15,-11-5-387 0</inkml:trace>
  <inkml:trace contextRef="#ctx0" brushRef="#br1" timeOffset="81308.561">9126 5076 671 0,'0'0'173'0,"0"0"-149"15,0 0 31-15,0 0 13 16,-39 76 61-16,24-56 5 16,-3 0-51-16,-4-1-18 15,-3 1-27-15,-4 1-23 16,-5 0 14-16,-3 0-29 0,2-1-5 16,7-3-80-1,14-10-244-15,8-6-25 0,6-1-239 16</inkml:trace>
  <inkml:trace contextRef="#ctx0" brushRef="#br1" timeOffset="81723.451">8965 5290 448 0,'0'0'182'16,"0"0"-39"-16,0 0-5 16,34 80 30-16,-28-58-109 15,-2-4-8-15,-2-4 2 16,-2-6-19-16,0-5 25 15,0-3 50-15,0 0 74 16,0-11-56-16,0-7-121 16,0-6-5-16,0-5 8 0,3 2 0 15,9-1-18-15,6 8 8 16,0 3-21-16,4 9 11 16,0 6-18-16,-2 2 21 15,4 0-1-15,-4 8-6 16,-1 7 8-16,-2 2 5 15,-3 2-12-15,-2 0 13 16,-5 0-21-16,-2-1 21 16,-5-2 0-16,0-1 1 15,-6-2 19-15,-12-1 36 16,-5-3 27-16,-4-2-7 16,-2-4-56-16,0-3 12 15,4 0-15-15,4 0-16 16,6-9 9-16,6-5-9 15,2-4-75-15,7-23-81 0,3 3-176 16,12-2-215-16</inkml:trace>
  <inkml:trace contextRef="#ctx0" brushRef="#br1" timeOffset="81923.9149">9393 4884 816 0,'0'0'81'0,"0"0"-74"16,0 0 44-16,0 0 14 16,27 79-18-16,-20-57 4 15,1 2-44-15,3-4 8 16,3-3-15-16,4-4-51 0,3-8-76 16,22-5 13-16,-7-12-146 15,-5-5-143-15</inkml:trace>
  <inkml:trace contextRef="#ctx0" brushRef="#br1" timeOffset="82305.9919">9693 4904 530 0,'0'0'264'0,"0"0"-21"15,0 0-42-15,0 0-94 16,0 0-85-16,0 0-22 16,0 0-35-16,-12 13 35 15,-8 4 87-15,-11 5 13 16,-12 1-17-16,-7 4-43 0,-5-1-33 15,3-4 13-15,9-3-20 16,11-7 0-16,15-3-7 16,8-6 7-16,7-2-6 15,2 0 6-15,0-1-35 16,0 0 35-16,0 0-7 16,9 0 14-16,4 0 14 15,6 0-20-15,3 0 5 16,6 0 15-16,5-1-14 15,4 1 18-15,2 0-16 16,4 0-8-16,-2 0 18 16,-5 0-18-16,-4 0-1 15,-5 0 0-15,-6 1 5 0,-9 1-12 16,-3 1-32 0,-9-3-121-16,0 0-125 0,0 0-222 0</inkml:trace>
  <inkml:trace contextRef="#ctx0" brushRef="#br1" timeOffset="83038.938">9363 5184 789 0,'0'0'100'0,"0"0"-74"15,0 0-10-15,0 0 0 16,0 0 33-16,0 0-22 0,0 0 14 16,9 21 17-16,-15-12-3 15,-8 0 19-15,-3 3-28 16,-4 0-29-16,4-2 1 16,3 0-18-16,3-1-1 15,5-1-7-15,6-6-23 16,0 3 31-16,0 0-9 15,11-1 9-15,6 0 0 16,3 1 1-16,4 0 6 16,-2 1-7-16,-3 0 8 15,-5-3-15-15,-5 3 7 16,-6 0-11-16,-3 0 2 0,0 0 18 16,-11 2 12-16,-11 3 46 15,-5 2-31-15,-4-2 3 16,4 2-30-16,-2-4-9 15,7 0 23-15,6-4-23 16,5-1 18-16,7 1-18 16,4-4-13-16,0 2 13 15,0 0 0-15,12-2 0 16,7 1 38-16,6-2-29 16,4 0 7-16,-1 0-16 15,3-7-32-15,-5-3-32 16,-2-1-23-16,-3-1 12 15,-6-1 18-15,-4 1-51 0,-3 1 56 16,-2 2 34 0,-4 4 18-16,-2 4 70 0,0 1-35 15,0 0-35-15,0 1 7 16,0 11-5-16,-2 4 22 16,-1 1 39-16,0 4-4 15,0 0 15-15,3 0-12 16,0 1-24-16,0-3 14 15,0-1-51-15,0-4 28 16,0-3-5-16,0-5-23 16,0-4 16-16,0-2-16 15,0 0 7-15,9-4-8 16,4-12-167-16,10-22-98 16,2 4-21-16,-4-3-471 0</inkml:trace>
  <inkml:trace contextRef="#ctx0" brushRef="#br1" timeOffset="83756.015">9724 5159 201 0,'0'0'580'15,"0"0"-452"-15,0 0-77 16,0 0 4-16,0 0-45 16,0 0 1-16,0 0 75 15,-3 33-25-15,-7-15 8 16,-1-1 5-16,-5 1-44 15,5-3 20-15,1-1-20 16,4-4-28-16,0-3 19 16,5-2-21-16,1-3-16 0,0 0 16 15,0-1 0-15,1-1 2 16,11 0 12-16,3 0-12 16,4 0 28-16,-1 0-30 15,0 0 6-15,-2 0-10 16,-5 0 4-16,-5 0-1 15,-5 3-15-15,-1 3-31 16,0 4 18-16,-9 2 29 16,-8 5 23-16,-6 1 56 15,-1 1-49-15,-1-1 12 16,3-2-5-16,6-4-36 16,5 0 9-16,5-3-10 0,4-1-18 15,2 2 17-15,0-2 2 16,0 2 2-16,9-1 32 15,3-1-19-15,5-1 19 16,0-4-25-16,4-2-9 16,0-1 36-16,3 0-37 15,1-10 0-15,1-4-83 16,-4-1-6-16,-1-4 31 16,-3 1-3-16,-6 0 6 15,-5-1 47-15,-2 4 5 16,1 4 3-16,-6 3 22 15,1 4 22-15,-1 1 31 16,0 3-72-16,2 0-3 16,-2 0-23-16,0 12-9 15,1 2 32-15,1 6 28 0,-1 3 8 16,2 4 37-16,-1-1-22 16,1 0-3-16,-2-2-2 15,2 0-40-15,0-8 12 16,0-2-3-16,0-5-14 15,0-4-2-15,-2-2 1 16,1-3-57-16,1 0 34 16,5-14-70-16,9-28-169 15,0 2-71-15,1-5-478 0</inkml:trace>
  <inkml:trace contextRef="#ctx0" brushRef="#br1" timeOffset="84012.33">10573 4859 1194 0,'0'0'182'0,"0"0"-105"16,0 0 2-16,0 0-72 16,0 0 26-16,0 0-12 15,0 0 9-15,-91 40 4 16,46-19-33-16,-10 1 26 15,-6 6-27-15,-3-1 0 16,4-2 0-16,8-2-10 16,15-7-65-16,10-4-173 0,12-9-91 15,7-3-3-15,8 0-230 16</inkml:trace>
  <inkml:trace contextRef="#ctx0" brushRef="#br1" timeOffset="84273.631">10188 5025 195 0,'0'0'206'0,"0"0"-99"15,0 0-5-15,0 0-5 16,0 0-39-16,0 0 14 16,0 0 51-16,43 91 0 15,-43-54 1-15,0 5 2 16,0 8 50-16,-6 1-25 16,-3 2-98-16,-1 1-7 15,1-4-5-15,0-5-26 0,1-8 8 16,-2-2-10-1,1-10 2-15,2-6 4 0,2-4-17 16,-2-8-4-16,5-4-32 16,1-3-24-16,-1-3 13 15,2-26-172-15,0 1-276 16,0-3-153-16</inkml:trace>
  <inkml:trace contextRef="#ctx0" brushRef="#br1" timeOffset="84506.01">10264 5184 887 0,'0'0'252'0,"0"0"-179"16,0 0 46-16,0 0-6 0,93-3-25 16,-55 3-1-16,6 0 5 15,2 0-9-15,2 0-52 16,-5 0-15-16,-3 0-5 15,-7 0-3-15,-6 0-1 16,-9 0-7-16,-6 0-34 16,-9 0-28-16,-5-5-60 15,-14-1-81-15,-5-1-563 0</inkml:trace>
  <inkml:trace contextRef="#ctx0" brushRef="#br1" timeOffset="84753.366">10459 5074 928 0,'0'0'112'0,"0"0"-112"15,0 0 16-15,0 0 27 16,0 0 70-16,0 0 10 16,3 92 11-16,-3-66-8 15,0 3-28-15,0 1-31 16,0-3-13-16,-7-2-29 15,-2-2 0-15,-1-6-6 16,-5-1-19-16,1-3 0 16,-2-1-127-16,-4-6-129 15,3-4-245-15,5-2 4 0</inkml:trace>
  <inkml:trace contextRef="#ctx0" brushRef="#br1" timeOffset="85676.878">10318 5345 461 0,'0'0'293'0,"0"0"-186"15,0 0-70-15,0 0 44 16,0 0 94-16,0 0-8 16,-2 72-48-16,1-48-3 15,-1 0-48-15,1-4-1 16,-1-3-32-16,2-6-34 16,0-4 31-16,0-5-31 15,0-2 15-15,0 0 25 16,0 0-41-16,0-9-76 0,0-6-55 15,3-4 14 1,6-1 8-16,5-4 15 0,1 3 28 16,5-1 57-16,6 5 9 15,1 2 29-15,1 3 32 16,1 2 7-16,-3 4 32 16,-2 2-36-16,-5 3-10 15,0 1-3-15,-5 0-38 16,0 4 6-16,-5 7-19 15,0 6 0-15,-5-1 31 16,-4 4-23-16,0-1 16 16,0 1 10-16,-10-3-19 15,-2-2 20-15,-2-3-15 16,-3-2-11-16,-3-3 28 16,-1-2-29-16,0-2 2 0,2-2-10 15,4-1-83 1,4 0-30-16,3 0-92 0,5-8-5 15,1-3 20-15,2-3 21 16,0 2 84-16,0 1 69 16,0 2 16-16,0 5 62 15,2 3 17-15,-1 1-30 16,2 0-5-16,0 0-2 16,3 4 55-16,-2 6-6 15,-2 3-33-15,1 2 12 16,-3 2 17-16,0 0-13 15,0 3 19-15,-5 0-24 0,-11 1 21 16,-5 1 0-16,-6-1-14 16,-1-1-21-16,3-4-31 15,4-5-24-15,9-4 10 16,4-4-3-16,4-1-7 16,4-2 9-16,0 0-9 15,0-2-25-15,4-8-80 16,10-3-18-16,5-1 66 15,1 0-31-15,2 1 53 16,0 3 34-16,-2 1-4 16,2 2 5-16,-3 3 1 15,-3 2 19-15,-2 2 36 16,0 0-29-16,-1 0 10 16,-1 9 24-16,0 2-17 15,0 1 6-15,2 4-26 0,0 0 12 16,0-1 32-16,1 1-48 15,-3-4 7-15,0-1-7 16,-2-1-18-16,-1-4 14 16,-3-2-16-16,-1 0 1 15,0-2 3-15,-3-2 3 16,-2 0-14-16,0 0 1 16,0 0-56-16,-2 0-39 15,-11 0-135-15,-2 0-584 0</inkml:trace>
  <inkml:trace contextRef="#ctx0" brushRef="#br1" timeOffset="89223.395">2378 11559 415 0,'0'0'132'16,"0"0"-23"-16,0 0 0 15,0 0-58-15,0 0 15 16,0 0-12-16,0 0 6 16,-30-12 14-16,27 11-7 15,0-1-1-15,3 1-5 16,-3-1-25-16,0 1 30 16,3 1-13-16,0-1 2 0,0-1 12 15,0 2-32 1,0-1 7-16,0-1-33 0,0 2 1 15,0-1-10-15,0 1 7 16,0-2-6-16,9 1 1 16,7-1 6-16,-2 0-8 15,2 0 0-15,1 0 2 16,-1 2-5-16,-1 0 3 16,-2 0 0-16,-1 0-2 15,-4 0 4-15,-2 0-2 16,1 0 0-16,-7 0-2 15,3 0 1-15,-3 0 2 16,0 0 9-16,0 0 17 16,0 0-15-16,0 0 10 15,0 0-3-15,0 0-18 0,0 0 31 16,0 0-32-16,0 0 6 16,0 0 6-16,0 0-3 15,0 0-5-15,0 0-4 16,0 0 2-16,0 0 15 15,0 0-17-15,0 0 0 16,0 0-1-16,0 0 8 16,0 0-8-16,0 0 1 15,0 0-10-15,0 0 1 16,0 0 1-16,0 0-2 16,0 0 9-16,0 0-8 15,0 0 9-15,0 0 0 0,0 0 0 16,0 0-3-16,0 0 4 15,0 0-1-15,0 0 0 16,0 0 11-16,0 0-13 16,0 0 2-16,0 0-1 15,0 0-13-15,0 0 10 16,0 0 4-16,0 0-1 16,0 0 0-16,0 0 1 15,0 0 0-15,0 0 0 16,0 0-3-16,0 0 3 15,0 0 0-15,0 0-9 16,0 0-34-16,0 0 43 16,5-1 0-16,4 1 0 15,1 0 0-15,2 0 0 16,-3 0 0-16,3 0 0 0,-2 0 5 16,1 0-5-16,-1-1 0 15,2 0 0-15,0-2-7 16,0 1-28-16,-3-2 3 15,2 2-12-15,-4-2 0 16,-4 3 14-16,-2 1-2 16,-1 0 7-16,0 0 25 15,0 0-11-15,-7 0 10 16,-8 0-35-16,0 0 1 16,-4 3 28-16,-2 1 1 15,3 2 6-15,0-1 3 16,1 0-2-16,3 0-1 15,0 1 0-15,1 1 7 0,5 0-4 16,2 0-3-16,0 2 0 16,3-1-1-16,-1 4-1 15,1-2 2-15,3 3 0 16,0 3 6-16,0 0 1 16,0 0-1-16,0 1 3 15,0 1 20-15,0 0-28 16,5-1 20-16,-1 1 15 15,0 1-11-15,-1 0 14 16,0-2-26-16,2 1-12 16,-4 0 31-16,2-2-30 15,-3 2 24-15,0 1-1 16,0 0-24-16,0 0 34 0,0-2-20 16,0 2-14-1,0-5 28-15,-4 2-29 0,-1-2 6 16,-1-1 8-16,2-3-14 15,0-2 15-15,2-2-15 16,-1-2 0-16,3-1 1 16,-3 0 8-16,3-2-3 15,-3-1 14-15,0 2-19 16,-3-2 34-16,0 1-26 16,-6-1-9-16,-3 0 11 15,2 0-10-15,-2 0-1 16,-3 0 1-16,6-4 10 0,0 0-17 15,3 0 6-15,2 2 0 16,2 1-5-16,-1-2 7 16,2 3-2-16,4 0 0 15,0 0 6-15,0 0-12 16,0-2 6-16,0 2 0 16,0 0-5-16,0 0 5 15,0 0 0-15,0 0-7 16,0 0-16-16,0 0 10 15,7 0 10-15,4 0 3 16,2 0 19-16,5 0-18 16,4 0 22-16,2 0 10 15,-1-2-32-15,2-1 40 0,2-2-17 16,-2 1-8 0,-1 1 3-16,-6 0-13 0,1 2-6 15,-4 1 0-15,-3 0 9 16,-4 0-18-16,-4 0 9 15,1 0 0-15,-4 0-12 16,1 0 21-16,-1 0-9 16,1 0 1-16,-2 0 7 15,0 0 7-15,0 0-15 16,0 0 0-16,0 0 9 16,0 0-9-16,0 0-1 15,0 0-18-15,0 0-43 16,1-2-6-16,3-2-124 15,4-7-147-15,1 0-224 16,2-1-192-16</inkml:trace>
  <inkml:trace contextRef="#ctx0" brushRef="#br1" timeOffset="89710.0929">2724 11933 428 0,'0'0'332'0,"0"0"-223"16,0 0-34-16,0 0-72 16,0 0 28-16,0 0-31 15,0 0 30-15,-1 43 29 16,9-29 40-16,0-1-41 0,1 0-19 16,4 2 7-16,2-2-23 15,1-1 22-15,-2-2-20 16,4-1-16-16,-3-3 11 15,1-4-20-15,-4-2 0 16,0 0 62-16,0 0-33 16,-3-8 12-16,-1-3-20 15,-3-6-9-15,-2 1 43 16,-3-1 2-16,0-1 5 16,0 0-14-16,-8 4-25 15,-6-1 52-15,2 3-41 16,-6 6 11-16,-1 0 16 15,4 3-37-15,-3 2 1 0,6 1-19 16,0 0 4 0,0 0-1-16,0 0-9 0,2 0 0 15,1 0-11-15,-2 0 7 16,1 2 4-16,1 3 0 16,0 0-22-16,0 1 8 15,0 0-59-15,3 0-38 16,0 5-53-16,0 5-78 15,3 0-62-15,-1-2-76 0</inkml:trace>
  <inkml:trace contextRef="#ctx0" brushRef="#br1" timeOffset="93567.777">4446 10384 396 0,'0'0'94'0,"0"0"-66"15,0 0-17-15,0 0 7 16,0 0-17-16,0 0 4 16,-5-8-5-16,5 8-10 15,0 0 9-15,0 0-38 16,0 0-49-16,-1 5-59 0</inkml:trace>
  <inkml:trace contextRef="#ctx0" brushRef="#br1" timeOffset="93856.005">4490 10494 339 0,'0'0'265'0,"0"0"-123"15,0 0-76-15,0 0-10 0,0 0-32 16,0 0-24-16,0 0-1 15,0 0-16-15,0 0-75 16,2 6-57-16,-2 1-484 0</inkml:trace>
  <inkml:trace contextRef="#ctx0" brushRef="#br1" timeOffset="95931.476">8128 9453 2 0,'0'0'26'0,"0"0"-5"15,0 0-15 1,0 0-6-16</inkml:trace>
  <inkml:trace contextRef="#ctx0" brushRef="#br1" timeOffset="97872.367">8110 9182 195 0,'0'0'317'0,"0"0"-128"15,0 0-56-15,0 0-14 16,0 0-34-16,0 0-50 15,0 0 5-15,7-4-11 16,-2 8 42-16,1 6 4 16,1 2-37-16,-1 4 1 15,1 1-4-15,-2 1-21 16,-2 2-2-16,-3-1-1 16,0 5-10-16,0-2 7 15,-5 1-7-15,-8-1 12 16,0 0-7-16,-5-1 9 15,3-5-30-15,2-3-20 0,2-5-85 16,5-6-18 0,6-2-21-16,-2-9-83 0,2-3-502 15</inkml:trace>
  <inkml:trace contextRef="#ctx0" brushRef="#br1" timeOffset="98126.585">8335 9143 537 0,'0'0'138'0,"0"0"-93"16,0 0-25-16,0 0 31 0,0 0 18 16,0 0 8-1,3 92 15-15,-3-62 54 0,0 1-86 16,0-3-21-16,0 1-33 15,0-4-6-15,0-2 10 16,0-2-10-16,-3-3-55 16,-3-4-109-16,0-6-100 15,2-5-9-15</inkml:trace>
  <inkml:trace contextRef="#ctx0" brushRef="#br1" timeOffset="98455.705">8524 9006 698 0,'0'0'174'0,"0"0"-66"16,0 0-89-16,0 0 1 16,0 0 12-16,0 0 66 15,-6 90 1-15,-1-52 38 16,3 7-71-16,-2 7-17 15,0 16 15-15,-9 21-22 16,-2 12 5-16,-5 5-9 16,-2-11 4-16,5-25 5 15,5-22-46-15,7-15 12 16,4-12-10-16,0-1-2 16,3-3-2-16,0-4-21 0,0-7-44 15,0-6-15 1,0 0 25-16,18-36-69 0,-2 3-140 15,3-6-57-15</inkml:trace>
  <inkml:trace contextRef="#ctx0" brushRef="#br1" timeOffset="98666.151">8628 9192 882 0,'0'0'224'15,"0"0"-121"-15,0 0-12 16,0 0-30-16,80-10-1 16,-43 6-1-16,7-2-38 15,3 2 0-15,-2-2-15 0,-2 1-6 16,-7 2-46-16,-9 0-157 16,-7 3-156-16,-12 0-345 0</inkml:trace>
  <inkml:trace contextRef="#ctx0" brushRef="#br1" timeOffset="98863.613">8910 9151 656 0,'0'0'206'15,"0"0"-82"-15,0 0-72 16,0 0 34-16,0 0 11 16,0 0-10-16,-32 73-9 15,22-56-35-15,-5-1-2 16,0 2-9-16,-7 0-20 0,-5-2 12 15,-3 1-24-15,0 3-69 16,3-6-137-16,-3-7-176 16,9-5 1-16</inkml:trace>
  <inkml:trace contextRef="#ctx0" brushRef="#br1" timeOffset="99056.103">8626 9318 192 0,'0'0'307'0,"0"0"-74"15,0 0-82-15,0 0-71 16,0 0-2-16,0 0 72 15,0 0-25-15,5 98-22 16,-1-61-15-16,-1-2-47 16,0-1-19-16,-3-2 8 0,0-1-29 15,0-1-1-15,-3-2-11 16,-1-5-175-16,1-10-157 16,3-8 22-16,0-5-85 0</inkml:trace>
  <inkml:trace contextRef="#ctx0" brushRef="#br1" timeOffset="99322.3919">8748 9399 348 0,'0'0'217'15,"0"0"-64"-15,0 0-38 16,0 0 7-16,85-30-33 16,-61 30-34-16,-3 2 2 15,0 9-11-15,1 3-20 0,-4 5 19 16,-1 1-23-1,-5 2-15-15,-5 0-7 0,-7 3-2 16,0-3 2-16,-10 1 47 16,-16-1-36-16,-8 1 26 15,-5-4-37-15,-1-1 0 16,1-5-22-16,8-4-120 16,7-5 9-16,6-4-25 15,15-7 12-15,3-10-50 16,0-3-364-16</inkml:trace>
  <inkml:trace contextRef="#ctx0" brushRef="#br1" timeOffset="99658.489">8862 9478 481 0,'0'0'194'15,"0"0"-58"-15,0 0 16 16,0 0 20-16,0 0-64 0,18 73-25 16,-20-46-11-16,-11 2-35 15,-5-1 5-15,-3 0-26 16,-5 0-7-16,-3-1-2 15,-1-2-7-15,3-6-87 16,5-6-79-16,7-8-33 16,6-5 134-16,6 0-41 15,3-8 35-15,3-5 45 16,16 3 26-16,5 1 64 16,4 6 79-16,4 3-19 15,-1 0 5-15,2 6-23 16,0 10-29-16,-2 1-5 15,0 3-15-15,-2-2 7 16,-6 0-32-16,-4-4-30 16,-5-1 22-16,-5-6-24 0,-1-1 0 15,-2-4-2-15,1-2-45 16,7-6-30-16,0-8-106 16,0-5-333-16</inkml:trace>
  <inkml:trace contextRef="#ctx0" brushRef="#br1" timeOffset="99971.652">9311 9293 745 0,'0'0'186'0,"0"0"5"15,0 0-29-15,0 0-91 16,0 0-31-16,0 0-40 16,0 0 0-16,0-4 1 15,0 4 2-15,0 0-3 16,0 0 0-16,0 0 6 16,0 0-11-16,0 0 5 15,0 0-10-15,0 0 9 16,0 0-68-16,0 0-39 0,0 0-13 15,3 0-31 1,1 1-44-16,1 3-99 0</inkml:trace>
  <inkml:trace contextRef="#ctx0" brushRef="#br1" timeOffset="100117.261">9311 9293 595 0</inkml:trace>
  <inkml:trace contextRef="#ctx0" brushRef="#br1" timeOffset="100265.865">9311 9293 595 0,'22'-25'238'0,"-22"25"-26"0,0 0 18 0,0 0-34 16,0 0-97-16,0 0-48 0,-27-13-51 15,32 13 1-15,14 8 28 16,8 0 63-16,9-1-40 15,7-4 17-15,3-2-48 16,-1-1-11-16,0 0-10 16,-6 0-88-16,-5 0-91 15,-4-7-73-15,-11 0-114 16,-8 2 12-16</inkml:trace>
  <inkml:trace contextRef="#ctx0" brushRef="#br1" timeOffset="100484.28">9564 9237 544 0,'0'0'119'16,"0"0"-16"-16,0 0 11 0,-50 76 49 15,24-40 30-15,-5 2-48 16,-6 3-31-16,-6-1-28 16,-4 1-26-16,-3-4-46 15,0-5 15-15,7-5-29 16,9-7-7-16,10-6-16 15,12-6-124-15,9-5-119 16,3-3-52-16,12-6-21 16,7-3-245-16</inkml:trace>
  <inkml:trace contextRef="#ctx0" brushRef="#br1" timeOffset="100857.2919">9266 9595 250 0,'0'0'222'0,"0"0"-82"15,0 0 3-15,0 0-13 0,0 0-3 16,0 0-11-16,45 73-24 15,-45-60 37-15,0 0-33 16,-5-6-21-16,2-2-3 16,3-4-21-16,0-1-3 15,0 0-2-15,2-8-46 16,14-9-36-16,8-3-22 16,12-5-28-16,4 0 38 15,1 3 33-15,-4 6 15 16,-6 6 0-16,-5 8 1 15,-7 2-1-15,-7 0 18 16,0 12-18-16,-8 4 15 16,-4 4-2-16,0 1 19 0,0-1 17 15,-13 3 1 1,-1-4 20-16,-3-2-12 0,-2-6-24 16,0-3 2-16,-3-4-8 15,-2-4-16-15,-3 0 6 16,-1 0-18-16,-1-12-28 15,6-6-29-15,4-5-76 16,8-28-65-16,6 6-211 16,4-4-324-16</inkml:trace>
  <inkml:trace contextRef="#ctx0" brushRef="#br1" timeOffset="101069.715">10105 9008 826 0,'0'0'100'0,"0"0"-18"15,0 0 11-15,0 0-21 16,3 86-23-16,-3-64-11 16,-3-6-38-16,3-1 6 15,0-5-14-15,0-6-38 16,22-4-89-16,-4 0-86 15</inkml:trace>
  <inkml:trace contextRef="#ctx0" brushRef="#br1" timeOffset="101405.9179">10337 9063 773 0,'0'0'337'0,"0"0"-237"0,0 0-51 15,0 0-33-15,0 0 23 16,0 0 7-16,0 0-5 15,-110 55-6-15,47-34-35 16,-22 11 1-16,4-3-1 16,9-3-4-16,10-2-27 15,27-11 18-15,2 2 0 16,4-3 12-16,16-3 1 16,8-5-16-16,5-3-11 15,3-1 15-15,17 0 12 16,13 0 80-16,11-8-13 0,7 0 1 15,6-1-42-15,0 2-10 16,-4 3-13-16,-6 1-3 16,-6 3-9-16,-10 0-53 15,-5 0-114-15,-10 6-183 16,-11-2-325-16</inkml:trace>
  <inkml:trace contextRef="#ctx0" brushRef="#br1" timeOffset="102105.9419">9991 9326 743 0,'0'0'123'0,"0"0"-107"16,0 0-6-16,0 0-1 16,0 0 6-16,0 0-13 0,0 0 8 15,18 81 7-15,-18-68-16 16,-14 2 41-16,-9 1 1 15,-10 4-17-15,-2 0 0 16,0-2-25-16,8-3-1 16,6-4 8-16,8-6-8 15,11-2 19-15,2-2-12 16,6-1 10-16,14 0 40 16,6 0-12-16,6 0-9 15,1 0-17-15,-1 0-11 0,-5 0 11 16,-6 2-19-1,-4 2-10-15,-10 2 9 0,-7 2 1 16,0 2 11-16,-12 3 37 16,-13 1-16-16,-8 4 3 15,-6 0-34-15,-1 1 1 16,1-1 3-16,6-4 3 16,11-1-8-16,4-3 0 15,9-2 3-15,4-3-11 16,4-3 5-16,1-2-28 15,0 0 4-15,7 0 27 16,10 0 21-16,7-1-9 16,6-9-12-16,2-1-31 15,0-2-60-15,-2 1 17 16,-8 2 65-16,-10 3 9 0,0 4 0 16,-9 1 0-16,-2 2 0 15,-1 0 16-15,0 0 25 16,2 6 20-16,-2 2 19 15,1 3-28-15,1 4 7 16,-1 1 23-16,1 3-40 16,-2 0 28-16,1 4-23 15,-1-4-5-15,0 0-8 16,0-6-33-16,0-1 12 16,0-5-10-16,0-2 4 15,0-5-1-15,2 0-6 16,1 0-18-16,5 0-40 15,3-10-49-15,4-5-72 16,15-19-43-16,0 3-190 0,-3 0-389 16</inkml:trace>
  <inkml:trace contextRef="#ctx0" brushRef="#br1" timeOffset="102689.404">10325 9493 527 0,'0'0'219'0,"0"0"-21"16,0 0 36-16,0 0-64 15,0 0-112-15,0 0-58 16,0 0 0-16,-25 3 71 16,7 12-37-16,0-1-23 15,3-1 2-15,2-1-11 16,8-5-2-16,4-1 0 16,1-5-12-16,0 0 6 15,6-1 3-15,13 0 3 0,6 0 7 16,4-1-6-16,1-3-2 15,-4 1-11-15,-6 2-7 16,-5 1 10-16,-9 0 3 16,-6 4-40-16,0 7 46 15,-18 6 22-15,-6 2 49 16,-10 5-20-16,1-1-21 16,2-1 14-16,4-1-29 15,12-6-4-15,4-3-9 16,4-5-1-16,7-3-2 15,0-1-13-15,0-3-17 16,7 0 29-16,8 0-16 0,5-5-18 16,-1-3-54-16,4-4-16 15,-4 3 46-15,-6 2 60 16,-1 3 0-16,-6 2 3 16,0 2-1-16,-1 0 22 15,-1 9 10-15,1 3 4 16,0 7 48-16,0 1-12 15,-2 4 3-15,0 2 11 16,0 2-36-16,0-1-1 16,-1-2-21-16,-1-6-29 15,1-7 12-15,-2-3-13 16,0-5 0-16,1-3-2 16,-1-1-27-16,0 0-21 0,0-5 4 15,0-22-151 1,0 1-70-16,0-3-257 0</inkml:trace>
  <inkml:trace contextRef="#ctx0" brushRef="#br1" timeOffset="103139.211">10051 9249 403 0,'0'0'157'16,"0"0"-79"-16,0 0 3 15,0 0 30-15,0 0-5 16,0 0 28-16,0 0 24 15,7-18-64-15,-5 18-33 16,4 0-16-16,4 6 22 16,8 0 32-16,6 1 3 15,3-3-9-15,11-3-18 16,3-1-33-16,1 0-8 16,-1 0-11-16,-2-5-23 15,-3 0 15-15,-6 3-15 0,-6 2 0 16,-8 0-7-16,-1 0 8 15,-7 0-1-15,-2 0 0 16,-3 0-50-16,1 0-83 16,-1 8-77-16,0 2-188 15,-2-3-355-15</inkml:trace>
  <inkml:trace contextRef="#ctx0" brushRef="#br1" timeOffset="103805.4979">10922 9012 804 0,'0'0'143'0,"0"0"-73"0,0 0 27 15,0 0-12-15,-87 73-42 16,56-54-27-16,-5 2 16 16,-7-1-23-16,-2 1-9 15,1-2 15-15,6-4-15 16,10-5-15-16,11-5-9 15,9-2-37-15,6-3-23 16,2 0-78-16,0 0-11 0,10-8 103 16,4 1 37-1,1 1 33-15,0 5 72 16,-3 1 1-16,3 0 0 0,-3 11 14 16,1 8-5-16,-7 12 12 15,2 5-30-15,-7 9 6 16,-1 5 47-16,0 4-15 15,-6-1-35-15,-6-2-32 16,-4-6-9-16,1-5 0 16,0-8-26-16,4-7 8 15,4-6-8-15,3-9-35 16,4-8-35-16,0-2-53 16,2-4 14-16,13-29-159 15,-1 4-66-15,1-2-295 0</inkml:trace>
  <inkml:trace contextRef="#ctx0" brushRef="#br1" timeOffset="104011.8459">10667 9303 681 0,'0'0'247'16,"0"0"-15"-16,0 0-56 16,0 0-60-16,0 0-44 15,106-22 1-15,-60 16-19 16,6 0-34-16,2 0 11 15,-3-2-30-15,-2 2-1 16,-4-2 2-16,-7 2-2 16,-6 1-42-16,-7-1-88 15,-8-3-137-15,-7 2-105 0,-6 0-285 16</inkml:trace>
  <inkml:trace contextRef="#ctx0" brushRef="#br1" timeOffset="104214.305">10985 9168 963 0,'0'0'135'15,"0"0"-125"-15,0 0-9 16,0 0 38-16,0 0 19 16,0 0-26-16,-9 76 20 15,6-63-10-15,0 2-35 16,-3-2 10-16,-5 1-17 15,-11 7-104-15,0-4-133 16,4-3-124-16</inkml:trace>
  <inkml:trace contextRef="#ctx0" brushRef="#br1" timeOffset="105073.01">10855 9393 388 0,'0'0'156'16,"0"0"37"-16,0 0-19 15,0 78-44-15,0-50 36 16,0 1-31-16,0-1-81 15,-4-4 12-15,-2-4-29 16,-2-3 0-16,0-3-18 16,0-6-17-16,-1-1 28 15,0-4-30-15,1-3-29 16,1 0-20-16,2 0-40 0,4-9-28 16,1-5-25-1,0-2-26-15,9-3 136 0,12 2 19 16,4-3 13-16,5 3 32 15,6 2 6-15,3-1 28 16,2 5 9-16,-5 4-5 16,0 3-1-16,-8 4-34 15,-4 0 4-15,-6 0 2 16,-5 5-35-16,-5 5-3 16,-4 3 4-16,-4 1 16 15,0 2 22-15,-6 0-19 16,-11 1 3-16,-6-1-2 15,-7 0-19-15,-5-1 8 0,-1-2-16 16,0-2-14 0,3-4-23-16,6-1-77 0,5-3-50 15,5-3-11-15,8 0 17 16,5-3 28-16,4-9-140 16,3-4-92-16,13-3 183 15,7 1 179-15,2-1 62 16,-2 6 173-16,-3 2 19 15,-2 6-65-15,-7 5-44 16,-4 0-25-16,-2 0 29 16,-4 10-41-16,-1 2-8 15,0 4 21-15,-4 1-12 16,-10 4 10-16,-5-1-50 16,-5 0-33-16,0-1 11 15,-1 0-38-15,-2-1 3 0,0-3-8 16,5-1 5-16,4-2-18 15,3-3-16-15,6-3-89 16,6-5-35-16,3-1-12 16,0 0 74-16,1 0-65 15,13-10-55-15,5-2 155 16,2 2 52-16,-1 0 3 16,0 5 104-16,0 2 17 15,-4 3 17-15,0 0-38 16,1 0-12-16,2 8 27 15,-2 5-45-15,-1 0-4 16,-1 2 24-16,0-2-31 16,-3 1-17-16,1-1-10 0,-2-1-35 15,-2-3 16-15,1 0-15 16,-1-4-1-16,-1-3 0 16,2 2 0-16,-1-4-68 15,8 0-74-15,-4-1-92 16,-1-8-270-16</inkml:trace>
  <inkml:trace contextRef="#ctx0" brushRef="#br1" timeOffset="108637.477">11550 9314 500 0,'0'0'179'0,"0"0"-101"15,0 0-55-15,0 0 6 16,0 0-22-16,0 0-5 16,0 0-2-16,-19-21-55 15,19 21-32-15,0 0-123 16,0 4-158-16</inkml:trace>
  <inkml:trace contextRef="#ctx0" brushRef="#br1" timeOffset="109556.038">11585 9243 504 0,'0'0'137'16,"0"0"-22"-16,0 0 77 15,0 0-10-15,0 0-41 16,0 0-56-16,0 0-54 16,0-6 8-16,19 6 10 0,11 0 47 15,13 0 21 1,12-2-47-16,6-3-3 0,5-1-27 15,-2-3-30-15,-1 2 18 16,-5 0-27-16,-4 0-1 16,-6 1 6-16,-8 0-4 15,-11 0-4-15,-10 2 1 16,-8 3-96-16,-8-1 13 16,-3 2-21-16,-8 0-65 15,-11 0-71-15,-4 0-307 0</inkml:trace>
  <inkml:trace contextRef="#ctx0" brushRef="#br1" timeOffset="109807.372">11908 9210 552 0,'0'0'219'0,"0"0"-134"15,0 0-62-15,0 0 66 16,0 0 46-16,0 0-9 15,-70 79 11-15,48-55-37 16,-7 3-12-16,-7 2 17 16,-7 2-73-16,-5 1-3 15,-5 0-23-15,-1-1 0 16,2-1-12-16,6-5 2 16,7-1-91-16,9-7-68 15,14-4-75-15,8-5-59 0,8-8-85 16</inkml:trace>
  <inkml:trace contextRef="#ctx0" brushRef="#br1" timeOffset="110257.145">11741 9400 365 0,'0'0'498'16,"0"0"-409"-16,0 0-31 16,0 0 113-16,33 72-47 15,-31-31 39-15,-2 3-47 16,0 0-56-16,-2-3 43 15,-4-7-56-15,0-2-16 16,0-9-2-16,3-9-28 16,3-6 10-16,0-5-9 0,0-3-2 15,0 0 29-15,6-13-29 16,9-9-19-16,6-6-24 16,3-8 1-16,2 1-2 15,4 0 8-15,2 4 20 16,2 6 7-16,2 7 9 15,0 9 0-15,-2 6-7 16,-3 3 2-16,-2 3 5 16,-7 9 0-16,-7 5-6 15,-6 1 6-15,-8 5 6 16,-1 3 44-16,-8 0 48 16,-14 1-54-16,-10 0 19 15,-10-3-27-15,-4-4-9 16,0-5 9-16,4-5-30 15,6-8 7-15,9-2-13 0,9-1 0 16,9-14-60-16,5-9-83 16,4-25-89-16,10 4-26 15,8-4-256-15</inkml:trace>
  <inkml:trace contextRef="#ctx0" brushRef="#br1" timeOffset="110424.697">12293 9139 530 0,'0'0'149'16,"0"0"-107"-16,0 0 17 15,0 0-13-15,0 0 13 16,0 0-26-16,0 0-32 0,66 61-1 16,-56-58-19-16,14-3-63 15,-1 0-107-15</inkml:trace>
  <inkml:trace contextRef="#ctx0" brushRef="#br1" timeOffset="110806.698">12669 9057 664 0,'0'0'245'16,"0"0"-152"-16,0 0-74 16,0 0 20-16,0 0 95 15,0 0 8-15,0 0-55 16,-48 62 5-16,15-40 9 0,-13 2-74 15,-6-1 11-15,-8 3-31 16,-1-2-7-16,4-5-66 16,10-7-11-16,14-5 61 15,11-5 16-15,11-2 2 16,7 0 27-16,4 0-19 16,0-3-3-16,0-1 27 15,12 0-11-15,9 0 3 16,7 1 12-16,5 0-16 15,6 3 47-15,5-2-34 16,7 0 6-16,7-2 11 16,2-2-41-16,-2 0 5 15,-6-1-15-15,-8 1-1 16,-10 3-16-16,-10 3-100 16,-14 0-184-16,-10 3-54 0,-12 4-152 15</inkml:trace>
  <inkml:trace contextRef="#ctx0" brushRef="#br1" timeOffset="111908.729">12481 9301 360 0,'0'0'653'0,"0"0"-535"16,0 0-21-16,0 0 25 15,0 0-41-15,0 0-73 16,0 0-7-16,-37 18 41 15,9-1-19-15,-4 1-22 16,1-1 16-16,6-1-16 0,8-4-2 16,7-4 1-16,8 0-29 15,2-3 8-15,2 0 10 16,14 0 11-16,8 1 22 16,4 1-15-16,2-1-4 15,0 1-3-15,-6 0 8 16,-6-2-6-16,-9 2-2 15,-5 0-18-15,-4 0 17 16,0 3 1-16,-9 3 28 16,-13 0 12-16,-6 0-32 15,-5 5 18-15,-3 0-26 16,2-2 0-16,1 1 1 0,7 1-1 16,8-3 0-1,5-4 0-15,10-3-29 0,3-3 14 16,0-3-18-16,8 0 30 15,9-2-12-15,4 0-15 16,0 0-18-16,0-6 7 16,-3-3 2-16,-8 0 39 15,-1 0 0-15,-4 0 0 16,-2 2 1-16,3 1 6 16,-5 5 6-16,-1 1 12 15,2 0-18-15,-2 0-4 16,1 0 12-16,1 1-15 15,-1 7 26-15,1 0-7 0,-1 0 13 16,1-1 17 0,-2 0-13-16,0 2 26 0,0 0-45 15,0-2 15-15,0 1 10 16,0 1-33-16,0-1 20 16,3 1-4-16,0-2-23 15,0 1 34-15,1-2-36 16,2 0 1-16,-2-3 0 15,1 2 12-15,1-4-9 16,0 0 17-16,4-1-21 16,-1 0 36-16,0 0-28 15,3 0-8-15,-1-2 7 16,-4-4 3-16,1 2-10 16,-3 0 0-16,-3 1-6 15,-1 1 5-15,-1 2-30 0,0 0-12 16,0 0-4-16,0 0-21 15,0 0 49-15,0 0 17 16,0 0-11-16,0 0 12 16,0 0-6-16,0 0 7 15,0 0 22-15,2 0-22 16,-2 0 32-16,0 0 7 16,0 0-23-16,0 0 18 15,0 0-34-15,0 0 2 16,0 0 12-16,0 0-13 15,0 0-1-15,0 0 0 16,0 0 1-16,0 0 3 16,0 0-4-16,0 0 1 0,0 0-3 15,0-2 0-15,0 0-6 16,0-1-6-16,-3 1-16 16,0 0 30-16,0 0-27 15,2 2 16-15,1-1 3 16,0 1 5-16,0 0 3 15,0 0 0-15,0 0 0 16,0-1 3-16,0 1-3 16,0 0-1-16,0 0-5 15,0 0-15-15,0 0 2 16,0 0-77-16,-2-4-88 16,2 0-125-16,0-2-45 0</inkml:trace>
  <inkml:trace contextRef="#ctx0" brushRef="#br1" timeOffset="112375.48">12469 9651 555 0,'0'0'192'16,"0"0"-52"-16,0 0 62 15,0 0-29-15,0 0-104 16,0 0-46-16,0 0 21 16,11 23 34-16,-4-10 14 15,3 1-21-15,0 3-27 16,-3-2 20-16,3-1-49 16,-2-1-4-16,-4-3 5 15,1-4-15-15,-2 0 18 16,-3-6-15-16,0 3 4 0,0-3 21 15,0 0-29 1,0 0-10-16,0 0-47 0,-2-9-99 16,2-11-41-16,0 1-121 15,0-3-314-15</inkml:trace>
  <inkml:trace contextRef="#ctx0" brushRef="#br1" timeOffset="113155.4959">12787 9257 735 0,'0'0'176'0,"0"0"-114"15,0 0 3-15,0 0-18 16,0 0 68-16,0 0-20 16,0 0-45-16,-21 74 42 15,8-55-36-15,2-2-30 16,-2-3 5-16,7-2-31 15,1 0 7-15,2-4-7 16,3 1-10-16,0-1 9 16,0 0 2-16,2-3 4 15,5 1 6-15,1-1-11 16,2-1 0-16,-1 1-1 16,-1 0 11-16,0 1-20 15,-3 1 10-15,-2 0-16 16,0 4 14-16,-3-1-20 15,0 3 6-15,0 1 15 0,-5 0-6 16,-11 1 7-16,-3 2 0 16,-8 1 26-16,-5 0 10 15,1 1-35-15,0-2 12 16,4-1-13-16,6-4 12 16,9 0-24-16,8-3 11 15,4-4-21-15,0 2 19 16,3-1 3-16,12-2 64 15,7-1 9-15,2-2-18 16,4-1 7-16,-1 0-42 16,0 0-2-16,1-5 5 15,-1-2-21-15,0-3-2 16,-2 0 1-16,-1 0-1 16,-3-1-9-16,-3-1-46 0,-1-1-40 15,-4-1 9-15,-4-1-9 16,-3 0-9-16,3 1 53 15,-6 3 45-15,-2 5 6 16,-1 4 39-16,0 2-14 16,0 0 5-16,0 1-12 15,0 11-5-15,0 2 52 16,0 4-1-16,0 2 9 16,0 0-4-16,0 0-5 15,0-3-8-15,0-2-43 16,0-2 3-16,2-4-12 15,2-2 8-15,1-1-24 16,-2-3 12-16,0-2-33 16,-2-1-43-16,5 0-57 0,-2 0 35 15,10-18-59-15,-1-2-135 16,-1-4-26-16</inkml:trace>
  <inkml:trace contextRef="#ctx0" brushRef="#br1" timeOffset="113589.239">13415 9072 996 0,'0'0'200'0,"0"0"-104"16,0 0-15 0,0 0 35-16,0 0-59 0,0 0-56 15,0 0 64-15,-45 16 40 16,14-1-57-16,-5 0-1 15,-4-1-47-15,0 1 9 16,5-3-18-16,10-2-45 16,7-1-57-16,6-5-82 15,9 0-65-15,3-2 15 16,0-2 58-16,9 3 105 16,6-1 43-16,1 2 28 15,-1 2 9-15,2 3 48 16,-4 3 17-16,0 1 34 15,-4 5 8-15,1 3 22 16,-6 7 26-16,-2 9-68 0,-2 5 17 16,0 5 63-16,-5-1-79 15,-6-1-31-15,0-8-41 16,0-8-9-16,4-9 0 16,4-8-7-16,3-7-22 15,0-5-56-15,6-3 6 16,14-17-133-16,18-24-66 15,-4 3-3-15,-1-3-15 0</inkml:trace>
  <inkml:trace contextRef="#ctx0" brushRef="#br1" timeOffset="113822.683">13454 9275 491 0,'0'0'139'0,"0"0"-20"16,0 0-82-16,0 0 38 0,0 0 76 15,0 0-32-15,7 88 13 16,-7-45-53-16,0 1 16 15,0 1 49-15,6-3-70 16,3-5-3-16,2-6-4 16,4-5-10-16,3-6 18 15,1-2-54-15,0-7-8 16,1-5 16-16,0-5-29 16,0-1-2-16,1-5-106 15,0-11-94-15,1-17-29 16,-4 5-66-16,-6 1-101 0</inkml:trace>
  <inkml:trace contextRef="#ctx0" brushRef="#br1" timeOffset="114014.098">13727 9378 499 0,'0'0'196'0,"0"0"-50"16,0 0-9-16,0 0 64 16,0 0-49-16,-109 21-52 15,73 0 6-15,-3 6-40 16,-1 1 1-16,3-2-4 15,4 1-47-15,6-6 10 16,6-5-25-16,5-1 5 16,7-7-12-16,4-1-26 15,5-1-134-15,0-3-143 16,2 0-252-16</inkml:trace>
  <inkml:trace contextRef="#ctx0" brushRef="#br1" timeOffset="114739.266">14033 9261 484 0,'0'0'215'15,"0"0"-121"-15,0 0 33 16,0 0 62-16,0 0-5 16,0 0-61-16,0 0-37 15,79-8 17-15,-27 2-37 0,8 0-27 16,1 0 6-16,-2 2-36 16,-2 3 3-16,-7-1-11 15,-7 2 7-15,-6 0-16 16,-7 0 4-16,-6 0-63 15,-8 4-3-15,-7 2-97 16,-9 6-74-16,0-2-11 16,-9-1-67-16</inkml:trace>
  <inkml:trace contextRef="#ctx0" brushRef="#br1" timeOffset="115011.431">14109 9442 499 0,'0'0'167'0,"0"0"-96"16,0 0 27-16,0 0 90 16,0 0-56-16,0 0-41 15,0 0-1-15,-8 1-25 16,8-1-26-16,0 0 6 15,0 0-45-15,0 0-15 16,0 0-2-16,0 0-59 16,5 0-46-16,2 0-11 15,5 0 18-15,-1 0-104 16,-4 0-92-16</inkml:trace>
  <inkml:trace contextRef="#ctx0" brushRef="#br1" timeOffset="115689.642">14015 9543 320 0,'0'0'198'0,"0"0"-52"16,0 0 39-16,0 0 4 15,0 0 5-15,0 0-54 16,0 0-73-16,43-12 1 16,-13 10-24-16,9 2 11 15,4 0 1-15,5 0-40 16,1 0 22-16,2 0-12 15,-1 0-19-15,-2 0 24 0,0 0-31 16,-5 3 0 0,-2 1 6-16,-1-2 7 0,-5 2-13 15,-3-3 0-15,-4-1-22 16,-8 0-8-16,-7 0-84 16,-5-1-26-16,-8-9-14 15,-8-11-132-15,-11 3-54 16,-5-1-211-16</inkml:trace>
  <inkml:trace contextRef="#ctx0" brushRef="#br1" timeOffset="116172.428">14294 8941 322 0,'0'0'497'0,"0"0"-401"16,0 0-49-16,0 0-3 15,0 0-26-15,0 0 36 16,0 0 27-16,31 35 4 16,-10-15 20-16,10 0-34 15,5-3 9-15,6 1-28 16,6 1-33-16,0-1 16 15,-2 1-35-15,-4 2 0 16,-4 0-1-16,-7 2 7 0,-6 1-6 16,-5 4 0-16,-5-1 1 15,-4 3 10-15,-4 3-10 16,-4 2-1-16,-3 1 10 16,0-1-1-16,0 1-2 15,-3-4-7-15,-4-1 2 16,-4-4 10-16,-4-3-12 15,-8 0 16-15,-7 1 28 16,-11 0-18-16,-11 1 19 16,-7 0-27-16,-4-1-17 15,3-3 9-15,8-2-10 16,9-3-15-16,13-3-102 16,16-4-229-16,11-6-278 0</inkml:trace>
  <inkml:trace contextRef="#ctx0" brushRef="#br1" timeOffset="117039.0119">15197 8974 631 0,'0'0'198'16,"0"0"-117"-16,0 0-23 15,0 0 72-15,0 0-77 16,0 0-43-16,0 0 51 16,-3 42 1-16,-3-17 12 0,-2 3 12 15,0 2-48-15,3-1 21 16,2 0-22-16,1 0-8 16,2-5 7-16,0-3-23 15,9-2 8-15,8-4 3 16,6-4-18-16,7 0 28 15,6-5-27-15,1 0-5 16,3-2 14-16,-5-1-15 16,-5 0-1-16,-6 0 0 15,-5 3 13-15,-4 0-26 16,-5 1 13-16,-2 5-20 16,-4 3 19-16,-2 3-32 15,-2 5 33-15,0 4 35 16,-2 3-21-16,-8-1 30 15,-2-1-13-15,-1-3-6 0,-1-1 8 16,-4-5-33-16,-1 0 11 16,-5-2 2-16,-6-1-12 15,-4-2 1-15,-5-1-2 16,2-2-107-16,-5-3-87 16,9-6-159-16,8-2-187 0</inkml:trace>
  <inkml:trace contextRef="#ctx0" brushRef="#br1" timeOffset="117263.408">15026 9525 750 0,'0'0'227'0,"0"0"-113"0,0 0-6 16,0 0 52-1,0 0-41-15,0 0-68 0,0 0 43 16,60-14-27-16,-26 4-27 15,4 0 3-15,-2-2-43 16,-5 2 1-16,-4 1-1 16,-6 0-132-16,-6 2-63 15,-8-2-81-15,-6 0-56 16,-1 1-456-16</inkml:trace>
  <inkml:trace contextRef="#ctx0" brushRef="#br1" timeOffset="117489.803">15191 9144 880 0,'0'0'159'16,"0"0"-120"-16,0 0 51 16,0 0 35-16,0 0-72 15,0 0-1-15,0 0-5 16,92-3-31-16,-64 3 13 15,-1 0-29-15,-3 0 0 16,0 0-10-16,3 0-131 16,-5 3-127-16,-4 2-132 0</inkml:trace>
  <inkml:trace contextRef="#ctx0" brushRef="#br1" timeOffset="118247.782">15877 9074 742 0,'0'0'101'0,"0"0"-90"0,0 0 40 15,0 85 27-15,-3-47 26 16,-3 6-16-16,-3 3-23 16,-2 3-18-16,-2 1-5 15,-1-2-28-15,0-3 10 16,0-8-14-16,3-9-9 15,3-6 11-15,2-7-12 16,3-6-39-16,1-6-70 16,2-4-86-16,0 0 46 15,0-9-221-15</inkml:trace>
  <inkml:trace contextRef="#ctx0" brushRef="#br1" timeOffset="118722.51">15873 9088 605 0,'0'0'171'16,"0"0"-100"-16,0 0-13 15,83-14 60-15,-50 14 39 16,0 0-73-16,-1 0-37 16,-2 1 1-16,-6 6-32 15,-6 1 22-15,-9 2-38 16,-8 3-30-16,-1 2 30 15,-10 4 12-15,-17 2 19 16,-10 2 18-16,-8-1-27 16,2-4-2-16,1-4-13 0,12-4-1 15,12-4 11-15,8-4-17 16,10-2 0-16,0 0-1 16,7 0-1-16,10 0 2 15,7 0-6-15,2 0 6 16,3 0-10-16,-4 11 10 15,-5 3-13-15,-3 1 13 16,-5 2-14-16,-5 1 14 16,-3 2 1-16,-4 0 12 15,0 1 33-15,-12-2-23 16,-10 1 49-16,-10 2 36 16,-8-1-64-16,-7-1-8 15,0-3-33-15,3-3-3 16,6-3-29-16,12-3-127 0,9-1-58 15,9-2-24-15,8-5-135 16,15 0 57-16</inkml:trace>
  <inkml:trace contextRef="#ctx0" brushRef="#br1" timeOffset="119042.651">16039 9590 474 0,'0'0'212'16,"0"0"-39"-16,0 0-12 15,0 84 15-15,0-61-35 16,0-3-28-16,0-6-35 16,8-5-28-16,4-4 22 15,3-5-13-15,1 0 28 0,4-10-33 16,-1-7-45-16,-3-5 16 16,-4-3-22-16,-6 1 6 15,-6-1-18-15,0 4-1 16,-13 1 10-16,-5 7 10 15,-3 5-9-15,-3 4 10 16,2 4-11-16,1 0 0 16,0 0-15-16,6 6 15 15,2 0-22-15,4 0-76 16,3-4-71-16,4 2-30 16,-1-4-115-16,0 0-85 15,0 0-209-15</inkml:trace>
  <inkml:trace contextRef="#ctx0" brushRef="#br1" timeOffset="119907.337">15720 8900 401 0,'0'0'584'15,"0"0"-451"-15,0 0-59 0,0 0 43 16,0 0 34-1,0 0-86-15,0 0-9 0,48 22 43 16,-6-13-10-16,21 3-15 16,3-5-14-16,6 0-39 15,4-1 18-15,-9-5-39 16,5-1 0-16,-6 0 12 16,-13 0-3-16,-11 0-9 15,-12-2 0-15,-12-1 6 16,-11 0 10-16,-5 0-16 15,-2-1 0-15,-2-2 19 16,-14-5-19-16,-4 0 0 16,-6 0 0-16,-6 0 0 15,-1-1 0-15,0 0-15 16,4 1-9-16,3 0 23 0,6 2-29 16,4 2 30-1,3-1-8-15,6 4 15 0,4 1-14 16,3 2 7-16,0-1-37 15,0 2 37-15,15 0-19 16,10 0 19-16,6 0 0 16,8 0 8-16,-2 0-20 15,-1 9 12-15,-4 1-6 16,-7 6-3-16,-7 0-4 16,-5 1 7-16,-4 0 6 15,-6-2 0-15,-3-1 5 16,0 0 5-16,-13-1 3 15,-13 1 47-15,-6-4-35 16,-7 2 0-16,-3-1-15 16,5 0-4-16,5-1-7 0,9-1 1 15,9 0-76-15,8 0-80 16,6 1-142-16,11-3-229 16,8-3-193-16</inkml:trace>
  <inkml:trace contextRef="#ctx0" brushRef="#br1" timeOffset="120185.597">16575 9116 573 0,'0'0'136'16,"0"0"-63"-16,0 0-14 0,0 0 74 15,0 99 6-15,0-61-20 16,-6 5-12-16,0 8-24 15,-4 5 26-15,1 5 41 16,-3 0-89-16,-1-5 12 16,0-5-45-16,3-7-17 15,-2-8 1-15,6-9-3 16,0-9-9-16,4-6 0 16,1-7-56-16,1-5-19 15,0-6-41-15,0-11-194 16,1-2-348-16</inkml:trace>
  <inkml:trace contextRef="#ctx0" brushRef="#br1" timeOffset="120605.573">16684 9171 500 0,'0'0'380'0,"0"0"-273"16,0 0-91-16,0 0 18 15,111-6 13-15,-76 6-37 16,1 0 22-16,-5 0-14 16,-1 0 16-16,-6 0 25 15,-3 6-30-15,-3 2 13 16,-5 1-22-16,-4 3-20 16,-2 2 9-16,-4 0-9 0,-3 2 0 15,0 1 43-15,0 4-10 16,-4 3 31-16,-8 7 23 15,-3 6-17-15,-1 5 25 16,-2 6-30-16,-1 1-12 16,-2 1 14-16,3-1-50 15,-2-1 12-15,4-1-16 16,0-3-13-16,3-2 20 16,2-6-20-16,3-4 0 15,2-9-9-15,3-7 6 16,2-6-21-16,1-6-65 15,0-4-85-15,0 0-75 16,0-8 87-16,3-8-353 0</inkml:trace>
  <inkml:trace contextRef="#ctx0" brushRef="#br1" timeOffset="120799.951">16596 9383 1043 0,'0'0'227'0,"0"0"-211"16,0 0 6-16,0 0 65 15,0 0-32-15,0 0-41 16,97 16-14-16,-67-16-10 16,-2 1-122-16,0-1-143 15,-8 1-118-15,-7-1-261 0</inkml:trace>
  <inkml:trace contextRef="#ctx0" brushRef="#br1" timeOffset="121139.145">16603 9516 451 0,'0'0'141'0,"0"0"-12"16,0 0-49-16,0 0 35 16,0 0-10-16,0 0-66 15,0 0 36-15,3 27 3 16,18-27-40-16,3 0 0 15,0-1-38-15,1-1 1 16,-1 2 1-16,-3 0-2 16,-4 0 0-16,-3 9 2 0,-3 0-2 15,-5 3 26 1,-1-2-12-16,-5-3 31 0,0 0 16 16,0-2-10-16,-10-3 58 15,-6-2 2-15,-6 0-56 16,-5 0-1-16,0 0-42 15,0-4-11-15,6-5 3 16,3-1-4-16,6-3-14 16,3-1-83-16,9-12-92 15,0 2-98-15,8-1-454 0</inkml:trace>
  <inkml:trace contextRef="#ctx0" brushRef="#br1" timeOffset="121506.062">17246 9203 613 0,'0'0'211'15,"0"0"-167"-15,0 0 10 16,0 0 37-16,0 0 33 15,0 0-9-15,20 84-21 16,-20-50-9-16,0 6 5 16,-2 5-17-16,-8 2 7 15,-2-1-37-15,-3-5-13 0,2-1-11 16,0-7-10-16,2-2-6 16,2-1-3-16,1-4 1 15,1-4 10-15,1-1-11 16,0-5 0-16,3-3 0 15,0-3-17-15,0-5-35 16,3-2-44-16,0-1-38 16,0-2 42-16,0-6-73 15,0-8-154-15,3-3-70 0</inkml:trace>
  <inkml:trace contextRef="#ctx0" brushRef="#br1" timeOffset="121814.239">17328 9245 2 0,'0'0'922'0,"0"0"-808"15,0 0-72-15,0 0-42 16,0 0 13-16,0 0-12 16,0 0 0-16,63-4 15 15,-39 1-16-15,3-1 1 16,1 0 36-16,-1 0-25 15,-3 3 18-15,-3 0 6 16,-5 1-2-16,-5 0 12 16,-1 0-45-16,-5 0 2 15,-2 0-3-15,-3 0 0 16,0 0-7-16,0 0-22 16,0 0 29-16,0 0 9 0,-6 0-9 15,-8 1-151-15,5-1-60 16,2 0-102-16</inkml:trace>
  <inkml:trace contextRef="#ctx0" brushRef="#br1" timeOffset="122306.017">17678 9041 317 0,'0'0'605'15,"0"0"-563"-15,0 0-35 0,0 0 103 16,0 0 24-16,0 0-22 16,0 0 13-1,-115 73-9-15,71-62-7 0,-8-1-30 16,-6 0-45-16,2-4 2 16,6 0-35-16,7-4-1 15,13-2 0-15,9 0 4 16,6 0-14-16,8 0-7 15,4 0-29-15,3 0 7 16,0 0-78-16,1 0 42 16,11 0 53-16,2 0 19 15,-2 3 3-15,-1 9 0 16,-2 2 2-16,-4 8 27 0,-4 8-6 16,-1 8 32-16,0 10 30 15,-13 7 15-15,-8 6 17 16,-3 2-70-16,-4 0-8 15,0-7 3-15,2-6-42 16,4-11 7-16,5-7-4 16,8-12 4-16,5-9-14 15,4-7-2-15,0-4-42 16,0 0 9-16,9-12-92 16,9-10-73-16,11-20-11 15,-2 4-132-15,-4 1-176 0</inkml:trace>
  <inkml:trace contextRef="#ctx0" brushRef="#br1" timeOffset="122706.852">17237 9463 199 0,'0'0'254'16,"0"0"-69"-16,0 0 30 0,58-73-37 15,-29 57-35-15,7 0-8 16,4 4-70-16,2 0-25 16,2 2-9-16,-3 4-25 15,-2 0 18-15,-6 3-15 16,-3 1 0-16,-7 2 33 15,0 0-35-15,-7 2 15 16,-1 8-3-16,-1 0-18 16,-3 2 31-16,0 0-14 15,-2 0-11-15,-1 1 11 16,-3 2-18-16,-5 2 0 16,0 8 1-16,0 3 18 15,-8 8 42-15,-8 3-17 0,-3 5 51 16,-2 5-2-16,-3 0-63 15,0-1 5-15,1-1-2 16,0-4-33-16,2-2 33 16,2-4-33-16,4-7 1 15,0-2-6-15,4-7 13 16,2-4-16-16,2-8 2 16,1-3-91-16,3-6 43 15,-1 0-41-15,-1-1-172 16,-4-26-22-16,-1 3-108 15,4-3-214-15</inkml:trace>
  <inkml:trace contextRef="#ctx0" brushRef="#br1" timeOffset="123072.873">17422 9554 773 0,'0'0'246'15,"0"0"-115"-15,0 0-67 16,0 0-29-16,0 0 8 15,0 0-10-15,0 0-14 16,-26-5 42-16,26 0 22 16,1-2-61-16,13-1-3 15,5-5-19-15,5 1 13 16,1 1-13-16,1 2-19 16,-3 6 18-16,-3 3-5 0,-4 1-3 15,-3 16 9 1,-5 2-1-16,-6 5 1 0,-2 2 36 15,0 3 9-15,-8-2 47 16,-10-2-23-16,-1 0 20 16,-5-8 0-16,-3-4-39 15,0-5 2-15,2-5-12 16,0-3-27-16,3 0 12 16,2-8-25-16,5-8-28 15,1-5-62-15,11-20-140 16,2 5-285-16,1-3-604 0</inkml:trace>
  <inkml:trace contextRef="#ctx0" brushRef="#br1" timeOffset="123773.002">18112 9122 942 0,'0'0'224'0,"0"0"-187"15,0 0-36-15,0 0 7 16,0 0 37-16,0 0-34 16,0 0 24-16,-87 61-3 0,53-50-31 15,-2 1 24-15,0-3-25 16,2 1 0-16,4-3-7 16,6 1-63-16,8-4-50 15,10-3-52-15,6-1-26 16,0 0 18-16,9 0-227 15,10 0 220-15,4 0 187 16,-1 0 176-16,-2 0 30 16,-4 10-37-16,-4 9-45 15,-2 7 29-15,-7 6 15 16,-3 10-18-16,0 4 11 16,-6 2-51-16,-9 2-2 15,-4-4-21-15,-4 0 9 16,-2-6-37-16,0-3-49 15,1-6-9-15,7-6 12 0,1-5-13 16,9-7-10-16,0-7-44 16,7-3-94-16,0-3 9 15,14-15-87-15,7-8-107 16,0 0-65-16</inkml:trace>
  <inkml:trace contextRef="#ctx0" brushRef="#br1" timeOffset="124406.308">18012 9426 504 0,'0'0'212'0,"0"0"-110"16,0 0-40-16,0 0 113 15,0 0-8-15,0 0-70 16,86-48-25-16,-74 48-44 0,-1 0 5 16,-3 10-4-16,-5 9-19 15,-1 10 37-15,-2 4 4 16,0 7 30-16,-15 1 19 15,0 3-32-15,-4-1 19 16,1 0-36-16,-3-2-30 16,2-2 21-16,1-2-35 15,0-6-7-15,3-5 9 16,0-8-3-16,3-4-7 16,-1-6 1-16,2-3-12 15,-1-5 0-15,1 0-99 16,0-5-25-16,0-10-20 0,3-5 0 15,3-7 55-15,2-2-2 16,3-5-23-16,0 0 109 16,5 3 17-16,9 3 66 15,5 5 55-15,4 5-25 16,4 4-18-16,0 4 1 16,0 3-35-16,-3 3 8 15,-3 4-51-15,-5 0 0 16,-6 0-1-16,-5 1-29 15,-5 11 1-15,-3 3-32 16,-19 0 36-16,-11 4 12 16,-8-1-45-16,-2 2-12 15,0-5 19-15,9-1 10 16,8-3 40-16,11-4 12 16,5-3-11-16,7 1 32 0,3-1-22 15,0 2 50-15,0 2 53 16,9 0-43-16,4 0 5 15,2-1-18-15,5 2-45 16,0-3 22-16,6-4-25 16,-1-2-10-16,7 0-24 15,5-2-125-15,22-25-53 16,-8 1-63-16,-2-1-88 0</inkml:trace>
  <inkml:trace contextRef="#ctx0" brushRef="#br1" timeOffset="124839.248">18458 9249 1134 0,'0'0'155'0,"0"0"-129"0,0 0-20 16,0 0-6-16,0 0 27 16,-73 83-25-16,47-57-1 15,6-3 7-15,5-5-7 16,4-5-1-16,5-6 0 15,5-2-16-15,1-4 8 16,0-1-69-16,5 0-26 16,11 0 102-16,6-9-22 15,5 0 10-15,1 1 13 16,-1 2 19-16,-1 3 42 0,-3 3-10 16,-4 0 14-16,-3 9 9 15,-5 11-35 1,-3 5 29-16,-7 7 28 0,-1 5-3 15,0 4 20-15,-9 0-49 16,-5 3 9-16,-3-1 11 16,-4 1-39-16,-1 0-11 15,0-4-15-15,0-6-11 16,2-7 12-16,1-6-20 16,3-6 0-16,0-7-6 15,4-5-34-15,-2-3-22 16,1 0-59-16,3-21-211 15,1-2-69-15,2-6-182 0</inkml:trace>
  <inkml:trace contextRef="#ctx0" brushRef="#br1" timeOffset="124975.784">18292 9681 705 0,'0'0'296'0,"0"0"-121"16,0 0-23-16,0 0 2 15,0 0-29-15,0 0-77 16,0 0-47-16,42-5 23 15,-37 5-24-15,2 0-73 16,-3 0-178-16,-1 0-432 0</inkml:trace>
  <inkml:trace contextRef="#ctx0" brushRef="#br1" timeOffset="126972.548">19032 9424 552 0,'0'0'182'16,"0"0"-154"-16,0 0-27 15,0 0 0-15,0 0 32 16,0 0 26-16,0 0 12 15,0 20-9-15,0-10 42 0,0 1-34 16,0 0-1-16,0 4 4 16,-1-1-36-16,-1 2 11 15,-1 0-22-15,-1 3-7 16,-5 0 22-16,1 3-27 16,-1-1 10-16,0 0-2 15,-2-1-21-15,0-3 17 16,1 0 6-16,1-4-4 15,1-2 7-15,2-3-26 16,0-4 10-16,2 0 7 16,3-2-17-16,-1-2 15 15,2 0-6-15,0 0-9 16,0 0 32-16,0 0-26 0,0-2-7 16,2-6 0-1,8-6 0-15,2-3 7 0,4-3-7 16,2-3-36-16,3 0 11 15,0-1-29-15,0 1 39 16,1 2 15-16,0 1-5 16,1 2-1-16,1 1 6 15,-2 3 0-15,-3 2 1 16,-4 5 0-16,-4 3-1 16,-2 4 0-16,-3 0-16 15,0 0 8-15,-2 8-2 16,1 5 10-16,-2 3 21 15,-2 1-20-15,-1 1 0 0,0 4 22 16,0 1-22 0,0 3 26-16,-10 2-9 0,-2-1-17 15,-4 0 32-15,0-2-32 16,0-5 8-16,4-5 1 16,3-5-4-16,3-4 9 15,3-6-4-15,3 0 3 16,0 0 31-16,0-13-45 15,12-5 0-15,5-5-10 16,5-5 18-16,3-2-16 16,3-1-3-16,1 2-16 15,-3 2 27-15,-1 3-7 0,-1 6 7 16,-5 2 0 0,-1 5 11-16,-2 1 0 0,-4 4 2 15,-1 3-11-15,-1 3 30 16,-4 0-32-16,0 0 7 15,0 9-3-15,0 5 2 16,-5 6 17-16,1 2 11 16,-2 5-12-16,0 0 31 15,-2 3-38-15,-9-1 15 16,0 1 1-16,-4-2-30 16,3-1 25-16,-1-2-26 15,1-2 1-15,0-4-9 16,2-5-6-16,1-2-65 15,1-5-40-15,-11-7-56 16,4 0-66-16,-1 0-331 0</inkml:trace>
  <inkml:trace contextRef="#ctx0" brushRef="#br1" timeOffset="127806.2159">18758 9183 715 0,'0'0'354'0,"0"0"-229"0,0 0-41 15,0 0 111-15,0 0-33 16,0 0-86-16,115-11-3 16,-72 7-51-16,5 2 11 15,-4 2 23-15,2 0-31 16,-1 0 20-16,0 0-24 16,-2 5-15-16,-1 0 27 15,0 2-33-15,-3 2 16 16,-2-2-5-16,-1 0-2 15,-5-1 2-15,-1-3-11 0,-5 2 0 16,-1-4 4 0,-5 2-2-16,-3-2-2 15,-2 0 0-15,-3 1 12 0,-2 0-11 16,-1-2-1-16,-3 0 0 16,-2 0 2-16,-3 0 6 15,0 0-5-15,0 0 17 16,0 0-20-16,0-2-8 15,-3-6-3-15,-7-2 11 16,-2-1 19-16,-3-3-12 16,-1-2-7-16,-5-2 0 15,-3 1 6-15,1-4-17 16,-3-2 11-16,-1 1 0 16,3-3-14-16,2 3 23 15,4 4-9-15,7 3 0 0,2 7 12 16,8 4-27-16,1 4-5 15,0 0-41-15,11 0 51 16,9 11 10-16,5 5 3 16,7 0-3-16,-1 3 13 15,2 0-20-15,-3 2 7 16,-2 0 0-16,-1-2-5 16,-5 2 11-16,-7 2-6 15,-2-2 0-15,-5 2 3 16,-5-3-13-16,-3 3 5 15,0-4 5-15,0 0 36 16,-9-3-35-16,-3 0 27 16,0-3-2-16,-1-1-25 0,-1-2 27 15,-2-1-28-15,0-4 0 16,-4 2-13-16,-1-1-33 16,-14 0-141-16,5-3-197 15,3 0-424-15</inkml:trace>
  <inkml:trace contextRef="#ctx0" brushRef="#br1" timeOffset="132356.052">7761 10868 77 0,'0'0'141'0,"0"0"3"16,0 0 35-16,0 0-46 15,0 0-9-15,0 0 38 16,0-17-64-16,0 17 8 16,0 0 20-16,0 0-28 0,0 0 4 15,0 0-40 1,0 0-27-16,0 0-4 0,0 14-30 15,0 10 26-15,0 11 54 16,0 9-12-16,-3 6 17 16,-5 6-48-16,-4 2-27 15,0 0 22-15,-2-2-33 16,3-4 6-16,0-3-3 16,4-7 8-16,6-7-22 15,-1-9 8-15,2-7-87 16,0-5-53-16,0-4-97 15,2-10-27-15,5 0-59 16,-3 0-237-16</inkml:trace>
  <inkml:trace contextRef="#ctx0" brushRef="#br1" timeOffset="132873.663">7764 10889 183 0,'0'0'777'0,"0"0"-680"16,0 0-65-16,0 0 69 15,0 0-20-15,114-31-21 16,-75 29-15-16,0 2-25 16,-4 0 24-16,-7 1-17 15,-6 9-20-15,-7 4 8 16,-11 4 7-16,-4 1-9 0,-4 5 25 15,-20 3-24-15,-10 3 21 16,-8-3-23-16,-1 0-12 16,-2-5 17-16,6-3-11 15,8-8-6-15,7-4 6 16,11-5 3-16,10-2-18 16,3 0 7-16,12-5-24 15,19-3 19-15,9 0-20 16,10 0 27-16,0 7 0 15,-2 1-4-15,-5 1 3 16,-7 14 1-16,-8 0 0 16,-7 3-4-16,-9 3 12 15,-9 1 8-15,-3 0 16 0,-9 2-3 16,-18 0 47 0,-9 2-33-16,-10-1-8 0,-5 0 12 15,-2-2-46-15,-2-2 17 16,6-5-13-16,5-6 4 15,10-5-16-15,10-2 7 16,10-3-78-16,13 0-40 16,7 0-135-16,19-4-148 15,2-5 27-15</inkml:trace>
  <inkml:trace contextRef="#ctx0" brushRef="#br1" timeOffset="133239.688">8046 11365 578 0,'0'0'139'16,"0"0"-19"-16,0 0 30 15,0 0-30-15,31 79 27 16,-12-70-55-16,2-9-17 16,9 0 9-16,-1-3-33 15,3-13 9-15,1-3-19 16,-3-2-27-16,-6 0 22 15,-3-1-36-15,-5 5 0 16,-10 1 25-16,-5 2-23 16,-1 4 34-16,-4 5 30 15,-12 0-22-15,-8 5 13 16,-6 0-45-16,-4 2-11 0,-4 9 18 16,1 4-13-1,6-5-6-15,5 2 0 0,7-3 12 16,4-3-27-16,9 0-33 15,1-2-145-15,1-4-61 16,3 0-127-16,1 0-152 0</inkml:trace>
  <inkml:trace contextRef="#ctx0" brushRef="#br1" timeOffset="133955.769">7367 10644 996 0,'0'0'149'0,"0"0"-56"16,0 0 71-16,0 0-61 15,0 0-53-15,0 0-49 16,0 0 19-16,69 3 22 16,-28 1-20-16,10 2 49 15,22-2-30-15,21 0-7 0,24 0 30 16,4 2-44 0,-8 0 11-16,-13 0-12 0,-26-1-19 15,-14-1 22-15,-15 0-22 16,-7 0 0-16,1 2-8 15,1 0 14-15,-3-1-6 16,-10 0 0-16,-9-1 11 16,-9-2-7-16,-6-2-4 15,-4 0 0-15,0 0 37 16,0 0-19-16,-13-6-5 16,-5-4-6-16,-6-5 5 15,-6-2-24-15,-4 0-1 16,1-5-21-16,-1-1 23 15,-2 0-30-15,5-1 39 16,5 2-5-16,4 6 4 0,6 3 1 16,7 4 2-16,4 6 0 15,5 3-7-15,0 0-38 16,2 3 30-16,11 14 8 16,5 7 11-16,6 4-4 15,-3 3 2-15,4-1-2 16,-4-1 25-16,4-3-19 15,-5-2 20-15,1-2-4 16,-4-5-22-16,-3-1 17 16,-2-2-17-16,-3-4 1 15,-5-1-1-15,-4 1 13 16,0 0-13-16,-14 2 19 16,-14 6-13-16,-15 3 24 15,-6 3-30-15,-3 3-20 0,4-2-54 16,20 5-144-16,14-7-168 15,14-7-370-15</inkml:trace>
  <inkml:trace contextRef="#ctx0" brushRef="#br1" timeOffset="134661.8809">8899 10875 593 0,'0'0'354'0,"0"0"-259"16,0 0-77-16,0 0 129 15,0 0 23-15,0 0-41 16,0 0-40-16,21 40-65 16,-12-30 7-16,1-1-24 15,-1 3-1-15,0-1-12 16,-4 4 2-16,-7 16-134 16,-14-3-160-16,-2-2-555 0</inkml:trace>
  <inkml:trace contextRef="#ctx0" brushRef="#br1" timeOffset="134872.3219">8778 11282 1355 0,'0'0'168'0,"0"0"-140"16,0 0-8-16,0 0 50 15,0 0-28-15,0 0-31 16,44 75 15-16,-36-64-26 15,0-3 1-15,-4-3 3 16,1-3-4-16,-2-2-10 16,0 0-124-16,4 0-193 15,-4 0-411-15</inkml:trace>
  <inkml:trace contextRef="#ctx0" brushRef="#br1" timeOffset="137906.205">9584 10834 641 0,'0'0'346'0,"0"0"-85"16,0 0-106-16,0 0 45 15,0 0-23-15,0 0-73 16,-31-47-15-16,26 47-61 15,-1 0-9-15,-2 0 0 16,-5 0-9-16,0 10-3 16,-5 5-7-16,-3 5 6 15,0 4 9-15,0 2-14 16,-1 6-1-16,5 0 0 16,1 4 13-16,4 4-13 15,7 0 0-15,5 1 6 16,0-4-18-16,13 1 6 15,10-4-1-15,9-3 6 0,2-2 2 16,5-5 17-16,1-2-18 16,2-8 0-16,0-2 16 15,1-7-16-15,-1-5 0 16,-2 0 6-16,3-3 8 16,-2-11-12-16,-1-6-1 15,1-2-1-15,-5-6 15 16,-1-5-8-16,-4 0-7 15,-4-6 0-15,-3 0 18 16,-6-3-18-16,-4 3 0 0,-4-1 0 16,-4 1 29-1,-5 3-27-15,-1 1 7 0,0 1 8 16,-7 0-11-16,-6 2 4 16,-3 2-10-16,0 3 0 15,-7 4 10-15,0 8-2 16,-4 1-8-16,-6 8 0 15,-6 3 15-15,2 3-17 16,-5 0 2-16,3 0 0 16,5 5 2-16,4-1-2 15,5 5 0-15,1-4-6 16,7 2 16-16,-2 0-16 16,4 0 6-16,0 0 0 15,3-1-16-15,0 0 0 16,3-1-5-16,3-1 12 0,0-1-41 15,0 0 28-15,-1-1-14 16,1-1-14-16,-3 2 24 16,-2 1-68-16,0 1-37 15,0 4-69-15,-2 4-170 16,4 2-6-16,3-4-254 0</inkml:trace>
  <inkml:trace contextRef="#ctx0" brushRef="#br1" timeOffset="138424.818">9690 11037 504 0,'0'0'161'15,"0"0"-44"-15,0 0 39 16,0 0 18-16,0 0-83 16,0 0-17-16,0 0-3 15,62 61-47-15,-50-61 42 16,-1 0-5-16,2-5-22 16,-4-7 2-16,-1-1-40 15,-1-5 19-15,-4 2-13 16,-3 3 6-16,0-1-1 15,0 6 35-15,-5 3-5 16,-5 4 15-16,-2 1-50 0,-4 0 5 16,1 4 12-16,-1 6-23 15,0 4 23-15,5-3-24 16,3 0 7-16,5-3-10 16,2-3 3-16,1-3-1 15,0 0-14-15,0-2 2 16,6 0 13-16,4 0 9 15,2-4-3-15,-1-4 25 16,-3 2-30-16,-2 3 10 16,-4 1 2-16,-2 2-3 15,0 0-20-15,0 0 7 16,0 0 2-16,0 0-8 0,0 0-28 16,0 0-72-16,0 0-159 15,0 3-287-15</inkml:trace>
  <inkml:trace contextRef="#ctx0" brushRef="#br1" timeOffset="140539.265">7395 12268 339 0,'0'0'192'16,"0"0"-65"-16,0 0 67 16,0 0 4-16,0 0-27 15,0 0-35-15,0 0-53 16,33-27 20-16,-28 27-46 15,2 0-37-15,-1 2 17 16,-2 11-30-16,2 4 16 16,-3 5 9-16,-1 2-23 15,-2 3 28-15,0-2-17 16,0-1-18-16,-5-1 14 16,-1-4-5-16,0-2-6 15,2-5 11-15,-2-1-15 16,3-5 21-16,2-4-22 15,-1 0-32-15,2-2 31 0,0 0-35 16,0 0 21-16,0-12-46 16,0-7-56-16,6-9 52 15,9-4-30-15,3-5-11 16,10 0 93-16,1 4-7 16,2 5 20-16,-1 6-2 15,-5 4 10-15,0 9 18 16,-4 5-10-16,-6 4 3 15,-3 0 35-15,-2 8-37 16,-2 10 25-16,-3 4-5 16,-4 1-24-16,-1 3 32 15,0 2-16-15,0 1-23 16,0-2 26-16,0 2-31 0,-6-4 6 16,-2-3 1-16,1 0-2 15,-2-6 19-15,2-4-25 16,2-4 0-16,1-3 28 15,2-2-28-15,2-3 16 16,0 0 10-16,0 0-17 16,0-12-9-16,8-5-31 15,8-5 16-15,5-2 5 16,3-4-3-16,3 2 13 16,-2-1-2-16,-2 2 9 15,-3 2-9-15,-2 2 2 16,0 2 0-16,-3 5-8 0,-3 5 21 15,-1 2-13 1,-1 3 12-16,-3 4-5 0,1 0 6 16,-2 0-12-16,3 11-1 15,-2 2 31-15,-1 1-30 16,0 5 32-16,0 3 2 16,-3 0-16-16,0 2 12 15,0 1-16-15,-3 0-8 16,0 5 29-16,0-4-35 15,0 1 14-15,0-2-11 16,0-3 9-16,0-3-4 16,0-3-9-16,0-6 0 15,-2-2-7-15,2-4-27 0,-1-3-58 16,-1-1-64 0,-1 0-103-16,-1-8-258 0</inkml:trace>
  <inkml:trace contextRef="#ctx0" brushRef="#br1" timeOffset="143106.299">7422 12007 234 0,'0'0'283'15,"0"0"-129"-15,0 0-30 16,0 0 31-16,0 0 8 16,0 0-1-16,0 0-57 0,-22-17-15 15,19 16 13-15,0-1-25 16,1 1 20-16,-1-1-22 15,0 1-33-15,0 0 20 16,0-1-52-16,3 2-9 16,0 0 1-16,0 0 13 15,0 0-16-15,0 0 0 16,0-2-14-16,0 2 4 16,0 0-5-16,0 0-5 15,5 0 9-15,8 0 1 0,11 0 10 16,9 0 10-1,9-2-8-15,7 2 40 0,4-1-41 16,0 1-1-16,4 0 5 16,-5 0 8-16,-5 0-13 15,-3 0 0-15,-7 0 1 16,-4 0 4-16,-3 0-5 16,-5 0 0-16,-1 1-1 15,-3 1 13-15,-2 0-12 16,0 0 0-16,-2-1 1 15,-2-1-1-15,-3 1 1 16,-3-1-1-16,1 0 0 16,-5 2 9-16,-2-2-9 15,-3 0 0-15,1 0 0 16,-1 0 5-16,0 0 4 0,0 0-9 16,0 0 16-16,0 0-9 15,0 0 7-15,0 0-14 16,0 0 2-16,0 0-4 15,0-3 2-15,0-4 0 16,-3 3 0-16,-3-2-2 16,0 0 2-16,-1-3 0 15,-2 1 0-15,-3-2-3 16,-3-1 3-16,0 1 0 16,-4-1-1-16,1 1 2 15,1 2-1-15,1 1 0 16,1 1 0-16,7 2 0 15,-2 2 0-15,6-2 0 0,1 4 0 16,1 0 4-16,2 0-10 16,0 0 6-16,0 0-23 15,0 0 23-15,0 0-39 16,2 0 27-16,5 6 3 16,6 4 15-16,3 4-6 15,3-1 0-15,-1 3 0 16,6 0 1-16,-2-2-1 15,0 1 0-15,-2-4 0 16,1 0 12-16,-4-3-13 16,-6 1 1-16,1-3 0 15,-3 1-6-15,-6-1 7 16,-2 0-1-16,-1-1 0 16,0 1 15-16,-3 1-13 0,-13 3 20 15,-6 2-15-15,-4-2 12 16,1 3-19-16,-5-1-9 15,6-1-77-15,-4 0-163 16,6-1-143-16,5-4-381 0</inkml:trace>
  <inkml:trace contextRef="#ctx0" brushRef="#br1" timeOffset="146822.365">5711 12234 424 0,'0'0'199'0,"0"0"-43"16,0 0 13-16,0 0 37 15,0 0-46-15,0 0-76 16,0 0-2-16,-3-7-56 16,3 7-13-16,0 0 12 15,7 0-12-15,7 0 55 0,5 0-10 16,5 0-21-16,6 0 48 15,8 0-52-15,0 0-15 16,1 0-4-16,-5 0-12 16,-3 0-2-16,-4 0 0 15,-6 0-35-15,-6 0-3 16,-3 0-59-16,-8 0-10 16,-1 0-37-16,-3 3-74 15,0 0 11-15,-14 4 35 16,-6 0-79-16,-1-1-332 0</inkml:trace>
  <inkml:trace contextRef="#ctx0" brushRef="#br1" timeOffset="147043.78">5893 12278 317 0,'0'0'173'0,"0"0"-5"16,0 0-5-16,0 0-13 0,0 0-30 16,0 0-71-16,0 0-10 15,-15 5-17-15,6-1-3 16,-9 6 46-16,-1 2-32 15,-7 1-4-15,-2 4 3 16,-1-2-30-16,3-1 11 16,2-1-13-16,3-3 1 15,3 0-16-15,5-3-8 16,2-1-77-16,2-2-80 16,6-1-62-16,3-3 5 15,0 0-125-15</inkml:trace>
  <inkml:trace contextRef="#ctx0" brushRef="#br1" timeOffset="147539.443">5733 12383 390 0,'0'0'83'0,"0"0"44"16,0 0 45-16,0 0 19 16,0 0-58-16,39 87-16 15,-32-62-53-15,-2 1 11 16,-1-3-34-16,-2-1-12 15,-1-7-15-15,-1-3-2 16,2-8-1-16,-2 0-2 16,0-4-8-16,0 0 35 15,1 0-30-15,-1-4-6 0,0-7-55 16,5-7-57 0,2-2 18-16,2 0 20 0,2 3 48 15,0 3 11-15,0 6 24 16,-2 2-9-16,3 3 30 15,0 1-22-15,0 2 26 16,1 0-15-16,1 0 0 16,0 2 33-16,0 5-39 15,-5 0 25-15,1 0 5 16,-5-1-42-16,-4-1 24 16,-1-2-25-16,0 0 0 15,0 0 76-15,-1 1-24 16,-8 2 11-16,-6 0-18 15,-2 0-44-15,-2-1 26 16,0 0-25-16,1-4 4 0,-3-1-8 16,6 0 2-16,-1 0-42 15,2-2-51-15,2-7-18 16,6-1-58-16,3-11-51 16,2 0-65-16,1 4-83 0</inkml:trace>
  <inkml:trace contextRef="#ctx0" brushRef="#br1" timeOffset="147801.753">6161 12141 580 0,'0'0'151'0,"0"0"-109"15,0 0 7-15,0 0 70 16,0 0 11-16,0 0-57 16,0 0-28-16,68 79-19 15,-54-68-25-15,-2-2 27 16,-1-2-28-16,1-3-31 16,-2-2-73-16,6-2-95 15,-2 0-8-15,1 0-94 0</inkml:trace>
  <inkml:trace contextRef="#ctx0" brushRef="#br1" timeOffset="148207.664">6534 12133 492 0,'0'0'221'0,"0"0"-181"16,0 0 119-16,0 0 42 16,0 0-110-16,-86 36-39 15,41-15-10-15,-1 5-41 16,-2-2 19-16,-1 0-20 15,7-3 1-15,6-3-10 16,5-2-11-16,4-3-38 16,8-4 6-16,2-3-31 15,7-3 24-15,2-1 33 16,2-1 24-16,0-1-5 16,-1 0 8-16,1 0-1 15,0 0 25-15,0 1 8 0,3-1 31 16,3 2 4-16,0-2 7 15,0 0 12-15,3 0-86 16,15 0 27-16,9 0 79 16,16 0-28-16,5 0 5 15,7-8-34-15,2 1-37 16,-4 2 9-16,-8 1-22 16,-6 2 0-16,-9 0-34 15,-9 2-60-15,-11 0-23 16,-7 0-118-16,-7 0 4 15,-13 0-15-15,-7 4-131 0</inkml:trace>
  <inkml:trace contextRef="#ctx0" brushRef="#br1" timeOffset="148956.664">6167 12366 430 0,'0'0'129'0,"0"0"-74"15,0 0 52-15,0 0-7 16,0 0-30-16,0 0-46 16,0 0 15-16,5 23-38 15,-5-17 16-15,0 5 44 16,-12 4-20-16,-3-2-11 16,0 0-10-16,4-2-18 0,3-5 5 15,3-2-7-15,5-2-22 16,0-1 22-16,0-1-39 15,0 1 39-15,5 2 0 16,6-1 7-16,0 2 10 16,1-1-16-16,-2 2-1 15,-2-3 27-15,-4 2-27 16,-2-2 21-16,-2 4 8 16,0 0-23-16,0 3 42 15,-2 1-6-15,-10 3-4 16,-4 2 5-16,1-1-43 15,0-3 10-15,5-1-10 16,2-4 11-16,2 0-14 16,6-2 3-16,-4-2-15 15,4 1 13-15,0 1-37 0,0 1 39 16,10 1 0-16,4 0 12 16,3-4 5-16,3-2-17 15,2 0-39-15,4 0 7 16,-1-8-70-16,2-5-29 15,-3-1-10-15,-2-3 4 16,-4 0 60-16,-6-1 19 16,0 2-8-16,-8 2 53 15,-1 3 13-15,-1 4 61 16,-2 2 57-16,0 4-6 16,0 1 52-16,0 0-29 15,0 0-72-15,0 0-63 16,0 0 13-16,0 11-13 15,0 5 64-15,1 3-6 0,1 2 31 16,-2 2-41-16,1-4-30 16,1 0 4-16,-2-4-13 15,0 0-8-15,1-3 10 16,-1-6-3-16,0-2-16 16,0-1 6-16,2-3-81 15,-2 0-31-15,4-5-59 16,-2-7-83-16,1-3-400 0</inkml:trace>
  <inkml:trace contextRef="#ctx0" brushRef="#br1" timeOffset="149559.042">6527 12426 593 0,'0'0'217'15,"0"0"-173"-15,0 0 42 16,0 0-14-16,0 0-63 15,0 0 15-15,0 0-2 16,-27 32 23-16,16-20 14 16,0-2-30-16,3-3-9 15,5-3 2-15,2-4-21 16,1 0-2-16,0 0-8 16,0 0-5-16,0 0 8 15,9 0 6-15,4 0 0 0,2 0-11 16,1 0-5-1,-4 0 6-15,-1 0 5 0,-4 0-18 16,-4 0 22-16,-3 6-33 16,0 4 34-16,0 2 52 15,0 5 26-15,-10 0 9 16,2 1-50-16,-2 1-11 16,1-3 10-16,0-3-35 15,3-1 5-15,6-4-6 16,-3-4-6-16,3 0-1 15,0-2-9-15,0-1-4 16,6-1-15-16,9 0-20 16,-2 0-10-16,2-10-48 15,5-2-35-15,-3-4 21 16,-1 1 3-16,-2-1 84 0,-2 3 40 16,-4 5 8-16,-1 2 63 15,-4 4 42-15,0 2 7 16,0 0-3-16,0 0-64 15,2 0 30-15,1 9-8 16,2 2-18-16,0 3 8 16,1 0-5-16,0 1-42 15,-2-2 20-15,-1-1-38 16,0-3 0-16,-3-2 0 16,-1-3-5-16,-1-2-63 15,1-2-80-15,-2 0-68 16,0-4 2-16</inkml:trace>
  <inkml:trace contextRef="#ctx0" brushRef="#br1" timeOffset="150022.8219">7063 12134 965 0,'0'0'139'15,"0"0"-49"-15,0 0 30 16,0 0-19-16,0 0-37 16,0 0-36-16,-113 55 23 15,72-35-18-15,5-3-8 16,2-2 0-16,7-3-19 16,5-3 2-16,5-2-8 0,8-3-23 15,3 1-18-15,5-4-82 16,1-1-82-16,0 0-58 15,13 0 157-15,2 0 79 16,3 0 20-16,-3 0 7 16,0 4 8-16,-3 3 13 15,-2 3 29-15,-1 4 56 16,-3 0-21-16,2 5 29 16,-4 0-1-16,-1 4-47 15,-2 2 15-15,-1-2-49 16,0 1-9-16,0-1-1 15,0-5-13-15,0-2-18 16,0-6 9-16,0-4-90 0,0-3-7 16,0-3-66-1,2-4 24-15,5-10-24 0,2-3-251 0</inkml:trace>
  <inkml:trace contextRef="#ctx0" brushRef="#br1" timeOffset="150236.232">7049 12322 552 0,'0'0'151'0,"0"0"-38"16,0 0 79-16,0 0-7 15,0 0-33-15,0 0-94 16,33 90 6-16,-18-69-20 16,4-1-25-16,0-2 56 0,0-2-50 15,-2-2-12 1,-3-3-7-16,-4-1 7 0,-1-4-26 15,-1-3 10-15,-4-2-138 16,1-1-77-16,-1-7-80 16,-4-4-366-16</inkml:trace>
  <inkml:trace contextRef="#ctx0" brushRef="#br1" timeOffset="150439.687">7213 12340 914 0,'0'0'225'16,"0"0"-57"-16,0 0 2 16,0 0-67-16,0 0-42 15,0 0-55-15,0 0 23 0,-95 51-3 16,68-31-17-16,0-3 24 16,3 2-33-16,0-2-6 15,6 3-44-15,9-4-200 16,5-5-289-16</inkml:trace>
  <inkml:trace contextRef="#ctx0" brushRef="#br1" timeOffset="151489.8789">8554 12239 644 0,'0'0'137'16,"0"0"-59"-16,0 0 96 15,0 0 5-15,0 0-60 16,0 0-34-16,0 0-37 15,66 63-48-15,-54-56 19 16,-2 0-19-16,-10 11-128 16,0-4-121-16,0 0-246 0</inkml:trace>
  <inkml:trace contextRef="#ctx0" brushRef="#br1" timeOffset="151689.3789">8511 12558 750 0,'0'0'547'16,"0"0"-495"-16,0 0-11 16,0 0 39-16,0 0-38 15,0 0-2-15,0 0-38 16,43 43 14-16,-26-33-16 16,-1-3-25-16,2-3-8 15,11-4-124-15,-4 0-91 16,0-4-126-16</inkml:trace>
  <inkml:trace contextRef="#ctx0" brushRef="#br1" timeOffset="152556.046">9277 12241 679 0,'0'0'304'0,"0"0"-113"16,0 0 6-16,0 0 11 15,0 0-58-15,0 0-99 16,0 0-16-16,0-5-35 15,0 5-11-15,0 0 3 16,0 5-14-16,0 10 22 16,-8 4 14-16,5 5-7 15,-2 3 22-15,4 1-19 16,-1 1-4-16,2 2 21 16,0-1-20-16,2 1-1 15,4 2 0-15,5-2 7 16,0 0-6-16,0-1-7 15,1-5 0-15,3-3-3 0,0-3 18 16,4-3-15 0,3-7 28-16,1-2-17 0,8-5 35 15,2-2-33-15,4 0-12 16,-1-9 19-16,-2 0-14 16,-1-3-6-16,-3 1 0 15,-2 1 19-15,-4-2-27 16,-4 2 8-16,-4-3 0 15,1-1 3-15,-3-5 6 16,0-2-9-16,1-6 0 16,-2-6 15-16,3-7-20 15,-2-5 5-15,2-4-30 16,-4-1 28-16,-1 0-46 0,-2 5 39 16,-5 6 9-1,-4 7 0-15,0 4 2 0,0 6-2 16,-13 4 9-16,-1 0 46 15,-6 0-54-15,-2 3 27 16,-3-1-5-16,-2 5-15 16,-1 1 14-16,3 3-22 15,-2 3 6-15,0 3-8 16,0 1 14-16,-1 0-12 16,-4 0 0-16,2 4 12 15,1 1-11-15,-1 1-1 16,3 0 0-16,3-1-14 15,2-1 15-15,7 2-1 16,-1 0 0-16,2-2 16 0,3 2-25 16,1-1 9-16,1 2-13 15,0 3 4-15,-1 2-26 16,-1 1-17-16,2 3-22 16,-1 1-77-16,4 10-56 15,3-3-172-15,3-2-192 0</inkml:trace>
  <inkml:trace contextRef="#ctx0" brushRef="#br1" timeOffset="154979.547">9496 12322 613 0,'0'0'198'15,"0"0"-116"-15,0 0-36 16,0 0 57-16,0 0-63 15,0 0-21-15,0 0 40 0,10 14-30 16,-5-7 16 0,-2-3 6-16,0 1-28 0,0-4 25 15,-2 0-16-15,1-1-16 16,-1 0 4-16,4 0-1 16,0 0-12-16,3-1-1 15,1-6-6-15,-1-2-26 16,0 2 1-16,-3-1 25 15,-2 2-7-15,-2 0 14 16,-1 4 11-16,0-1 47 16,0 3-7-16,0-2 18 15,0 2-19-15,0 0-37 16,0 0 30-16,-3 0-49 16,0 0 0-16,2 0-1 15,1 0 10-15,0 0-16 0,0 0 6 16,0 0-26-16,0 0 26 15,0 0-41-15,0 0 14 16,0-4 19-16,0 0-32 16,0-4-11-16,0 4 27 15,0-1 24-15,0 4-1 16,-2 1 1-16,1 0 0 16,-3 0-1-16,1 0 2 15,-3 2 4-15,-2 6-5 16,2 1 6-16,1 1-15 15,0 0 9-15,5 1-70 16,0 3-129-16,0-1-132 16,7-3-158-16</inkml:trace>
  <inkml:trace contextRef="#ctx0" brushRef="#br1" timeOffset="155874.1539">10170 12539 576 0,'0'0'210'0,"0"0"-34"16,0 0 29-16,0 0 5 15,0 0-56-15,0 0-80 16,0 0-1-16,2-2-50 16,-2 2-21-16,0 0-2 15,0 0 0-15,0 0 0 16,0 0 0-16,0 0 3 15,0 0-10-15,0 0 7 16,0 0 0-16,1 0-1 16,1 0 1-16,-1 2 0 15,2 0 6-15,-3 1 1 16,1 1-2-16,-1 1-5 16,0 0 0-16,0 1 6 0,0 0-5 15,0 1-1-15,0-1 3 16,0 1 15-16,-5 0-36 15,-1 3 15-15,-3-2-59 16,-2 0-7-16,-1 2-83 16,-3-6 4-16,2 2-68 15,4-4-122-15</inkml:trace>
  <inkml:trace contextRef="#ctx0" brushRef="#br1" timeOffset="156506.47">10692 12203 887 0,'0'0'230'0,"0"0"-148"16,0 0 20-16,0 0-25 15,0 0-21-15,93-4-28 16,-38-4 8-16,6-1-34 16,3-4 8-16,-4-1-7 15,-3 0 13-15,-12 3-13 16,-11 2-3-16,-9 3 0 15,-12 5-12-15,-8 1-8 0,-5 0 20 16,-2 6 23-16,-15 11-4 16,-10 5 35-16,-3 6-31 15,-7 5 2-15,-5 3 25 16,0 3-49-16,2 2 30 16,1 1 14-16,6 1-30 15,2-4 18-15,4-4-33 16,5-3 1-16,2-9-3 15,4-7 2-15,2-2-10 16,3-7-41-16,0-3-88 16,3-4-35-16,0 0-129 15,3-13-99-15,2-1-308 0</inkml:trace>
  <inkml:trace contextRef="#ctx0" brushRef="#br1" timeOffset="156708.9209">10834 12299 552 0,'0'0'260'15,"0"0"-81"-15,0 0 7 16,0 0-37-16,0 0 8 16,0 0-65-16,91 72-25 15,-74-41 35-15,2 1-58 16,-4-2 11-16,6-3-17 16,-4-3-37-16,3-6 34 15,-1-3-35-15,-2-5-16 16,4-4-63-16,7-6-134 15,-3-3-105-15,-2-10-211 0</inkml:trace>
  <inkml:trace contextRef="#ctx0" brushRef="#br1" timeOffset="156901.407">11301 12273 876 0,'0'0'299'0,"0"0"-143"15,0 0-19-15,0 0 47 16,88-14-63-16,-42 8-28 15,5-1-37-15,0 0-55 16,-2-2 25-16,-3 1-26 16,-7 2-19-16,-5-2-1 15,-7 0-105-15,-9-1-56 16,-12-1-63-16,-6 1-151 16,0 1-327-16</inkml:trace>
  <inkml:trace contextRef="#ctx0" brushRef="#br1" timeOffset="157173.679">11568 12072 573 0,'0'0'336'15,"0"0"-239"-15,0 0 4 16,0 0 93-16,0 0-5 16,17 87-60-16,-14-43 0 15,0 4 58-15,-3 4-112 16,0-1 7-16,0 1-20 15,0-2-46-15,0-4 32 16,-5-1-43-16,-1-1-4 0,0-6-1 16,0-3 8-1,-1-6-16-15,2-10-5 0,-1-4-90 16,-3-11 17-16,-6-4-68 16,-14-19-178-16,2-6-237 15,1-4 249-15</inkml:trace>
  <inkml:trace contextRef="#ctx0" brushRef="#br1" timeOffset="157316.297">11322 12474 620 0,'0'0'294'16,"0"0"-13"-16,0 0-34 15,0 0-60-15,0 0-80 16,0 0-4-16,0 0-75 16,98-46-18-16,-66 43-10 15,-1 0-3-15,6 3-107 0,-7 0-196 16,-6 0-460-16</inkml:trace>
  <inkml:trace contextRef="#ctx0" brushRef="#br1" timeOffset="157806.048">12126 11969 929 0,'0'0'263'15,"0"0"-88"-15,0 0-37 16,0 0 29-16,0 0-59 15,0 0-65-15,0 0-14 16,73 3-20-16,-73 11-8 16,0 1 14-16,-7 2-14 15,-14 4-2-15,-9-1-6 16,-4-1-95-16,-5 3-38 16,3-4-25-16,5-3-32 15,10-4 18-15,9-5 103 16,10-4 76-16,2-2 29 15,12 0 64-15,17-1 79 0,7-6 11 16,4-2-16-16,6 2-49 16,-3 0-68-16,0 2 15 15,-2 3-51-15,-2 0-13 16,-8 2-1-16,-4 0-63 16,-11-2-102-16,-16 2-99 15,0 0-101-15,-10 0-218 0</inkml:trace>
  <inkml:trace contextRef="#ctx0" brushRef="#br1" timeOffset="158029.3899">12052 12150 523 0,'0'0'273'16,"0"0"-165"-16,0 0-9 0,0 0 80 16,0 0-25-16,-27 76-41 15,19-46 32-15,-2 4-82 16,-5 4-25-16,-5 2 19 15,-2 1-34-15,-3-2 15 16,-2 0-29-16,6-7 4 16,2-5-26-16,5-9 11 15,7-6-101-15,4-10-55 16,3-2-106-16,10-12-67 16,2-7-263-16</inkml:trace>
  <inkml:trace contextRef="#ctx0" brushRef="#br1" timeOffset="158779.3849">12049 12272 732 0,'0'0'242'16,"0"0"-180"-16,0 0 60 15,0 0 34-15,0 0-72 16,0 0-15-16,0 0-1 16,89 31-39-16,-80-20 25 15,0-3-40-15,-3-2-13 16,-2-1 8-16,-1-2-2 15,-1-2-14-15,-1 1-3 16,1-2-60-16,1 0 31 16,6 0-22-16,0-6-13 15,3-5-10-15,1 1-2 0,-1 0 86 16,-3 3 2-16,-2 2 30 16,-4 5 66-16,-1 0-31 15,-2 0-50-15,0 7 72 16,0 6-8-16,0 2 7 15,0-1-18-15,0-3-50 16,0-3 24-16,1-2-43 16,4-2-1-16,2-3 33 15,5-1-33-15,2 0 25 16,5 0-25-16,2 0 18 16,4-7-33-16,4-1 15 15,1 1-27-15,-2 0 26 16,-3 4-14-16,-7 0 15 15,-6 3 0-15,-4 0-26 16,-7 0 18-16,-1 6-8 0,-3 7 16 16,-18 3 65-16,-10 6 8 15,-8 5-10-15,-13-1-31 16,-4 4-31-16,-5-1 16 16,2-1-17-16,2-6 0 15,11-4-1-15,13-5-8 16,6-6 9-16,12-2 0 15,5-5 6-15,4 0-9 16,6 0 3-16,0-2-25 16,0-5 25-16,16-2 1 15,3 1 17-15,4 2-6 16,5-2-12-16,5 4 50 0,7 0-31 16,4 4 15-1,5 0 19-15,0 0-42 0,2 10 24 16,-3 0-14-16,-1 5-15 15,-6-1 17-15,-4 0-23 16,-7-3 0-16,-5-2 2 16,-7-4 4-16,-3-1-12 15,-3 1-21-15,-5-3-70 16,-1 1-26-16,-3 1-226 16,-1-4-504-16</inkml:trace>
  <inkml:trace contextRef="#ctx0" brushRef="#br1" timeOffset="159378.781">13026 11947 906 0,'0'0'176'0,"0"0"-151"0,0 0 76 15,0 0 34-15,0 0-7 16,0 0 4-16,0 0-51 16,-29 78-2-16,6-52-12 15,-6 1-34-15,-5 3 27 16,-3-3-47-16,-1 0-4 15,-1 0-9-15,1-2-3 16,2 0-10-16,5-3-72 16,4-2-156-16,0-6-122 15,9-4-35-15,6-9-231 0</inkml:trace>
  <inkml:trace contextRef="#ctx0" brushRef="#br1" timeOffset="159922.433">12993 12066 681 0,'0'0'179'16,"0"0"12"-16,0 0-13 15,98 34-6-15,-71-26-44 16,0-2-61-16,1-4-13 16,1-2-28-16,-5 0-25 15,-2 0 15-15,-4 0-16 16,-9 0-64-16,-8 0-51 15,-1 0-92-15,-12 11-61 16,-19 3 236-16,-12 4-78 16,-11 6-37-16,-7 1-6 15,0-2 45-15,4-3 11 0,12-5 97 16,16-4 38-16,13-7 87 16,13-4 61-16,3 0-23 15,16 0-70-15,13-4 17 16,13-8 37-16,4 0-74 15,2 2 5-15,-2 3-36 16,-5 2-21-16,-6 5 40 16,-9 0-53-16,-5 0 1 15,-5 10 5-15,-7 6-13 16,-3 2 29-16,-4 4 29 16,-2 6-34-16,0 1 26 15,-2 6-11-15,-7 4 5 16,-4 1 2-16,-2 4 20 0,-3-2-13 15,3-3-45 1,-4-5-3-16,2-5 19 0,-1-7-25 16,-1-3 8-16,2-8-8 15,0-4-38-15,0-6-31 16,2-1-121-16,3-20-88 16,3-7-28-16,2-5-91 0</inkml:trace>
  <inkml:trace contextRef="#ctx0" brushRef="#br1" timeOffset="160123.79">13069 12322 827 0,'0'0'167'15,"0"0"-108"-15,0 0 83 16,0 0-3-16,0 0-4 16,0 0-71-16,6 74 5 15,-15-55-7-15,-5 0-38 16,-2 0 22-16,-2-2-26 15,-3-2-20-15,1 0 0 16,1-4-10-16,3-3-143 16,0-5-90-16,4-3-253 15,6 0-143-15</inkml:trace>
  <inkml:trace contextRef="#ctx0" brushRef="#br1" timeOffset="160605.603">13606 12104 647 0,'0'0'509'0,"0"0"-405"16,0 0-14-16,0 0 55 15,97-15-59-15,-69 15-18 16,-1 0-57-16,-2 0-4 15,-3 0-3-15,-8 0-4 16,-5 7-10-16,-7 1 0 16,-2 3-9-16,-9 4 19 15,-13 2 15-15,-8 4-15 16,0 0-12-16,3-2-45 0,6-5 19 16,5 0 2-16,10-4-8 15,4-3 43-15,2-1-25 16,3 1 26-16,12 2 18 15,5 1-17-15,2 4 15 16,-4 3 7-16,4 3-22 16,-6 3 69-16,-3 4-35 15,-6 2 3-15,-5 0 35 16,-2 2-21-16,0-1 7 16,-5-3 1-16,-7-3-38 15,-3-3 20-15,-1-2-33 16,-5-4-6-16,-3-3-6 15,-6-2-34-15,-18-4-129 16,7-4-178-16,3-2-291 0</inkml:trace>
  <inkml:trace contextRef="#ctx0" brushRef="#br1" timeOffset="160784.0239">13427 12383 571 0,'0'0'557'0,"0"0"-421"15,0 0 13-15,97-42 1 16,-58 33-47-16,2-1-14 16,-2 4-70-16,0 0-18 15,-6 4-2-15,-5 0 1 0,-4 2-94 16,1 0-104 0,-8 0-211-16,-2 3-249 0</inkml:trace>
  <inkml:trace contextRef="#ctx0" brushRef="#br1" timeOffset="161116.152">14000 12204 763 0,'0'0'230'0,"0"0"-174"16,0 0 54-16,0 0 20 0,0 0-53 16,0 0-23-16,0 0-35 15,30 33 34-15,-27-9 0 16,-2 4-5-16,1 2 0 16,-2-1-16-16,0 0-16 15,0-3 20-15,0-1-36 16,0-6 19-16,-5-2-19 15,-2-4 0-15,5-5-70 16,1-3-139-16,1-5-61 16,0 0 42-16,0-12-330 0</inkml:trace>
  <inkml:trace contextRef="#ctx0" brushRef="#br1" timeOffset="161473.195">14092 12141 598 0,'0'0'339'16,"0"0"-251"-16,0 0-49 15,0 0 63-15,91-6-34 16,-53 4 4-16,2-1-33 16,-1-2-17-16,2 1 20 15,-5 1-22-15,-6 3 25 16,-5 0 11-16,-6 0-56 15,-5 9 34-15,-6 8-33 16,-4 5 17-16,-4 6 77 16,0 5-37-16,0-1 3 0,-4-1-1 15,-7-2-54-15,-2-5 34 16,-1-3-40-16,-3-2 1 16,-5-5 14-16,-6 0-15 15,-6-3-62-15,-2-2-109 16,1-3-86-16,-6-6-17 15,11 0-99-15,7-1-185 0</inkml:trace>
  <inkml:trace contextRef="#ctx0" brushRef="#br1" timeOffset="161806.291">14152 12283 121 0,'0'0'637'0,"0"0"-445"16,0 0-29-16,0 0 4 15,91-19-9-15,-61 19-49 0,3 0-63 16,-6 0 12-16,-2 0-56 15,-4 0 7-15,-9 0-18 16,-6 0-55-16,-6 0-87 16,-5 2-67-16,-19 9 152 15,-14 2 12-15,-9 7-79 16,-9 2-6-16,1 0 24 16,3 1 68-16,10-4 47 15,10 0 28-15,13-6 19 16,11-2 57-16,8-3-8 15,3-2 112-15,20-1 12 16,8-5-62-16,8 0-30 16,4 0-33-16,0-4-70 0,-2-6 9 15,-3 0-34 1,-5-2-5-16,-6 2-26 0,-9-5-79 16,-5 1-33-16,-8-11-98 15,-4 6-171-15,-1-4-287 0</inkml:trace>
  <inkml:trace contextRef="#ctx0" brushRef="#br1" timeOffset="162206.221">14315 11976 791 0,'0'0'239'0,"0"0"-184"15,0 0-29-15,0 0 117 0,-18 86-31 16,10-46-5-1,1 3 5-15,-3 2-55 0,1 2 24 16,-4-1 4-16,0 3-41 16,0 0 26-16,-5 2-35 15,4 2-18-15,0-1 10 16,5-2-19-16,4-6-7 16,5-9 1-16,0-4 5 15,19-12 9-15,5-6 16 16,11-9 5-16,8-4 31 15,2 0-48-15,4-6 13 16,-3-3-5-16,-3 0-27 16,-7 6 17-16,-6 0-18 15,-8 3 0-15,-8 0-9 0,-5 0 6 16,-3 0 3-16,-6 0 0 16,0 0 9-16,0 0-21 15,-8-1 11-15,-4-4-73 16,-4-20-39-16,6 2-152 15,2-8-612-15</inkml:trace>
  <inkml:trace contextRef="#ctx0" brushRef="#br1" timeOffset="162989.228">14834 12059 865 0,'0'0'345'0,"0"0"-225"16,0 0-56-16,0 0 65 15,0 0-26-15,0 0-31 16,0 0-62-16,75-13-9 16,-72 13-2-16,-3 5-18 15,0 8 19-15,-8 4 15 16,-14 4-15-16,-5 4-18 16,-4 1-100-16,2 2-30 15,5-3 0-15,5-3 89 0,8-4-6 16,8-6 23-1,3-4-46-15,0-2 88 0,15-3 27 16,8-1 21-16,0-1 8 16,3 4-40-16,1-1-3 15,-3 5-13-15,-7 3-4 16,-6 2-6-16,-8 3 4 16,-3 2 6-16,-12 2 35 15,-18 3-11-15,-10 4 5 16,-6-1-29-16,-5 0-6 15,2-1-46-15,7-5-128 16,11-6 48-16,14-4 102 16,11-8 30-16,6 0 8 15,2-3 104-15,17 0 81 16,10-3 51-16,5-5-64 0,2-4-46 16,4 3-8-16,-3-4-69 15,-1 2-15-15,-2 0-33 16,-2 3 0-16,-4-3-18 15,-3-1-89-15,10-10-99 16,-8 3-116-16,-2-4-387 0</inkml:trace>
  <inkml:trace contextRef="#ctx0" brushRef="#br1" timeOffset="163322.3359">15280 11955 927 0,'0'0'194'0,"0"0"-194"0,0 0 37 16,0 0 14-16,0 0-36 15,0 0 19-15,0 0-22 16,21 45 2-16,-40-31 30 16,-10 1-28-16,-7 2 1 15,-6 2-17-15,-2 0-77 16,5-3 19-16,8-2-43 15,12-6 40-15,9-2 53 16,10-3 2-16,2-3 6 16,20 0 140-16,10 0-5 15,5-6 7-15,7-1-72 16,1-1-47-16,3 1-23 16,-3 0-6-16,-2 0-74 15,-3 2-121-15,-5 2-104 0,-9 0 37 16,-10 3-16-16,-10 0-52 15</inkml:trace>
  <inkml:trace contextRef="#ctx0" brushRef="#br1" timeOffset="164272.734">15279 12152 52 0,'0'0'281'0,"0"0"-110"16,-80 50-26-16,59-34-12 15,7 2 13-15,3-1 33 16,5-1-54-16,2 0-15 15,2-2-9-15,1 2-42 16,1-1 22-16,0-1-17 0,0 0-30 16,4-3 40-16,7-2-49 15,6-4 11-15,3-5 8 16,7 0-29-16,3 0 10 16,4-12-25-16,2-5-107 15,2-4-8-15,-2 0-34 16,-3-1 10-16,-8 4 24 15,-6 4 80-15,-6 6 35 16,-9 5 34-16,-4 3-34 16,0 0 45-16,0 12 35 15,-1 6 30-15,-7 0-1 16,-3 3-40-16,0-3 4 16,-1 1-29-16,0-6-43 0,-1 0 40 15,-8-1-38 1,-3-1-3-16,-7-1-3 0,-4-1-152 15,1-2-38-15,1-3-42 16,5-3-24-16,4-1 46 16,7 0 23-16,6-1 53 15,3-6 137-15,5 1 27 16,3 3 142-16,0 3-17 16,0 0-44-16,0 0-17 15,0 5-20-15,0 6 88 16,-3 4-17-16,-3 4-36 15,-4 5 22-15,-4 0-19 16,-3-1-47-16,-3 0 14 16,-4-2-47-16,-1-1-6 15,0-5-4-15,5-2-11 0,5-5-5 16,6-4-3-16,6-4-66 16,3 0 21-16,0-4-138 15,18-10-126-15,8-3 58 16,3-3 66-16,4 0 80 15,-1 1 69-15,-3 4 36 16,-2 2 96-16,-2 3 41 16,-6 4 42-16,-3 5-6 15,-2 1-75-15,-4 0-27 16,-1 3-14-16,-3 8-44 16,-2 4 21-16,-2 4-17 15,-2 3 2-15,0 6 18 0,0 0-26 16,-9 3 30-16,1 0-25 15,2-3-4-15,2-3 45 16,4-6-21-16,0-5-9 16,7-7 33-16,14-6 6 15,13-1 31-15,8-2-44 16,10-11-37-16,1-1 28 16,-1 0-36-16,-3 2-7 15,-6 1 16-15,-8 4-8 16,-8 2-4-16,-8 1-5 15,-9 2 1-15,-7 0 2 16,-3 1-2-16,0 0-1 16,-3-5 0-16,-9-2-46 15,-1-8-12-15,1-23-96 0,2 1-438 16,7-5-799-16</inkml:trace>
  <inkml:trace contextRef="#ctx0" brushRef="#br1" timeOffset="165320.8909">16478 11965 139 0,'0'0'0'0,"0"0"-44"15</inkml:trace>
  <inkml:trace contextRef="#ctx0" brushRef="#br1" timeOffset="167895.009">16581 11883 421 0,'0'0'190'16,"0"0"-84"-16,0 0 9 15,0 0 67-15,0 0 34 16,0 0-77-16,0 0-26 16,-57-7-15-16,47 7-50 15,2 0 8-15,-2 0-38 16,-3 0-17-16,2 4 35 0,-2 2-35 16,-1 2 14-1,1 1 5-15,-4 2-20 0,1 0 34 16,0 1-23-16,-1 0-9 15,1 3 47-15,0-3-38 16,2 1 15-16,-1-1 8 16,3 2-33-16,0 2 26 15,-1 2-21-15,1 2 6 16,0 1 16-16,0 1-21 16,1 0 4-16,0-1 4 15,2-1-8-15,-1-2 15 16,2-2-22-16,2-1 0 15,0 1-1-15,0-3 10 16,1 3-9-16,2-2 4 16,0 2 14-16,-1-1-12 0,1 1-6 15,0 0 0-15,0 2 9 16,0 1 1-16,1 0-8 16,-2 1 5-16,1 2 2 15,-2 0-3-15,1 1-6 16,1-1 0-16,0-2-3 15,2 1 6-15,1-3-3 16,0 2 0-16,0-1 9 16,0 1-1-16,0 1-8 15,0 1 0-15,3-1 3 16,0 0 3-16,1 0-5 16,-1-3-1-16,0 1 16 15,1 0-16-15,2-1 0 16,0 0 0-16,1 0-13 0,0-1 14 15,-1-1-1-15,1 0 0 16,-1 1 14-16,1 0-10 16,1 2-4-16,0-2 0 15,-1 0-6-15,3-2 12 16,-2 3-6-16,1-5 0 16,3 3 13-16,-2-4-17 15,1 2 4-15,3 0 0 16,3-2-15-16,4-1 21 15,1 1-6-15,4-2 0 16,1-2 21-16,-1-3-21 16,3 1 0-16,-1-3 9 15,0 0-6-15,2-1 3 0,0 1-6 16,0 1 1 0,1-1 14-16,-1 1-18 0,0-1 3 15,0 0 0-15,-2 0-5 16,0-2 7-16,1-1-2 15,-2 0 0-15,1 0 13 16,-1 0-13-16,1 0 0 16,-1 0 0-16,0 0-7 15,0-2 8-15,1-1-1 16,0-2 0-16,1 1 12 16,-2-2-15-16,0 1 3 15,-1-2 0-15,0-1-1 16,-1-1 1-16,2-1 0 0,0 0 0 15,0 0 15-15,4-1-19 16,1 0 4-16,-1-1 0 16,-1 1-9-16,1-1 16 15,-3 1-7-15,-1-2 0 16,-3 2 10-16,-2-1-14 16,-4 0 4-16,2 3-4 15,0-1-11-15,-2 2 4 16,5-2 11-16,0 2-1 15,3-3 2-15,-4 1-7 16,4 0 6-16,-4-1 0 16,-2-2-9-16,-3 2 21 0,-3-3-12 15,1 0 0-15,-5-2 1 16,2-4 8-16,-1 0-9 16,1-4 0-16,2-2-16 15,0-2 13-15,1 1 3 16,-2 3 0-16,0 0 18 15,-2 2-23-15,-2 1 5 16,-2-1 0-16,-2 1 2 16,-2-1 4-16,0-1-6 15,-2-2 0-15,1-2 12 16,-2-1-11-16,1-4-1 16,-1 3 0-16,2-1-10 15,-2 4 16-15,0 1-6 16,0 4 0-16,0 3 7 15,0 1-13-15,-6-1 6 0,-2 0 0 16,-2 0-9-16,3-2 18 16,-3 1-9-16,0-3 0 15,3 1 1-15,-2 1 4 16,0-2-5-16,-3 2 0 16,3 3-9-16,-2 1 13 15,-3 0-4-15,0 2 0 16,-4 3 10-16,2-1-18 15,-5 2 8-15,0 2 0 16,-1-1-6-16,2 1 10 16,-2 1-4-16,1-1 0 15,3-1 12-15,-3 1-11 16,3-2-1-16,-3 0 0 0,2-2-10 16,1 1 14-16,0-1-4 15,0 0 0-15,2 0 3 16,-2 4 0-16,5 0-3 15,-4 1 0-15,2 1-7 16,-1 2 5-16,-2-2 2 16,-1 2 0-16,0 0 7 15,-1 0-4-15,-3 0-3 16,2-2 0-16,-1 1-13 16,0-3 18-16,0 1-5 15,2 0 0-15,-1-1 7 16,4 2-3-16,0 0-4 15,1 1 0-15,2 0-11 0,-2 0 8 16,2 0 3 0,-1 1 0-16,0 1 8 0,3 3-12 15,-3-3 4-15,0 3 0 16,-1 0-10-16,-1 0 10 16,0 0 0-16,-4 0 0 15,1 0 7-15,-2 0-11 16,0 3 4-16,2 0 0 15,-1 0-9-15,2 0 12 16,1 1-3-16,0-1 0 16,2 0 1-16,-1 0-3 15,2 0 2-15,-1-1 0 0,2 2-1 16,1-2-2 0,3 0 3-16,1 2 0 0,-2 0 1 15,2 0-2-15,0 1 1 16,-1-1 0-16,1 1-9 15,-2 0 9-15,1 1 0 16,0 0 0-16,-1 0 1 16,-1 1-1-16,2 0 0 15,-1 0 0-15,1-2-7 16,1 3 10-16,0 1-3 16,-1-3 0-16,2 2 1 15,2 0-8-15,2-3 7 16,-1 2 0-16,2-2-6 15,-1-1 7-15,1-2-1 16,0 1 0-16,0 0 6 0,0 0 4 16,-2 0-10-16,1 1 0 15,-1-1-11-15,-2 2 15 16,3-1-4-16,1 0 0 16,0-1 1-16,0-1-2 15,-1-1 1-15,3 1 0 16,-1 0-7-16,2-2-2 15,-1 2 7-15,1 0-10 16,-2-2-24-16,2 0 36 16,0 1-51-16,0-1-40 15,0 2-86-15,0-2-113 16,0 0-201-16,6 0-225 0</inkml:trace>
  <inkml:trace contextRef="#ctx0" brushRef="#br1" timeOffset="168607.103">17157 11447 948 0,'0'0'294'0,"0"0"-164"15,0 0 2-15,0 0 30 16,0 0 7-16,0 0-66 15,0 0-50-15,1 0 37 16,-1 0-48-16,0 0-4 16,0 0 9-16,0 0-47 15,0 0 24-15,0 0-24 16,-12 10 1-16,-5 4 18 16,-9 2-19-16,-2 5 0 15,2-3 0-15,1 0 9 0,3-3-9 16,4-1 0-16,1-2 8 15,0-2-7-15,2-2-1 16,1-1 0-16,4-1-6 16,2-3 6-16,4 0 0 15,2-3 0-15,2 3 5 16,0-3-29-16,0 1 24 16,0 1 0-16,0 0-7 15,6 5 8-15,6 3-1 16,4 2 6-16,1 3 4 15,2 2 9-15,1-2-19 16,-2 2 0-16,1 0 6 16,1 1 8-16,-1-1 0 0,2 2 3 15,-5-2-15-15,2-2 16 16,-6-2-18-16,-2-2 0 16,-2-1-5-16,-4-4 11 15,-1 0-6-15,-1-2 0 16,-2 3-31-16,0-1 12 15,0-1-55-15,0 1-32 16,0 0-102-16,0-1-169 16,0-2-274-16</inkml:trace>
  <inkml:trace contextRef="#ctx0" brushRef="#br1" timeOffset="170567.8599">18631 11991 117 0,'0'0'113'0,"0"0"-2"16,0 0-25-16,0 0 30 0,0 0-17 15,0 0-11 1,9-19 5-16,-9 19-20 0,0 0 21 15,0 0 0-15,0 0-23 16,0 0 26-16,0 0-16 16,0 0-13-16,0 0 8 15,0 0-33-15,0 0 14 16,0 0-20-16,0 0-35 16,2 0-4-16,-2 0-68 15,0 0-113-15,0 0-66 16,0 10-113-16,0-3-343 0</inkml:trace>
  <inkml:trace contextRef="#ctx0" brushRef="#br1" timeOffset="170795.252">18631 11991 641 0</inkml:trace>
  <inkml:trace contextRef="#ctx0" brushRef="#br1" timeOffset="170926.8989">18631 11991 641 0,'24'-22'209'0,"-24"22"-134"0,0 0 12 0,0 0 88 15,0 0-4-15,0 0-77 16,13 0-21-16,-7 7-5 16,3 4-53-16,-1 0 5 15,-1 3-8-15,-1-1-12 16,4 1-6-16,-1-4-77 16,5-1-75-16,16-9-80 15,-3 0-83-15,-2 0-63 0</inkml:trace>
  <inkml:trace contextRef="#ctx0" brushRef="#br1" timeOffset="171258.014">18907 12009 474 0,'0'0'270'0,"0"0"-171"15,0 0-34-15,0 0 61 16,0 0-6-16,0 0-43 16,0 0-11-16,-110 63-51 15,72-51-2-15,-1 1-13 16,-1-2-46-16,2-3-53 15,5 0-44-15,6-5 14 16,9-2 87-16,5-1 42 16,6 0 6-16,3 0 90 15,4 0 47-15,0 0 32 16,0 0-66-16,1 0-41 16,10 0 42-16,7-1-46 15,4-1 30-15,6 1-11 16,2-1-52-16,3 0 17 15,3 0-41-15,-2-2-7 0,2 2 0 16,-5-2-36-16,-2 2-96 16,-10-1-152-16,-7 2-239 15,-9-1-9-15</inkml:trace>
  <inkml:trace contextRef="#ctx0" brushRef="#br1" timeOffset="171739.726">18661 12164 848 0,'0'0'250'0,"0"0"-207"15,0 0-13-15,0 0 11 16,0 0 49-16,0 0 45 0,0 0-60 16,-27 66-8-16,19-46 12 15,1 1-34-15,0-1 44 16,4 3-54-16,1-5-12 15,2-2 15-15,0-2-37 16,3-3 8-16,10-3-4 16,4-4 5-16,7-3 3 15,6-1-13-15,2 0-72 16,3-11-101-16,-1-2-60 16,-6-2-40-16,-4 0 75 15,-6-1 49-15,-6 3 56 16,-6 3 85-16,-3 2 8 0,-3 4 172 15,0 1 9-15,0 3-44 16,0 0-50-16,0 0-49 16,0 3 14-16,0 7 19 15,0 5 15-15,0 4 6 16,0-1-49-16,-4 1 19 16,-2 0-14-16,-2-3-47 15,-5 1 40-15,-1-3-40 16,-4-2-1-16,0 0-19 15,-2-6-132-15,-3-6-74 16,7 0-146-16,4 0-41 0</inkml:trace>
  <inkml:trace contextRef="#ctx0" brushRef="#br1" timeOffset="171964.126">18761 12226 497 0,'0'0'310'0,"0"0"-125"16,0 0-65-16,0 0-45 15,0 0-5-15,0 0-2 16,0 0 28-16,0 51 33 16,0-20-52-16,-6 1-38 15,-5 3 23-15,-4-1-39 16,0-3 9-16,-2-1-10 16,0-3-22-16,1-5 26 15,2-5-26-15,1-6-115 16,2-5 10-16,1-6-76 15,-2 0-40-15,1-10-158 16,1-5-340-16</inkml:trace>
  <inkml:trace contextRef="#ctx0" brushRef="#br1" timeOffset="172227.422">18479 11937 485 0,'0'0'501'15,"0"0"-407"-15,0 0-68 16,0 0 19-16,0 0 77 0,0 0 23 16,0 0-70-16,24 22-18 15,-21-12-24-15,-3-1-32 16,0 3-1-16,0-1 0 15,-8 0-77-15,-13 5-116 16,2-3-173-16,4-3-223 0</inkml:trace>
  <inkml:trace contextRef="#ctx0" brushRef="#br1" timeOffset="172756.058">18408 12075 320 0,'0'0'400'15,"0"0"-248"-15,0 0-132 16,0 0 67-16,0 0 27 15,0 0-49-15,0 0-10 0,-10 64-38 16,3-50-9 0,-4 2 9-16,-3-1-17 0,0 0-23 15,1-4-24-15,5-3-18 16,4-2 48-16,4 0-19 16,0 0 9-16,0 2 27 15,6 1 7-15,7 3 47 16,0 2 25-16,4 3-15 15,-2 2 13-15,-1 0-35 16,-1 3 11-16,-4-3 13 16,-5 2-39-16,-4-1 17 15,0 1-6-15,-4 0-22 16,-11-2 36-16,-8 1-24 16,-2-3-18-16,-5 0 6 15,0-2-9-15,2-1-4 0,7-3-3 16,3-2 2-16,9-3-12 15,9-3-4-15,0-2-35 16,12 0 37-16,20-1 12 16,10 0 35-16,13 0 15 15,4 0-2-15,5 0 46 16,-2 0-26-16,-1 6-16 16,-5 4 44-16,-4 1-72 15,-5 4 1-15,-6-3-16 16,-8-1 3-16,-6-3-8 15,-6 0-4-15,-3-6-12 16,-4-2-1-16,2 0-74 16,-3 0-36-16,11-25-112 0,-3-1-136 15,-3 0-217-15</inkml:trace>
  <inkml:trace contextRef="#ctx0" brushRef="#br1" timeOffset="172993.3739">19129 12150 1000 0,'0'0'283'16,"0"0"-245"-16,0 0-29 15,0 0 49-15,0 0 13 16,26 96 38-16,-22-55 3 16,-1 8-71-16,-3 0 1 0,0 0 2 15,0 0-37 1,-7-4 30-16,-6-7-37 0,2-3-7 15,0-8-2-15,4-8-118 16,0-8-4-16,7-11-105 16,0 0-29-16,0-13-73 0</inkml:trace>
  <inkml:trace contextRef="#ctx0" brushRef="#br1" timeOffset="173672.5559">19258 12166 170 0,'0'0'868'16,"0"0"-690"-16,0 0-124 16,0 0-54-16,0 0 84 15,0 0-23-15,92-27-5 0,-65 21 3 16,0 1-47-16,-3 1 24 16,-6 4-7-16,-2 0-28 15,-7 0 41-15,0 4-40 16,-6 9-2-16,-2 11 67 15,-1 5-26-15,0 8 30 16,-8 4 7-16,-5 3-30 16,-3 2 28-16,3 0-54 15,-4-1-7-15,2-3 13 16,3-3-16-16,-1-5-6 16,2-5-6-16,2-4 10 15,-1-7-7-15,3-4-3 16,1-4 0-16,-2-2-1 0,-1-6-35 15,-1-2 3-15,-1 0-28 16,-2-10-53-16,1-13-18 16,0-7-27-16,3-11 20 15,5-6-14-15,2-1 37 16,2 7 116-16,0 8 5 16,8 9 74-16,2 9 14 15,2 7-54-15,-2 6 5 16,2 2 10-16,-3 0-54 15,-3 7 0-15,-3 11-5 16,-3 6 5-16,-6 3-29 16,-18 3 29-16,-8 3-138 0,-6-1-72 15,-2-2-54-15,4-6 21 16,9-5-35-16,8-7 278 16,8-6 29-16,7-4 145 15,4 0 54-15,0-2 63 16,9 0-77-16,8 0 24 15,5 0-37-15,5 0-96 16,2-3-19-16,4-1-64 16,0-1-14-16,0-1-8 15,0-1-3-15,0-3-78 16,-4-2-133-16,7-7-99 16,-7 1-33-16,-9 0-158 0</inkml:trace>
  <inkml:trace contextRef="#ctx0" brushRef="#br1" timeOffset="173826.146">19571 12253 660 0,'0'0'275'0,"0"0"-164"15,0 0 21-15,0 0 66 16,97-7-61-16,-69 7-37 16,-1 0-75-16,0 0-11 15,0-2-11-15,-2-1-3 16,2-8-78-16,-9 1-162 15,-2-1-330-15</inkml:trace>
  <inkml:trace contextRef="#ctx0" brushRef="#br1" timeOffset="174224.082">19810 12025 1169 0,'0'0'222'0,"0"0"-166"16,0 0-47-16,0 0 16 15,0 72 103-15,0-29-32 16,0 7-16-16,-2 4 1 16,-1 1-54-16,0-1 13 15,-3-2-15-15,-2-4-25 16,0-4 24-16,-1-5-24 16,0-7 0-16,-4-3 0 15,-1-8-63-15,-4-6-22 16,0-7-36-16,-3-6-52 15,1-2-10-15,0-4-62 0,2-16 103 16,3-3 77 0,0-5 47-16,6 3 18 0,3 3 115 15,2 4 125-15,4 9 24 16,0 2-101-16,0 4-25 16,3 0-26-16,6 0-79 15,3 2 5-15,3-1-38 16,1 1 13-16,5-1-28 15,3-2-74-15,15-6-160 16,-4-4-135-16,-3 2-320 0</inkml:trace>
  <inkml:trace contextRef="#ctx0" brushRef="#br1" timeOffset="175088.8689">20123 12051 1058 0,'0'0'214'0,"0"0"-170"16,0 0-43-16,0 0 101 16,0 0 20-16,0 0-31 15,-31 79-3-15,11-58-66 16,-5 1 3-16,-2-1-5 16,-1-1-8-16,2-1-24 15,4-5-1-15,4-4-120 16,9-5-17-16,7-5-51 15,2 0 111-15,14-1-63 16,13-10-66-16,9-3 175 0,4-1 44 16,5 3 47-16,-3 2 79 15,-5 4-31-15,-6 2-6 16,-8 4-8-16,-7 0-54 16,-10 0-20-16,-6 0-7 15,0 2-4-15,-16 9 4 16,-10 3 0-16,-10 1-25 15,-3 1-40-15,2 1-6 16,6-4 54-16,9-3 16 16,8-4 1-16,5-3 10 15,9 0 3-15,0-2 36 16,6-1 24-16,15 0 17 16,6 0 15-16,6 0-57 0,3 0-40 15,-5 0-7-15,-6 0-1 16,-6 2-35-16,-11 1-10 15,-8 0-43-15,-2 3 23 16,-21 0 64-16,-12 6 1 16,-10 3-9-16,-5 2-105 15,2 0 20-15,5 1 75 16,11-3 12-16,16-4 7 16,7-4 32-16,9-5 23 15,0 0 46-15,10-2 58 16,10 0-53-16,7 0-52 15,3-8-53-15,-2-4-1 0,-1-1-61 16,-5 1-107 0,-7 4 14-16,-3-2 7 0,-9 5 88 15,-3 1 31-15,0 2-25 16,-6 2 53-16,-4 0 0 16,-4 0 26-16,-2 4 90 15,2 9 17-15,0 3 1 16,0 4-19-16,2 2-47 15,2 5 38-15,2 3-10 16,0 4-23-16,1 2 31 16,1 0-60-16,3-1 35 15,3-4-22-15,0-1-42 16,0-8 34-16,3-7-22 16,8-3-16-16,5-10 31 15,3-2-25-15,4-4 4 0,4-14-21 16,4-5-84-16,15-25-126 15,-8 9-186-15,-6 1-238 0</inkml:trace>
  <inkml:trace contextRef="#ctx0" brushRef="#br1" timeOffset="175260.312">20335 12399 39 0,'0'0'1011'0,"0"0"-783"15,0 0-102-15,0 0 12 16,0 0-7-16,92-8-19 15,-63 8-65-15,-1-2-30 16,2-2 10-16,-3 0-27 16,-4-2-10-16,-3-1-81 0,-4-7-120 15,-7 1-161-15,-6 0-316 16</inkml:trace>
  <inkml:trace contextRef="#ctx0" brushRef="#br1" timeOffset="175488.802">20505 12208 1049 0,'0'0'286'0,"0"0"-185"15,0 0-37-15,0 0-16 16,0 0 90-16,-2 77 16 16,-4-35-53-16,-4 4-15 15,-2 7-26-15,-4-1-54 0,-2 2 27 16,-3 0-33-16,0-3 0 15,3-1-9-15,0-4-86 16,1-3-134-16,4-11-126 16,4-11-297-16</inkml:trace>
  <inkml:trace contextRef="#ctx0" brushRef="#br1" timeOffset="179623.644">4319 10321 195 0,'0'0'336'16,"0"0"-137"-16,0 0 68 16,0 0-19-16,0 0-83 0,0 0-11 15,0 0-24-15,0-21-19 16,0 21 3-16,0 0-67 16,0 0 6-16,0 0-8 15,0 0-39-15,0 0 29 16,0 0-35-16,0 0 1 15,0 0 0-15,0 0 0 16,0 0-2-16,0 0-8 16,0 0-223-16,0 0-134 15,0 1-402-15</inkml:trace>
  <inkml:trace contextRef="#ctx0" brushRef="#br0" timeOffset="185655.617">4295 10278 136 0,'0'0'176'0,"0"0"-93"0,0 0 0 15,0 0-26 1,0 0-18-16,0 0 12 0,0 0 5 16,-4-10 5-16,-1 7 27 15,2 3-33-15,0 0 10 16,0 0-13-16,0 0-15 15,-2 0 33-15,0 0-34 16,0 0-17-16,1 0 23 16,-1 0-34-16,-1 0 23 15,0 0 5-15,-1 0-19 16,2 0 30-16,1 0-27 16,-2 0-19-16,1 3 33 15,2-1-33-15,-2 2 5 0,2 0-6 16,-2 3 6-1,2 2-6-15,3 1 0 0,-3 1 0 16,0 0 10-16,3 0-9 16,0-1-1-16,0 0 7 15,0 1 5-15,0-3 1 16,0 3-13-16,0 1 0 16,0 0 0-16,0 2 10 15,9 0 2-15,-1 0 16 16,0 1-27-16,1-3 30 15,-1 0-31-15,2-1 1 16,-2-2 20-16,-1-2-14 16,1 2-4-16,0-2 7 15,0-1 3-15,-2-1 3 16,5 0 0-16,-1-1 6 0,0 0 36 16,1-2-34-16,4 0 8 15,-2 0-6-15,0-1-19 16,1-1 23-16,-1 0-11 15,-1 0-8-15,-1 0 35 16,-1 0-40-16,-1-1 19 16,2-5 5-16,-1-2-28 15,2 0 23-15,0-4-25 16,3 0 9-16,-3 0-2 16,1 1 0-16,-4 1-7 15,0 0 16-15,0 2-7 16,-3-3 16-16,0 3-25 0,0-2 1 15,-1 0 19-15,0 0-14 16,-3 0 7-16,-2 1 7 16,0-1-12-16,0 0 10 15,0-2-18-15,0 1 1 16,0 0-1-16,-3-1 0 16,-3 2 0-16,0-1 0 15,0 2 2-15,3 0 1 16,-2 2-3-16,1 0 0 15,-3 1 1-15,1-1 1 16,0 1-2-16,-2 1 0 16,-2-1 17-16,2 1-22 15,1-1 5-15,-1 3 0 16,1 0-19-16,1 1 19 16,0 1 0-16,-2 1 0 0,0 0 3 15,-1 0-4-15,-2 0 1 16,-2 0 0-16,-1 0-5 15,2 0 6-15,-1 0-1 16,4 1 0-16,3-1 16 16,-1 2-23-16,1 1 7 15,0-2 0-15,-2 3-12 16,2-2 13-16,-1 0-1 16,4 1 0-16,-3-1 16 15,0 0-17-15,-2 1 1 16,-2-1 0-16,1 2-13 15,3-2 14-15,1 2-1 16,0-4 0-16,2 2 15 0,0-1-24 16,0 2 9-16,0-2 0 15,1 2-13-15,-2 0 14 16,-1 0-1-16,2 0 0 16,-1 1 10-16,-2 0-17 15,3 1 7-15,0-1 0 16,0-1-12-16,0-1 13 15,1 1-1-15,1-2 0 16,1 1-9-16,0 0 3 16,0 0-47-16,0 4-87 15,0 1-5-15,6 1-136 16,13 6-108-16,-1-2-5 0</inkml:trace>
  <inkml:trace contextRef="#ctx0" brushRef="#br0" timeOffset="185937.757">4659 10282 468 0,'0'0'83'0,"0"0"10"16,0 0-70-16,0 0-23 15,0 0-54-15,0 0-107 16,0 0-203-16</inkml:trace>
  <inkml:trace contextRef="#ctx0" brushRef="#br0" timeOffset="186958.037">4659 10282 185 0,'21'-18'251'0,"-21"18"-116"15,0 0 10-15,0 0-63 0,0 0 0 16,0 0 27-16,0 0-2 15,0-6 37-15,0 6-33 16,0 0-26-16,0 0 21 16,0 0-37-16,0 0 6 15,0 0-13-15,0 0-51 16,0 0 30-16,0 0-41 16,0 0 0-16,-2 0-14 15,-1 2 5-15,0 6 2 16,0-1 6-16,-1 5-17 15,1 0 6-15,0 1 11 16,0 1-5-16,3 2-7 16,0 2 2-16,0 0 11 0,0 1 0 15,0 1 8 1,0-2-17-16,0 0 9 0,5-1 0 16,-1-3 1-16,3-1 8 15,-1-1-9-15,-1-2 0 16,1 0 12-16,0 0-7 15,1 0-5-15,2-2 0 16,-1 1 7-16,-1-3 3 16,3 0-4-16,-2-2 3 15,4 1 2-15,-2 0 5 16,-1-4-16-16,2 0 0 16,-1-1 6-16,-1 0 9 0,2 0-12 15,0-1 11 1,0-5-8-16,0-3 25 0,-1-1-22 15,0-2 0-15,-2-1 33 16,5-4-40-16,-5 3 18 16,1-2-14-16,-1 0 4 15,-3 1-4-15,1-3-6 16,0 2 0-16,-3-2 2 16,0 1 6-16,-3-3-8 15,0 2 0-15,0-2 9 16,0 3-12-16,0 0 3 15,-1 3 0-15,-7-1-6 16,5 2 7-16,-3 4-1 0,1-1 0 16,0 3 12-1,0 0-18-15,1 2 6 0,-1-1 0 16,1 1-7-16,-1 1 19 16,-2 1-12-16,1 0 0 15,0 1 10-15,-3 2-17 16,-1-2 7-16,-1 2 0 15,0 0-6-15,-2 0 16 16,3 0-10-16,-1 0 0 16,1 0 10-16,1 0-11 15,0 0 1-15,0 0 0 16,0 0-9-16,3 0 10 16,0 0-1-16,-3 0 0 15,0 2 6-15,0 0-6 16,0 1 0-16,-1 2 0 0,1-3-9 15,1 0 12-15,1 1-3 16,1-2 0-16,0 1 7 16,3-1-8-16,0 2 1 15,0-2 0-15,1 2-12 16,-1 0-4-16,0 1 14 16,-1 2 0-16,1 1-26 15,2 2 27-15,1 4-157 16,0 1-12-16,4 6-109 15,11-3-69-15,0-5-32 0</inkml:trace>
  <inkml:trace contextRef="#ctx0" brushRef="#br0" timeOffset="187922.548">5054 10321 332 0,'0'0'225'0,"0"0"-7"0,0 0-39 16,0 0-11-16,0 0-52 16,0 0-2-16,0 0 1 15,0 0-60-15,0 0-6 16,0 0-49-16,-1 1 6 16,-1 5-15-16,-2 3 4 15,-1 4 5-15,-1 1 1 16,1 0 12-16,0 2-13 15,2-1 1-15,3 2 9 16,0 0 10-16,0 2-20 16,0-1 0-16,0 1 0 15,0-1-18-15,0-2 18 16,6 2 2-16,1 2 8 0,2-5 7 16,-1-2-16-1,-2-2 5-15,0-3 7 0,4-5-3 16,-4 0-5-16,2-2 11 15,-1-1-7-15,5 0 43 16,-3 0-33-16,6 0-9 16,-2-6 6-16,-2-1-5 15,4-5-6-15,-3 0 1 16,-1 0 2-16,-3-3 13 16,1-3-21-16,1 0 0 15,-2-1-2-15,-2-5 8 16,0 4-6-16,-3-3 0 15,0 3 7-15,-3 1-7 0,0 1 0 16,0 4 0 0,0-1 0-16,0 0 4 0,-3 3-4 15,-3 1 0-15,0 1 0 16,-3 2 37-16,-3 2-36 16,3 0-1-16,-3 1 0 15,-3 1 8-15,0 2-8 16,0-1 0-16,2 3 1 15,-2-1-1-15,3 1 0 16,3 0 0-16,0 0-6 16,2 0 9-16,-1 0-3 15,-2 0 0-15,5 0 2 0,-2 0-4 16,1 0 2-16,-2 1 0 16,1 2-10-16,1-1 5 15,0 2 5-15,1 0 0 16,1 0-3-16,-3 2-6 15,2-1 9-15,2-3 0 16,-1 4-8-16,2-1-9 16,1 1 17-16,-1 1-1 15,2 1-40-15,0 2 12 16,0 1-60-16,0 1-38 16,0 9-66-16,0-2-94 15,6-3-28-15</inkml:trace>
  <inkml:trace contextRef="#ctx0" brushRef="#br0" timeOffset="189157.148">5390 10551 215 0,'0'0'284'15,"0"0"-119"-15,0 0 20 16,0 0 21-16,0 0-44 16,0 0-37-16,0 0 17 15,0-2-66-15,-6 2-33 16,4 0 10-16,-1 0-53 16,-1 0 21-16,-2 0-21 15,2 4-13-15,-1 6 1 16,1 3 4-16,-1 3 8 15,-1 0-8-15,2 0 13 0,1-1-5 16,0 1 0 0,1-2 0-16,1 0 0 15,1-3 0-15,0 1-12 0,0-4 11 16,0 2-20-16,1-2 21 16,7 1 5-16,-1 0 2 15,4-2 15-15,-4 3-22 16,3-3 0-16,-2 0-2 15,1-1 15-15,-1 0-10 16,0-2-3-16,0 2 6 16,-1-2 1-16,1-1-7 15,2 1 0-15,1-4 11 16,-1 0-10-16,2 0 17 0,0 0-18 16,0 0 7-1,-3-5 3-15,0-1-3 0,-3-1-7 16,1 0 11-16,1-1-1 15,-2-4 3-15,3 0-13 16,-1-2 1-16,3-3 0 16,-2 1-1-16,1 0 0 15,-1 0 0-15,0 1 9 16,-4 1-9-16,2-1 0 16,-4 0 1-16,-3 2 27 15,0 0-28-15,0 1 10 16,0 0 14-16,-7 0-23 15,1 1 32-15,-5 0-14 16,0 0-11-16,0 0 9 16,-1 4-17-16,-1 0 0 0,1 1 0 15,1 1 13-15,-1 4-19 16,2 0 6-16,-2 1 0 16,3 0-14-16,0 0 14 15,0 0 0-15,-1 0 1 16,2 0 14-16,-1 0-6 15,2 0-9-15,1 0 1 16,1 0 13-16,-1 0-14 16,0 0 0-16,0 0 0 15,1 0 9-15,0 0-10 16,2 0 1-16,0 2-6 16,0 3-9-16,-2 1 8 15,1-2 7-15,-2 5 0 16,2-3 7-16,-1 1-8 0,2 0 1 15,0 2 0-15,0-1-15 16,-3 2 15-16,3 0 0 16,-1 2 0-16,1-1 5 15,1-2-7-15,1 2 2 16,-1-1 0-16,1-1-8 16,-1-1 8-16,2 0 0 15,-1-2 0-15,1 0 7 16,0 0-9-16,0 0 2 15,0-3 0-15,0-1-8 16,0 0 16-16,0 1-8 16,0-3 0-16,0 1 0 15,0 0-8-15,0 0-7 0,0 2-106 16,0 2-31-16,0-1-186 16,0 0-429-16</inkml:trace>
  <inkml:trace contextRef="#ctx0" brushRef="#br0" timeOffset="190307.072">5478 10914 22 0,'0'0'517'0,"0"0"-396"16,0 0-10-16,0 0 19 15,0 0-13-15,0 0-69 16,0 0 0-16,0 0 24 16,0 5-23-16,0 2 11 15,0 1-37-15,0 2-22 0,0 4 29 16,0 0-29-16,0 5 9 15,0-1 9 1,0 1-18-16,0 0 23 0,0-1-24 16,0-2 0-16,3-2 6 15,6-2 9-15,0-2 8 16,0-2 20-16,1-1-27 16,2-2 34-16,0-2-34 15,-1 0-2-15,0-3 31 16,-3 0-44-16,3 0 20 15,-3 0 8-15,0 0-20 16,-1-6 21-16,1 1-30 16,-1-2 1-16,2-1 8 15,0-2 0-15,-1 1-9 16,2-2 0-16,-4-1 10 0,3-1-10 16,-3-1 0-16,1 0 0 15,-4 1-7-15,0-1 8 16,-1 0-1-16,-2 0 0 15,0 3 16-15,0-1-14 16,0-1-2-16,-3 2 0 16,-2 3-1-16,-2-1 10 15,1 1-9-15,0 2 28 16,0 1-27-16,0 2 36 16,-3-1-37-16,2-2 8 15,-4 2 25-15,5 0-33 16,-6 0 13-16,3 0-4 15,0-1 3-15,-1 0-1 16,1 1-11-16,3 0 0 16,0 1 6-16,0 0 2 0,2 2-2 15,1-1-4-15,0 1 12 16,1 1-17-16,-1 0 3 16,2 0 0-16,-4 0-14 15,2 0 14-15,-4 0 0 16,4 0 0-16,-3 0 3 15,1 0-15-15,2 1 12 16,-1 3-7-16,-2 2-6 16,2-3 5-16,-4 6 8 15,5-3 0-15,-3 1-10 16,3 1-14-16,-3 2-126 16,3 9-54-16,0-3-103 15,2-2-430-15</inkml:trace>
  <inkml:trace contextRef="#ctx0" brushRef="#br0" timeOffset="191357.271">5526 11328 477 0,'0'0'237'0,"0"0"-119"16,0 0 27-16,0 0-2 0,0 0-98 15,0 0-38-15,0 0-10 16,0 11 3-16,0-4 0 15,0 2 36-15,0 4-34 16,0 1 25-16,0 0 4 16,4 2-30-16,-1-2 54 15,0 3-35-15,2-3-11 16,-2-2 16-16,1 0-24 16,1-1 12-16,2-2 6 15,-3 0-19-15,1-1 29 16,1-2-29-16,2-2 0 15,-2-1 16-15,2-1-15 16,1-2 20-16,-1 0 4 16,2 0-18-16,2 0 28 15,-1-7-24-15,0 0-10 0,0-2 12 16,-2-1-6-16,0 0-4 16,-2-1 13-16,-2 0-4 15,-1-4 30-15,-2 2 2 16,-2-2-21-16,0-2 21 15,0 2-43-15,0-2 14 16,0 0-15-16,0 3 12 16,0 0-5-16,0 1-7 15,0 1 0-15,0 2-8 16,0 0 6-16,0 0 2 16,0 2 0-16,0-1 13 15,0 0-13-15,-5 2 12 16,1-3 4-16,-4 3 13 0,1 0-27 15,1 3 18-15,0 1-14 16,0 2 7-16,0-1-8 16,-1 2-5-16,-1 0 0 15,-1 0-6-15,0 0 7 16,-1 0-1-16,4 2 0 16,-2 2 9-16,2 0-15 15,-1 0 6-15,1 1 0 16,0 0-8-16,0 1 5 15,0-2 3-15,-1 3 0 16,2 0 3-16,1 4-11 16,1 1 8-16,-2 1 0 0,-1 1-7 15,3 1 11 1,-1 2-4-16,1-5 0 0,3 2 8 16,-2-1-7-16,2-4-1 15,0 0 0-15,-1-1-1 16,1 0-5-16,0-2 6 15,0 0 0-15,0-2-8 16,-2 5 0-16,1-2-210 16,-1-1-190-16</inkml:trace>
  <inkml:trace contextRef="#ctx0" brushRef="#br0" timeOffset="191891.8329">5263 11743 350 0,'0'0'183'0,"0"0"-103"16,0 0 35-16,0 0-115 16,0 0-8-16,0 0-54 15,0 0 21-15,18-3 41 16,-12 3 0-16,-5 0 1 0,1 0 14 15,1 0-13-15,-3 0 30 16,0 0 34-16,0 0-18 16,0 0-2-16,0 0-14 15,0 0-32-15,0 0-16 16,0 0-235-16</inkml:trace>
  <inkml:trace contextRef="#ctx0" brushRef="#br0" timeOffset="192059.3859">5263 11743 555 0</inkml:trace>
  <inkml:trace contextRef="#ctx0" brushRef="#br0" timeOffset="192689.702">5263 11743 555 0,'78'-71'191'0,"-78"71"-61"0,0 0 68 0,0 0-44 16,0 0-77-16,0 0 12 16,4 0-15-16,-4 0-35 15,0 0 4-15,0 2-43 16,0 7 0-16,0 3-10 16,0 5 18-16,0 2-8 15,3 0 0-15,2 2 10 16,-2-2-7-16,1-1-3 15,2-3 0-15,0-1 3 16,3-4 10-16,-3-1-13 0,3-5 16 16,4 0-3-16,-1-4 36 15,2 0-41-15,4 0 3 16,-2-6 7-16,-1-5-11 16,1 1 2-16,-2-4-9 15,-5 0 9-15,1 2 8 16,-2-4-15-16,-4 0-1 15,-4-1 3-15,0 0 12 16,0-3-11-16,0-2-4 16,0 0-1-16,-4-1 21 15,-1 1-21-15,2 5 0 16,0 1-1-16,-1 5 8 16,4 2-7-16,-3 5 0 0,1 0 2 15,-1 0 1 1,0 0 3-16,-3-1-6 0,0 0 26 15,-2 1-25-15,0-1 36 16,2 2-20-16,-2 2-17 16,1-1 25-16,1 2-25 15,0 0 0-15,0 0 0 16,0 0 6-16,-1 0-6 16,1 0 0-16,-2 0 0 15,2 0 0-15,0 2 0 16,-1 1 0-16,1 0-1 15,3 0 3-15,0 1-4 0,-3 0 2 16,4 2-4-16,-2 0-12 16,-2 2 12-16,2 0 4 15,-1 0-2-15,-1 2-24 16,2 0 24-16,-4 2-37 16,1-1-59-16,-2 9-26 15,-2-4-119-15,1-2-256 0</inkml:trace>
  <inkml:trace contextRef="#ctx0" brushRef="#br0" timeOffset="193489.562">5026 11839 830 0,'0'0'211'16,"0"0"-20"-16,0 0 19 15,0 0-124-15,0 0-76 16,0 0-7-16,0 0-3 16,0 0-12-16,-3 1 11 0,0 10 1 15,3 7 2-15,0 0 8 16,0 4-10-16,0 0 14 16,0 0-14-16,0 0 0 15,6-4 0-15,6-2 0 16,-3-3-7-16,1-2 7 15,2-5 0-15,0-1 28 16,0-4-27-16,3-1 24 16,0 0-2-16,1-1-14 15,1-9 8-15,-1 0-9 16,-1-2-7-16,0-2 14 16,-6 3-13-16,3-1-2 0,-6 1 1 15,-2-2 14 1,-1 2-8-16,-1 0-7 0,-2-2 2 15,0 3-2-15,0-3 1 16,0-2-1-16,0 3 6 16,-5-3 8-16,-1 3-6 15,0-2-8-15,-4 1 0 16,4 1-2-16,-3 2 4 16,-1 1-2-16,-1 2 4 15,-1 4 9-15,0 0-1 16,-1 3-12-16,-2 0 0 15,0 0 9-15,2 0 4 16,1 0-13-16,1 0 13 0,1 0-6 16,2 2-2-1,-1 2-5-15,2 2 0 0,-5-2-8 16,6 2 9-16,-2-1-1 16,2 1 0-16,-2 0 14 15,2-1-24-15,0 1 10 16,1-2-9-16,-1 3 1 15,-1 1-65-15,1 1-61 16,-3 11-57-16,1-3-207 16,0 0-13-16</inkml:trace>
  <inkml:trace contextRef="#ctx0" brushRef="#br0" timeOffset="194309.3839">4647 12064 682 0,'0'0'137'16,"0"0"-5"-16,0 0 1 15,0 0-29-15,0 0-84 0,0 0 5 16,0 0 21-16,-3-23-21 16,3 23 18-16,0 0-43 15,0 0 9-15,0 11-9 16,0 3 1-16,0 4 31 15,0 4 0-15,0 0-32 16,9 3 30-16,2-1-21 16,0-2-8-16,1-1 4 15,0-2 10-15,3-5-7 16,0-1-2-16,-3-2 16 16,2-5-18-16,2-4-4 15,-4-2 1-15,7 0 20 16,-2 0-20-16,2-12 20 15,-1 0-11-15,-3-3 0 0,-2-3 6 16,-2 0-16-16,-5-1 0 16,-3 0 18-16,-3 0-10 15,0 0-8-15,0-1 0 16,0 0 11-16,-9 4-12 16,1-1 1-16,-2 0 0 15,1 2 10-15,0 0 0 16,0 2-10-16,0 1 3 15,0 1 10-15,3 2-12 16,-1 2-1-16,1 1 0 16,-2 0 41-16,2 3-29 15,-3 1 7-15,2 0-6 16,1 2-4-16,0 0 10 0,0 0-19 16,0 0 1-1,0 0-3-15,0 0 1 0,3 0 1 16,-3 0 0-16,3 2 8 15,-2 2-16-15,0 0 8 16,0-1 0-16,2 1-18 16,-1 0 21-16,1-2-3 15,0 2 0-15,1-2-19 16,-1 2 12-16,0-2-76 16,3 3-73-16,-4 1-43 15,1 5-102-15,0-2-11 16,1 1-276-16</inkml:trace>
  <inkml:trace contextRef="#ctx0" brushRef="#br0" timeOffset="194729.246">4277 12114 342 0,'0'0'105'16,"0"0"-11"-16,0 0 30 16,0 0-40-16,0 0 7 15,0 0 29-15,0 0-22 16,0-4 3-16,0 4-57 15,0 0-33-15,0 0-11 16,0 0-188-16,0 0-158 0,0 0-61 16</inkml:trace>
  <inkml:trace contextRef="#ctx0" brushRef="#br0" timeOffset="195540.078">4277 12114 580 0,'100'-16'192'16,"-100"16"11"-16,0 0 7 16,0 0-77-16,0 0-66 0,0 0-51 15,0 0 19-15,-9 0-34 16,4 0-1-16,-2 0 13 15,0 5-1-15,1 0-9 16,-2 1 5-16,2 1 0 16,-1 2 9-16,2 1-17 15,1 2 0-15,1 2 0 16,1 3 4-16,1 2-4 16,1 0 0-16,0 3 10 15,0-4 8-15,3-1-18 16,4-4 0-16,1 1-8 15,2-4 1-15,1-3 7 16,-1 1 0-16,2-4 7 16,0-1 11-16,4-3-18 15,1 0 0-15,1 0 10 0,0-3-10 16,1-6-12-16,0-1-9 16,-4-2 6-16,0-1-2 15,-3 2 17-15,0-3-9 16,-2 2 9-16,-2-2-25 15,3 1 21-15,-4 1 2 16,-3-2 4-16,-1 3 18 16,-1 0-20-16,-2-2 0 15,0 1 6-15,0 0 6 16,0-2-12-16,-3-1 12 16,-5-1-11-16,1 1 24 15,-2-2-18-15,1 0 2 0,-2 4 17 16,3 1-24-16,-1 2 32 15,2 4 11-15,0 0-27 16,-1 3 50-16,1 0-42 16,0 2-14-16,1-1 4 15,-2 2-6-15,0 0-10 16,-1 0 0-16,2 0 6 16,0 0-7-16,-1 0 1 15,1 0 0-15,-2 0-12 16,-1 2 2-16,3 3 9 15,-3 1 1-15,2-1-27 16,-1 1 26-16,0 1-81 16,0-1 11-16,-1 0-1 0,0-1-60 15,-1 0-1-15,-2 0-51 16,-3-1-98-16,7 1-77 0</inkml:trace>
  <inkml:trace contextRef="#ctx0" brushRef="#br0" timeOffset="196522.4509">4101 11975 224 0,'0'0'187'16,"0"0"-67"-16,0 0-22 15,0 0 18-15,0 0-57 16,0 0-17-16,0 0 13 16,-14 0 4-16,11 0 15 15,-1 0-18-15,1 3-31 0,-1 2 27 16,-1 2-36-16,1 1 5 16,-4 3 6-16,1 1-26 15,4 2 21-15,0 0-16 16,0 2-6-16,0-3 26 15,1 3-26-15,2-2-1 16,0-1 0-16,0-1 1 16,0 0 0-16,2 0 0 15,4-1 1-15,0 0 25 16,6 0-26-16,-3 1 6 16,0 0-6-16,1 0 0 15,-1-2 18-15,3-3-14 16,-2 0 5-16,-1-1-7 0,-1-4 5 15,2 1-4 1,-2-3-3-16,-2 0 13 0,1 0-9 16,2 0 4-16,0 0-7 15,0 0 14-15,3-5-15 16,-2-4-1-16,1 3 0 16,-1-1-39-16,-1 0 33 15,0-2-5-15,1 1 12 16,-4 0-10-16,-1-3 11 15,-5 1-1-15,0-3 8 16,0-2-2-16,0-1 10 16,0-1-15-16,-3-3 0 15,-7 1 17-15,1-1-18 0,0 0 0 16,-3 1 17 0,4 3-16-16,-1 0 43 0,0 4-13 15,1 4-14-15,0 3 46 16,2 0-47-16,-2 3 19 15,1 0 1-15,-2 2-36 16,2 0 26-16,-4 0-17 16,2 0-9-16,0 0 21 15,0 0-14-15,-1 0-7 16,1 0 0-16,3 0 12 16,1 0-14-16,-2 2 2 15,1 0 0-15,0 2-16 16,0-2 17-16,-3 4-1 15,2-2 0-15,-1 2 8 16,2-1-21-16,-1-1 10 0,0 3-42 16,-1-1-39-16,-1 2-108 15,1-1-79-15,0-1 14 16,3-3-361-16</inkml:trace>
  <inkml:trace contextRef="#ctx0" brushRef="#br0" timeOffset="197622.61">3794 11851 18 0,'0'0'559'16,"0"0"-438"-16,0 0 38 15,0 0-4-15,0 0-57 16,0 0-30-16,0 0-40 15,0 0 27-15,0 0-29 0,0 0-26 16,0 0 13 0,0 0-5-16,-3 2-8 0,-2 7 11 15,-1 0-4-15,3 3 12 16,-4 1-18-16,4-1-1 16,0 2 15-16,1 1-7 15,1 3-8-15,-1-3 3 16,2 2 9-16,0 0-3 15,0-2-9-15,2 1 0 16,4 0 9-16,4-2 0 16,-1-1-9-16,0-1 5 15,4-2 7-15,-2 0 0 16,1-2-12-16,1-1 2 16,-1-1 16-16,3-2-12 15,-1-2 4-15,0 0 6 0,0-2-10 16,2 0 20-16,-2 0-26 15,-2 0 8-15,1-2 0 16,-2-2 4-16,-1-1-9 16,-3-1 4-16,-2 0 2 15,1 2 11-15,0 0-20 16,-1-2 1-16,0 0-1 16,0 1 9-16,-1 0-9 15,2 1 0-15,-1 0 7 16,1-2-8-16,1 3 1 15,-1-1 0-15,-4 0 3 16,-1-2 4-16,-1-2 0 0,0 0 14 16,0-5-14-16,-3-1 31 15,-6-1-37-15,-1 0 7 16,-2-1 21-16,-1-1-23 16,-1 1-1-16,2 2-2 15,-1 1 10-15,-1 0-6 16,1 1-7-16,1 3 0 15,1 1-2-15,-2 2 17 16,4 1-12-16,0 1 23 16,0 1-24-16,3 1 43 15,2-1-37-15,1 2-7 16,-2 0 14-16,2-1-4 16,-1 2-8-16,4-3-1 0,-3 2 12 15,0 1-6 1,1-1-8-16,1 1 0 0,-2 0-10 15,1 0 10-15,-1 0 0 16,0 0 0-16,2 0 6 16,-2 0-9-16,0 0 3 15,-3 0 0-15,3 0-6 16,-3 0 7-16,0 0-1 16,0 0 0-16,0 0 9 15,-3 0-27-15,3 0 17 16,-3 0-44-16,3 0 34 15,-1 0-50-15,2 0-24 16,-4 0-33-16,-10 0-65 16,2 1-106-16,0 0-439 0</inkml:trace>
  <inkml:trace contextRef="#ctx0" brushRef="#br0" timeOffset="199139.4529">3668 11572 110 0,'0'0'153'0,"0"0"-39"15,0 0-6 1,0 0-33-16,0 0-29 0,0 0 3 16,0 0-13-16,11-24 6 15,-11 24 27-15,0-1 1 16,0 1 29-16,0 0 7 15,0 0-18-15,0 0-1 16,0 0-48-16,0 0 6 16,0 0 6-16,0 0-51 15,0 0 33-15,0 0 2 16,0 4-34-16,-3 4 31 16,0 2-32-16,1 4 0 15,-1-1-2-15,-1 3 16 0,-1 0-14 16,2 2 0-1,-1-2 9-15,-2 0 4 0,3 0-13 16,0-4 0-16,0-2-12 16,0-3 10-16,3-2 2 15,0 0 0-15,0-1-13 16,0 2 4-16,0-2 9 16,0 2 0-16,6-1 11 15,4 1 0-15,-2-2-6 16,1 2-5-16,0 0 10 15,1-1-3-15,-1 1-7 16,2-2 0-16,-1 1-1 16,-4-4 10-16,3 3-9 15,3-4 0-15,-5 0 9 16,1 0 14-16,-2 0-23 0,0 0 9 16,1-2 11-16,-1-4-13 15,0-2 1-15,0-6-8 16,0 1 8-16,1-5-9 15,-2-1 1-15,-2-3-5 16,0 0 3-16,-3-2-18 16,0-1 20-16,0 1 0 15,0-1 2-15,-6 3-10 16,-3 1 8-16,-1 2 0 16,1 1-4-16,-2 4 4 15,-1 1 0-15,3 4 0 16,2 1 1-16,0 2 58 0,-1 4-48 15,2-2 1-15,3 2 23 16,-3 1-34-16,-3-2 29 16,3 2-12-16,-1 0-18 15,-1-1 37-15,1 2-11 16,1-2-3-16,1 2-10 16,-1 0 4-16,0-1-16 15,2 1-1-15,-3 0 3 16,2 0-2-16,-1 0-1 15,3 0 0-15,3 0-7 16,-3 0-2-16,3 0 8 16,-3 0 1-16,0 0-2 15,-1 5-14-15,-1 0 16 16,2-2 0-16,-1 3 0 16,-1 0 4-16,-1 2-4 0,0 0 0 15,-1 4-6-15,2-2-15 16,-1 3 18-16,2 1 3 15,-1 1-11-15,2-1 11 16,-1 0-6-16,1 0 6 16,0 0 0-16,3 0-18 15,0 2 17-15,0-1-3 16,0 2-7-16,3 1 14 16,6 1-3-16,1-2 0 15,1-2 0-15,2-2-2 16,1-2 3-16,-1-3-1 15,-1-1 2-15,-3-1 8 16,0-3-3-16,-3-1-7 0,-3 0 1 16,0 0 2-16,0-1-3 15,-2 1 0-15,1-2 0 16,-2 1 15-16,1 0-16 16,1 1 1-16,-2 0 0 15,3-2-1-15,0 1 1 16,-3 0-9-16,4-1 9 15,-1 0-41-15,0 3 21 16,-3-2-40-16,3-1-30 16,-1 2 7-16,-2-2-80 15,0 0-60-15,1 0-4 16,-1-3-421-16</inkml:trace>
  <inkml:trace contextRef="#ctx0" brushRef="#br0" timeOffset="201139.206">3603 11101 62 0,'0'0'84'15,"0"0"-47"-15,0 0-29 16,0 0 26-16,0 0 2 15,0 0 12-15,0 0 63 16,-8-20-10-16,5 19 6 16,3-1 15-16,-3 0-22 0,3 1 24 15,-4 0-8-15,1 1-26 16,3-1 10-16,-2-1-63 16,-1 2 7-16,2-1-4 15,-2 1-34-15,1 0 30 16,-1 0-29-16,2 0-6 15,-2 0 13-15,1 0-1 16,-1 0-13-16,-1 0 0 16,-2 0 16-16,0 3-12 15,-3 2-4-15,4 1 0 16,-2 0-7-16,3 1 7 16,1-1 0-16,0 3 0 0,0 2-5 15,1 0 4 1,2 2 1-16,0-1 0 0,0-1-16 15,0-1 20-15,0 0-4 16,0-2 0-16,3 1 12 16,0 1-18-16,2-2 6 15,-1 0 0-15,2 2-10 16,-2-4 20-16,1 1-10 16,1 1 0-16,-3-3 13 15,3-2-23-15,0 3 10 16,0-2 0-16,-2 0-3 15,1-1 4-15,1 1-1 16,-3-1 0-16,4-1 18 0,-4 1-14 16,0 0-4-1,-3 0 0-15,3-2-10 0,0 0 16 16,-1 2-6-16,1-3 0 16,0 0 1-16,0 0-2 15,1 0 1-15,3 0-23 16,-2 0 23-16,1 0 23 15,0 0 5-15,2 0-14 16,-1 0-6-16,-3 0 7 16,2 0-15-16,-1 0 0 15,1 0-3-15,1-4 10 16,-1 2-7-16,0-1 0 16,2-3 10-16,-1 1 2 15,2-1-12-15,-3-2 0 16,0-2 11-16,0-3-3 0,-3-2-2 15,1 0-4-15,-4-3 10 16,0-2 4-16,0 1-16 16,0-2 0-16,-4 2 16 15,-2 0-3-15,-3 3-13 16,3-1 0-16,1 5 14 16,-2-2-15-16,1 4 1 15,2 2 0-15,-1 1 17 16,-1 3-16-16,3 0 45 15,-1 2-8-15,1-1-38 16,0 2 47-16,-2-1-41 16,2 2-5-16,0-2 9 15,-1 2-9-15,-1 0-1 0,0-2 0 16,0 2 9-16,-1 0 1 16,3 0-10-16,0 0 0 15,0 0-9-15,0 0 12 16,0 0-3-16,1 0 0 15,-2 0 4-15,3 0-15 16,-4 0 11-16,2 0 0 16,0 2-8-16,0 0 8 15,0 1 0-15,0 0 0 16,0 0 9-16,0 0-4 16,-4 0-5-16,5-1 0 15,-2 3-8-15,-2-2 4 16,1 3 4-16,1-2 0 15,1 2 1-15,-1-2-8 0,-1 0 7 16,2 2 0-16,0-2-9 16,0 3 12-16,0 0-3 15,0 2 0-15,1 0-5 16,-1 2-12-16,2 0 17 16,-3 4 0-16,2-2-6 15,1 1 13-15,-1-2-7 16,2 1 0-16,0-2 1 15,0-2-8-15,0 0 7 16,0 1 0-16,0-1-7 16,0 0 7-16,2 2 0 15,1 0 0-15,-2-1 8 16,3 1-6-16,-2-3-2 0,1 1 0 16,-3-1-9-1,3-3 16-15,0 1-7 0,0 0 0 16,0 0-4-16,0 0-12 15,2 0 17-15,-1 0-1 16,0 0 1-16,-1 1 11 16,0-3-12-16,0 0 0 15,0 1 7-15,-1-4-5 16,-1 1-2-16,1-2 0 16,-2 0-12-16,1 0 19 15,-1 0-7-15,2 2 0 16,1-2 2-16,1 1 17 15,2 1-19-15,0-1 0 0,-1 1-7 16,-1-1-41 0,1 0-2-16,2 1-55 0,5-2-113 15,-1 0-184-15,-1 0-274 16</inkml:trace>
  <inkml:trace contextRef="#ctx0" brushRef="#br0" timeOffset="202523.4039">3753 10649 563 0,'0'0'130'0,"0"0"-14"16,0 0-40-16,0 0-54 16,0 0 11-16,0 0-32 15,0 0 63-15,-28 6 28 16,22-2-25-16,0 2 27 16,-1-2-35-16,1 2-31 15,0 1 17-15,-2 1-45 0,5 1 14 16,-4 2 14-16,1 0-27 15,0 0 54-15,1 1-41 16,2 1-12-16,-1-2 32 16,0 0-34-16,2 0 10 15,1-2-10-15,1-1 9 16,0 1-15-16,0-1 6 16,0 0 0-16,0 2 9 15,1-1-2-15,6-2-1 16,1 2 4-16,-1-2-1 15,1-2 7-15,2 1-16 16,-2-2 1-16,1 0 15 16,-2-1-8-16,2 0-3 15,0-1 4-15,-6-2 1 0,3 0 9 16,-3 0-11-16,0 0-8 16,-2 0 50-16,2 0-25 15,0 0 25-15,2-2-15 16,1-4-28-16,0 2 10 15,1-3-17-15,-1 3 0 16,0-2-9-16,2 1 15 16,-1 0-6-16,3-1 0 15,-2 0 12-15,-2 0-8 16,0 1-4-16,-2-2 0 0,-1 1 8 16,0-2 3-1,-1-3-11-15,-2 0 19 0,0-3-11 16,0 1 14-16,0 1-22 15,0 1 0-15,0 1-3 16,0 0 9-16,-5 2-6 16,2 3 0-16,-2-1 14 15,0 0-13-15,-1 1-1 16,0-1 0-16,3 0 22 16,-3 3-9-16,0 0-8 15,2 0 25-15,-1 0-28 16,-1 0 23-16,0 2-25 15,-1 0 0-15,1-3-6 16,0 3 17-16,-3 0-11 16,-3-1 0-16,0 0 14 0,3 2-15 15,-3-2 1-15,3 0 0 16,0 2-18-16,2 0 24 16,1 0-6-16,1 0 0 15,2 0 10-15,0 0-24 16,0 0 14-16,-1 0 0 15,1 0-18-15,-1 2 11 16,-1 2 7-16,-1 2-1 16,0 3-5-16,3 0-10 15,-3 4 12-15,-3 1 4 16,3 0-18-16,0 0 25 16,0 1-7-16,3-3 0 15,0-1 2-15,3 0-17 16,0-5 15-16,0 1-1 15,0-1-15-15,0 0-5 0,0 0-21 16,3-2-8 0,6 0-48-16,2-2-10 0,3-2-100 15,12 0-46-15,-7-6-57 16,-1-6-373-16</inkml:trace>
  <inkml:trace contextRef="#ctx0" brushRef="#br0" timeOffset="203739.253">3968 10418 123 0,'0'0'291'0,"0"0"-121"15,0 0-32-15,0 0-20 16,0 0-1-16,0 0-35 0,0 0 37 15,0-19-15-15,0 19-27 16,0-2 32-16,0 2-38 16,0 0-22-16,0 0-22 15,0 0-27-15,0 0-11 16,-3 3-10-16,3 4 21 16,-3 5 14-16,0 1-4 15,-1 4 8-15,1-1 7 16,0 1-14-16,0 2-11 15,1 2 5-15,1 2 5 16,1 1 15-16,0-1-25 16,0-3 0-16,0-1 4 15,0-3 15-15,0-4-18 0,0 0-1 16,0-5 15 0,4 2-9-16,1-2-6 0,2-1 0 15,2-2 5-15,-1 0 9 16,-1 0-12-16,3-2 8 15,1 0-3-15,-2-2 25 16,3 0-32-16,-2 0 2 16,1 0 17-16,2 0-9 15,-1 0-3-15,0-4-7 16,0-2 12-16,-3 0 5 16,1-1-17-16,-1 1 0 15,-3-3 1-15,0 0 13 16,-1-1-12-16,-1 0 9 15,-1-1-11-15,-3-1 35 16,0-2-35-16,0 1 0 16,0-4 0-16,0 0 11 0,0-2-11 15,0 1 0-15,0 2 0 16,0 1-3-16,0 0 3 16,0 3 0-16,0 1-1 15,-3 1-2-15,-1 0 3 16,1 2 0-16,1 1 1 15,-2 1 11-15,-2 0-12 16,1 1 0-16,1 2 18 16,-2-1-8-16,0 1 5 15,0 0-15-15,0 2 12 16,1-2-1-16,-2 0-10 0,0 0-1 16,1 0 3-16,-2 0 9 15,-2 1-14-15,4 2 2 16,-2-2 0-16,2 2-6 15,-1 0 6-15,0 0 0 16,-1 0-1-16,2 0 4 16,3 0-3-16,-2 0 0 15,1 0 1-15,0 0-2 16,1 0 1-16,-2 0 0 16,2 0-1-16,-1 0-8 15,-1 4 1-15,-1 0 8 16,-1 4-4-16,2 1-12 15,1-1 13-15,-2 3 3 16,1-1-3-16,1-1 3 16,0-1-1-16,-1-2 1 0,2 2 0 15,0-1-15-15,3 1 15 16,-3 0 0-16,0 0 0 16,3-1 6-16,0 2-7 15,0-3 1-15,0 1-25 16,0 0-10-16,0 2-72 15,0-1 6-15,0 2-42 16,9 5-69-16,3-2-63 16,-3-6-66-16</inkml:trace>
  <inkml:trace contextRef="#ctx0" brushRef="#br0" timeOffset="207255.774">2785 13179 159 0,'0'0'183'0,"0"0"-26"15,0 0-34-15,0 0-10 0,0 0 15 16,0 0-46 0,0 0 9-16,-45 4-17 0,41-3-10 15,2 0 14-15,1-1-19 16,1 0 33-16,0 0 4 16,0 0-34-16,0 0 40 15,7-6-36-15,7-11-6 16,7-8-6-16,7-6-53 15,3-6 17-15,2-2-12 16,-3-2 5-16,3-1-1 16,-3-3-10-16,4-16 0 15,5-15 0-15,1 2 7 16,-7 5-7-16,-5 8 0 16,-3 16-3-16,3-1 3 15,0-2-40-15,2 9-18 0,-5 4 58 16,0 7-43-1,-4 5 43-15,-1 4 0 0,-4 0 0 16,-1 4 2-16,-2 1-2 16,-2-2 0-16,-2 2-10 15,4-2 7-15,-4 3-4 16,0 0 7-16,-2 0-22 16,-2 3 9-16,-2 2 10 15,0-1-15-15,0 3 18 16,0-2-45-16,0 1 24 15,0 0 20-15,-1 1 2 16,-2 0-4-16,1 0 3 16,-1 0 0-16,0 2-12 15,0 0 8-15,0 1 4 16,0 1-1-16,0 2-29 0,0 0 18 16,0 0-54-1,0-1-66-15,0 1 14 0,3-1-29 16,0-3 11-16,1 1 59 15,1-4 38-15,-1-2 39 16,1-1 9-16,-2 0-8 16,0-1 24-16,1 3-24 15,-1-1 14-15,0 1 3 16,0 5-18-16,-1 0 14 16,-1 1-14-16,1 0 0 15,-1 2-7-15,1-2-16 16,2 1 23-16,-1-3 0 0,4-1 3 15,-2-2 13-15,1-1-16 16,0-2 0 0,0 1-2-16,1 1 2 0,-2 0 0 15,1 1 0-15,-2 1 2 16,2 0-15-16,-1 1 13 16,2 0 0-16,-1 3-7 15,-1-1 4-15,-1 1 3 16,-2 0 7-16,1 0-6 15,-2 1 20-15,-1 0-8 16,2-1 10-16,-1 0-6 16,3-1-10-16,-2 2-7 15,1-2 0-15,-2 2 1 16,1 1 2-16,-2 0-3 16,0 0 0-16,0 0 31 0,0 0-14 15,0 0 31-15,0 0 9 16,0 0-20-16,0 0 71 15,0 0-61-15,0 0-21 16,-3 0-10-16,1 0-5 16,1 0-11-16,-1 0 0 15,2 0 2-15,-2 0 1 16,2 0-3-16,0 0 0 16,-2 0-1-16,-1 0 15 15,0 0-14-15,-1 0 18 16,-2 0-7-16,-2 0 37 15,-5 0-29-15,-1 0 0 16,-2 3 10-16,-2-1-29 0,-1 3 35 16,-5-1-10-16,4 2-25 15,-2-1 31-15,0 0-31 16,2 2 0-16,1-1-1 16,1-2 11-16,3 1-10 15,0 0 0-15,5-2 1 16,-1-1 5-16,4 1-6 15,4-2 0-15,0-1-1 16,1 2-50-16,2-2-47 16,0 1-131-16,8 0-105 15,10 1 93-15,-1-2-253 0</inkml:trace>
  <inkml:trace contextRef="#ctx0" brushRef="#br0" timeOffset="207506.077">3554 11876 179 0,'0'0'229'0,"0"0"-113"16,0 0-4-16,0 0 7 15,0 0-21-15,0 0 75 16,0 0 33-16,0 22-102 16,0-13-5-16,0 0-50 15,0 3-27-15,0 0 14 16,0 1-36-16,0 3 15 15,1-1-2-15,-1 4-6 0,0 2 16 16,0 2-23 0,0 6-7-16,-9 10-67 0,0-4-254 15,4-7-233-15</inkml:trace>
  <inkml:trace contextRef="#ctx0" brushRef="#br0" timeOffset="208556.272">2795 13516 704 0,'0'0'193'0,"0"0"-18"16,0 0 5-16,0 0-72 0,0 0-92 15,0 0-15 1,0 0-1-16,14 0 10 0,-1 6-9 16,-1 0 20-16,-1 1-19 15,-1-3-2-15,1 2 17 16,-4-2-15-16,2-1-4 16,0 0-67-16,0 0-192 15,0-3-51-15</inkml:trace>
  <inkml:trace contextRef="#ctx0" brushRef="#br0" timeOffset="208989.139">3027 13393 312 0,'0'0'660'15,"0"0"-592"-15,0 0-58 16,0 0 37-16,0 0-46 15,0 0 14-15,0 0-15 16,16 28 0-16,-16-14 49 16,0 3-26-16,-13 3 2 15,-5 4 31-15,-12 1-41 16,-3 3 6-16,-1 0-21 16,-6-2-11-16,2-2-40 15,1-6-91-15,6-5 38 16,5-5 71-16,7-3 7 15,7-3 26-15,9-2 36 0,3 0 6 16,0 0 50-16,0 0-58 16,0 0 9-16,12 0-13 15,7 0-9-15,5 0 80 16,9-2 14-16,6-7-6 16,-2-2-3-16,-1 0-83 15,-2 2-15-15,-8 0-8 16,-4 5-43-16,-6 1-79 15,-5 3-74-15,-7 0-108 16,-4 0 95-16,-3 6-99 16,-9 1 115-16</inkml:trace>
  <inkml:trace contextRef="#ctx0" brushRef="#br0" timeOffset="209439.907">2888 13659 168 0,'0'0'161'0,"0"0"-31"15,0 0 34-15,0 0 10 16,0 0-23-16,6 80-16 16,-3-64-53-16,-3 2-28 15,0 0 14-15,0 1-26 16,0 1-26-16,0-2 26 16,0-1-41-16,0-3 17 15,3-2-15-15,0-4-3 16,6-4-1-16,1-4-13 15,4 0 14-15,8 0 43 0,2-12-43 16,4-5-13 0,-1-5-7-16,3-3-83 0,-3 1 101 15,-3-1-61-15,1 4 19 16,-7 3 44-16,-6 3-9 16,-6 7 9-16,-1 6 31 15,-4 2-2-15,-1 0 31 16,0 0-18-16,0 0-42 15,0 0 45-15,0 8-45 16,-1 7 27-16,-7 3 23 16,2 4-10-16,0 0 10 15,-4-2-39-15,2-2-11 0,-1-3 11 16,-4-3-11 0,4-2-43-16,-5-5-108 0,-11-5-135 15,3 0-32-15,1-4-378 16</inkml:trace>
  <inkml:trace contextRef="#ctx0" brushRef="#br0" timeOffset="209656.327">2977 13755 409 0,'0'0'156'15,"0"0"-128"-15,0 0 77 16,0 0 34-16,0 0-1 16,0 0 49-16,0 0-77 15,29 61-25-15,-28-43-35 16,-1 0-29-16,0 1 26 15,-3 4 23-15,-10 1-2 16,-5-1-29-16,-3 1-39 0,-1-2-42 16,-2-2-70-16,1-5-36 15,-2-4-11-15,-9-5-117 16,5-5-61-16</inkml:trace>
  <inkml:trace contextRef="#ctx0" brushRef="#br0" timeOffset="209943.5589">2521 13423 819 0,'0'0'234'0,"0"0"-85"16,0 0 48-16,0 0-66 16,0 0-102-16,0 0-29 15,0 0-11-15,25 5-5 16,-19 6 0-16,-1 5-61 16,-4 1 58-16,-1 4-61 15,0 0-56-15,-7 6-58 16,-5-3-39-16,0-6-84 0</inkml:trace>
  <inkml:trace contextRef="#ctx0" brushRef="#br0" timeOffset="210523.017">2594 13661 153 0,'0'0'208'16,"0"0"-93"-16,0 0-28 15,0 0-21-15,27 75-59 16,-27-50 18-16,-9 3 21 15,-7 3-31-15,-4-2-15 16,2-3-68-16,5-5 27 16,1-5 20-16,9-6-5 15,3-4 13-15,0 2-13 16,9-3 26-16,7 2 34 16,5 3-17-16,0-3 24 15,3 3 15-15,-2 2-29 0,-2-2 5 16,-2 4-7-1,-6-1-5-15,-4 0 9 0,-6 2-22 16,-2-1-7-16,0 1 43 16,-16 2-14-16,-8 0 6 15,-2-2-17-15,-2 0-17 16,-2-4 20-16,6-3-20 16,5-6 7-16,4-2 42 15,7 0 3-15,7 0 51 16,1 0-49-16,9-2-45 15,19-6 35-15,10-2-43 16,12 0 19-16,6 1 26 16,5 0-17-16,7 2 12 0,-4-1-5 15,2 2-13 1,-3 0 24-16,-2 1-36 0,-3-3 0 16,-5 1 4-16,-4 2-6 15,-7 0-10-15,-7 4 0 16,-9 0 6-16,-7 1-11 15,-7 0 5-15,-3 0-20 16,-8 0-15-16,-1 0-67 16,0 0 5-16,0 0 6 15,-1 0-61-15,-9 2-22 16,-1 1-241-16</inkml:trace>
  <inkml:trace contextRef="#ctx0" brushRef="#br0" timeOffset="210807.266">3361 13618 651 0,'0'0'609'15,"0"0"-537"-15,0 0-71 16,0 0 30-16,0 0-31 15,0 0 0-15,0 0 16 16,57 90-9-16,-48-59 6 16,-1 2 0-16,-5 3-13 15,-3 2 24-15,0-1-23 16,0-2 9-16,-3-3-4 0,-4-4-6 16,0-4-1-16,-4-2-143 15,5-7-148-15,-1-8 6 16</inkml:trace>
  <inkml:trace contextRef="#ctx0" brushRef="#br0" timeOffset="211523.335">3507 13568 603 0,'0'0'319'16,"0"0"-141"-16,0 0 5 0,0 0-38 15,0 0-118-15,0 0 0 16,0 0-27-16,58-35-9 16,-41 35-4-16,1 0 2 15,-2 3-2-15,-1 10 7 16,0 3-16-16,-2 3 16 16,-4 5-5-16,-4 1 11 15,-2 1 32-15,-3 5-24 16,0 0 37-16,0 5-23 15,-6 0-21-15,-3 1 27 16,-2-2-4-16,-2-3-3 16,4-3 6-16,-3-3-27 15,3-7 9-15,0-1 7 0,0-5-16 16,-1-1-56 0,-1-4-99-16,1-3 35 0,-2-5 24 15,-2 0-104-15,-2 0 37 16,1-15 113-16,-1-6-1 15,4-5 51-15,2-5 22 16,5-2 18-16,5-2 105 16,0 5-33-16,9 4-3 15,3 6-15-15,0 7-27 16,4 4 5-16,-4 5-49 16,1 4-22-16,-2 0-2 15,0 0-14-15,-4 7 15 16,-6 7-16-16,-1 4-91 15,-1 6 22-15,-14 3-66 16,-3 2-84-16,-3-3 112 0,2-5 13 16,2-5 94-16,1-4 16 15,7-5 51-15,4-2 95 16,4-3-3-16,1 1-35 16,0 0-20-16,0 0-50 15,9 1 81-15,9 2 7 16,1-2-54-16,4 0 5 15,2-1-49-15,3-3-15 16,-1 0 16-16,0 0-22 16,0 0-5-16,-3-7-2 15,-5-3-128-15,2-5-39 16,-6 3-131-16,-6-3-65 0</inkml:trace>
  <inkml:trace contextRef="#ctx0" brushRef="#br0" timeOffset="211714.838">3808 13633 781 0,'0'0'301'0,"0"0"-225"16,0 0 56-16,0 0 55 16,0 0-123-16,99-31-30 15,-59 19-1-15,3-1-31 16,-2 1-4-16,-5 0-20 15,-5-2-136-15,-7 3-164 0,-11 1-260 16</inkml:trace>
  <inkml:trace contextRef="#ctx0" brushRef="#br0" timeOffset="212155.752">3955 13427 886 0,'0'0'235'15,"0"0"-161"-15,0 0-26 16,0 0 17-16,0 0 8 16,0 0-39-16,58 101 11 15,-39-61 19-15,-5 0-8 16,2 4 3-16,-7-2-30 16,-1 0 24-16,-3-3-9 15,-3 0-43-15,-2-5 44 0,0-4-45 16,0-3 2-16,-9-6-2 15,-4-4-54-15,-5-2-51 16,-3-7-39-16,-6 0-48 16,2-7 14-16,-4-1-16 15,-2 0 54-15,4-15 45 16,-1-4 52-16,7 0 43 16,3-2 65-16,10 3 91 15,5 1 1-15,3 5 18 16,0 5-44-16,5 1-18 15,12 2-58-15,2 3 18 16,3-1-32-16,2 2-40 0,0 0 23 16,3 0-17-16,-2 0-7 15,14-8-67 1,-6-2-133-16,0-3-394 0</inkml:trace>
  <inkml:trace contextRef="#ctx0" brushRef="#br0" timeOffset="212672.3609">4517 13359 1104 0,'0'0'156'16,"0"0"-69"-16,0 0 77 16,0 0-101-16,0 0-24 0,0 0-29 15,0 0 38 1,-31 68 6-16,7-45-46 0,3 2 21 15,0-4-29-15,0-5 9 16,5 0-18-16,4-5-12 16,7-6-46-16,5-3 12 15,0-2-80-15,8 0-16 16,13 0 87-16,4-2 42 16,8-3 12-16,-3 0 17 15,-3 2-7-15,-2 0 26 16,-7 3-25-16,-6 0 17 15,-6 0-18-15,-6 1-42 16,0 14 36-16,-18 3-39 0,-12 7-53 16,-4 3-74-1,-2 2 30-15,-1-2 67 0,13-5 36 16,3-5 39-16,12-8 17 16,6-4 22-16,3-5 51 15,4-1 31-15,13 0 18 16,8-3-2-16,4-5-64 15,-1-1-50-15,0 0 5 16,-4 1-26-16,-3 4-4 16,-8 3-12-16,-8 1-53 15,-5 0-53-15,-2 8 12 16,-18 11 25-16,-27 18-64 16,3-1-97-16,2-5-138 0</inkml:trace>
  <inkml:trace contextRef="#ctx0" brushRef="#br0" timeOffset="212810.892">4283 13906 168 0,'0'0'245'0,"0"0"-36"0,0 0-78 16,0 0 18-16,0 0 58 16,0 0-42-16,0 0-6 15,97 9-76-15,-64-9-52 16,0-6 5-16,-2-7-36 16,-1 0-2-16,-5-5-79 15,2-6-146-15,-9 5-147 16,-6 2-180-16</inkml:trace>
  <inkml:trace contextRef="#ctx0" brushRef="#br0" timeOffset="213089.249">4468 13790 479 0,'0'0'245'16,"0"0"-146"-16,0 0 49 15,0 0 45-15,0 0-73 16,-6 88-52-16,6-60 16 15,0-1-36-15,0 0 15 16,0-3-11-16,0-3-45 16,6-4 41-16,3-2-39 15,3-5-9-15,1-3 21 16,5-7-15-16,2 0 12 16,5-5-9-16,3-14-9 15,2-4-91-15,-3-4-128 0,9-19-90 16,-9 8-19-1,-7 1-70-15</inkml:trace>
  <inkml:trace contextRef="#ctx0" brushRef="#br0" timeOffset="213291.623">4804 13669 522 0,'0'0'231'0,"0"0"-78"15,0 0 110-15,0 0-37 16,0 0-40-16,0 0-83 15,0 0-21-15,98-14-25 16,-71 6-56-16,6 0 28 16,-3-1-29-16,-2 0 0 15,-6 2-7-15,-5 3-36 16,-7-1-37-16,-2 3-50 0,-7-4-56 16,-1 2-38-16,0-2-174 15</inkml:trace>
  <inkml:trace contextRef="#ctx0" brushRef="#br0" timeOffset="213524.982">4937 13403 191 0,'0'0'627'0,"0"0"-539"15,0 0-37-15,0 0 59 16,0 0 0-16,-2 77 56 0,2-33-57 15,0 7-46-15,-3 2 34 16,-3 5-24-16,-3 3-35 16,-3-2-5-16,2-1-24 15,-1-4-18-15,-2 12-49 16,4-16-230-16,1-7-400 0</inkml:trace>
  <inkml:trace contextRef="#ctx0" brushRef="#br0" timeOffset="214055.563">5408 13362 694 0,'0'0'163'0,"0"0"-33"16,0 0 91-16,0 0-25 15,0 0-109-15,0 0-87 16,0 0-7-16,6-3 7 16,-21 18 45-16,-6 7 81 15,-12 3-88-15,-4 3-38 16,-6 1-14-16,-1 1-136 15,1-4 2-15,7-4-55 16,5-5-34-16,12-6 14 0,8-6 11 16,7-5 52-16,4 0 7 15,1 0 39-15,14-9 101 16,6 2 13-16,0 3 108 16,-3 3 77-16,3 1-31 15,-4 1-50-15,-3 14 35 16,0 9 4-16,-3 3 19 15,-2 10 29-15,-4 2-67 16,-2 2-22-16,0 2-53 16,-3-2 1-16,0-3-37 15,-3-4-12-15,-2-6 19 16,-2-4-20-16,1-6-109 16,0-5-87-16,2-9-135 0,2-2-7 15,2-2 13-15</inkml:trace>
  <inkml:trace contextRef="#ctx0" brushRef="#br0" timeOffset="214672.912">5368 13630 530 0,'0'0'173'16,"0"0"-99"-16,0 0 83 16,0 0 12-16,0 0-44 15,0 0-80-15,0 0-32 16,71-44 27-16,-60 44-3 15,-2 7 5-15,2 5 6 0,0 5-25 16,-2 8 31 0,0 2-1-16,-3 8 0 0,-3 3 1 15,-3 4-18-15,0-4-11 16,0 1-6-16,-9-2-9 16,-6-6 2-16,1-7-11 15,0-4-1-15,-3-7 0 16,2-1-42-16,0-3-42 15,-1-5-26-15,2-2-69 16,-2-2-18-16,1 0-88 16,0-13 72-16,3-8 65 15,5-5 40-15,1-8 85 16,6-1 23-16,0-2 176 16,6 1-40-16,7 6-11 15,5 5 24-15,-1 5 28 0,0 5-67 16,-3 5-29-16,4 8-25 15,-6 2-55-15,-3 0-1 16,-2 13-11-16,-7 6-17 16,0 6 15-16,-7 4-1 15,-11 3-70-15,-9 1 29 16,2-2-94-16,-2-3 33 16,0-6 31-16,7-6 60 15,4-4 25-15,7-6 0 16,6-2 36-16,3-3 45 15,0 3-42-15,8-3 107 16,5 0-23-16,5 3-26 16,1-2 9-16,1-2-53 0,1 0-1 15,2-2-11-15,4-9-40 16,-1-5-1-16,2-5-77 16,11-17-176-16,-11 4-120 15,-5 2-34-15</inkml:trace>
  <inkml:trace contextRef="#ctx0" brushRef="#br0" timeOffset="-214390.8689">5708 13425 517 0,'0'0'581'0,"0"0"-500"16,0 0 11-16,0 0 66 0,0 0-117 15,0 0-16-15,0 0-19 16,-84 86 2-1,62-62 6-15,6-7-14 0,5-4 0 16,5-6-12-16,6-4 5 16,0-3-51-16,3 0 4 15,18-9-5-15,0-5 31 16,6 1-2-16,-2 1 30 16,0 3 1-16,-8 5 9 15,1 2 22-15,-5 2 20 16,-1 0-2-16,-3 10 28 15,2 4-28-15,-3 6 5 16,0 6 2-16,-1 6-33 16,-2 3 86-16,2 5-44 15,-7 1-38-15,0 4 18 0,0 0-28 16,-7 0-9-16,-4-2 6 16,1-7-4-16,-5-8-9 15,4-6-2-15,1-9-46 16,0-8-30-16,-1-5-105 15,-8-11-101-15,2-10-216 16,-2-5-392-16</inkml:trace>
  <inkml:trace contextRef="#ctx0" brushRef="#br0" timeOffset="-214230.405">5551 13700 575 0,'0'0'646'16,"0"0"-541"-16,0 0 58 0,0 0 70 15,0 0-77-15,0 0-106 16,0 0-13-16,73 0-37 16,-55 0-18-16,-2 0-89 15,1 3-155-15,-4-2-322 16,-7 1-308-16</inkml:trace>
  <inkml:trace contextRef="#ctx0" brushRef="#br0" timeOffset="-213390.597">6199 13441 408 0,'0'0'358'0,"0"0"-179"16,0 0-61-16,0 0 89 15,0 0-96-15,0 0-75 0,0 0 23 16,-20 31-21 0,4-9 42-16,-8 3-16 0,-3 3-30 15,-4 2 28-15,-3 1-40 16,-2 1-22-16,-2-3 14 16,2-1-14-16,2-3 0 15,10-4-1-15,7-6-83 16,6-5-28-16,5-6-110 15,6-4-94-15,0 0 88 16,9-7-175-16</inkml:trace>
  <inkml:trace contextRef="#ctx0" brushRef="#br0" timeOffset="-213194.175">6133 13558 2 0,'0'0'611'15,"0"0"-435"-15,0 0-27 0,85-14 82 16,-63 14-83-16,-4 2-55 15,2 10 40-15,-5 1-63 16,-1 0 9-16,-3-1-2 16,1-3-59-16,-5 0 21 15,-2-5-31-15,-2-1-7 16,-2-3-2-16,-1 1-2 16,0-1-73-16,0 2-58 15,-10 1-189-15,-5 0-247 0</inkml:trace>
  <inkml:trace contextRef="#ctx0" brushRef="#br0" timeOffset="-212790.257">5994 13808 722 0,'0'0'163'0,"0"0"-59"15,0 0 120-15,0 0-134 16,0 0-17-16,0 0-1 15,0 0-62-15,87-43 12 16,-72 36 4-16,-6 2-18 16,-2 3 40-16,0 0-21 15,-2 1-3-15,1 1 17 16,3 0-40-16,1 0 8 16,1 0-9-16,-2 9 9 0,6 5-11 15,-3 4 2-15,-1 7 0 16,0 2 36-16,-2 6-36 15,-3 1 36-15,-4 1-14 16,-2 2-20-16,0-2 53 16,-2 0-20-16,-7-2 2 15,-3-5-6-15,-1-4-23 16,1-6 1-16,1-5-9 16,2-3-4-16,2-4-14 15,1-6-94-15,0 0-96 16,-1-16-114-16,-1-5-198 15,2-3-217-15</inkml:trace>
  <inkml:trace contextRef="#ctx0" brushRef="#br0" timeOffset="-212555.8829">6141 13736 781 0,'0'0'127'0,"0"0"-27"16,0 0 66-16,0 0-1 15,0 0-51-15,5 90-52 16,-5-68 22-16,-5-1-47 16,-6 1-12-16,-4-1 2 15,-3-3-19-15,-4 2 3 16,1-2-11-16,-3 1-32 16,2-1-7-16,1-4-102 15,6-3-65-15,4-8-39 0,6-3-15 16,5 0-124-16</inkml:trace>
  <inkml:trace contextRef="#ctx0" brushRef="#br0" timeOffset="-212057.216">6622 13566 886 0,'0'0'215'16,"0"0"-135"-16,0 0 99 16,0 0-16-16,81-30-109 0,-57 27-11 15,1 1-18-15,-1 2-23 16,0 0 38-16,-6 0-28 16,-5 0 4-16,-4 0-16 15,-6 0-24-15,-3 10 24 16,0 4 24-16,-13 7-8 15,-8 3 7-15,-3 3-23 16,3-1-48-16,3-2-3 16,6-8-21-16,5-3 49 15,7-3-22-15,0-5 22 16,4 1 14-16,11 0 18 16,3 1-9-16,0 2 17 15,3 4-16-15,-3 4 40 0,0 4-6 16,-2 1-15-1,-4 4 33-15,-3-2-33 0,-3 0 33 16,-2-4 23-16,-4-2-47 16,0-2 25-16,0-4-32 15,-10 1-16-15,-5-1 16 16,-9 0-22-16,-3 1-19 16,-4-3-94-16,-6-5-149 15,5-2-140-15,4-3-166 0</inkml:trace>
  <inkml:trace contextRef="#ctx0" brushRef="#br0" timeOffset="-211871.713">6546 13832 662 0,'0'0'286'16,"0"0"-2"-16,0 0-35 0,0 0-57 16,0 0-98-16,0 0 5 15,87-53-39-15,-46 40-35 16,3-1 25-16,0 1-41 15,0 0 9-15,-7 3-18 16,-4 3-8-16,-5 2-49 16,-5 5-179-16,-10 0-148 15,-4 0-280-15</inkml:trace>
  <inkml:trace contextRef="#ctx0" brushRef="#br0" timeOffset="-211609.414">7000 13603 1152 0,'0'0'138'0,"0"0"-25"15,0 0 28-15,0 0-80 16,0 0-61-16,0 0 1 16,0 0 33-16,38 83-16 15,-30-49 8-15,1 1 50 16,-1 1-18-16,-4 1-11 15,0-1-25-15,-2-5-13 16,-2-7-18-16,0-7 9 16,0-6-108-16,0-6-67 15,0-5-56-15,0-4 27 0,0-8-359 16</inkml:trace>
  <inkml:trace contextRef="#ctx0" brushRef="#br0" timeOffset="-211257.3519">7067 13662 603 0,'0'0'111'0,"0"0"-58"16,0 0 164-16,0 0-20 15,0 0-47-15,95-19-34 16,-65 13-36-16,1 2 28 16,4-1-53-16,-4 1-14 15,-1 1 16-15,-6 3-45 16,-2 0 1-16,-7 3-13 15,0 8 4-15,-6 6-4 16,-2 4 1-16,-4 3 33 0,-3 1 39 16,0 4-42-16,0-2 0 15,-6-2 0-15,-7 0-31 16,-2-1 31-16,-7-1-23 16,-5 1-7-16,-1 0-2 15,-4-3 1-15,1-4-23 16,1-4-78-16,2-4-42 15,0-7 4-15,-1-2-117 16,-10-8-32-16,8-9-91 16,6-4-229-16</inkml:trace>
  <inkml:trace contextRef="#ctx0" brushRef="#br0" timeOffset="-210941.197">7019 13759 550 0,'0'0'238'0,"0"0"-111"15,0 0 120-15,102-37-6 16,-69 35-109-16,-2 2-42 15,-4 0-59-15,-8 0-30 16,-5 11-1-16,-10 5-62 16,-4 2-82-16,-12 7 15 15,-19 5-80-15,-10 4-15 16,-6 1-11-16,0-5-5 16,3-5 96-16,11-7 99 15,12-6 45-15,12-8 114 16,9-4 126-16,3 0 35 15,19 0-74-15,10-6 37 0,5-1-60 16,6 0-81 0,-1 1 20-16,0 1-44 0,-2 1-57 15,-6 0 23-15,-4 1-39 16,-7-3-21-16,-4-1-30 16,-3-1-72-16,-4-12-48 15,-6 2-158-15,-1-1-240 0</inkml:trace>
  <inkml:trace contextRef="#ctx0" brushRef="#br0" timeOffset="-210522.3219">7252 13439 605 0,'0'0'278'0,"0"0"-226"0,0 0 9 16,0 0 91-16,0 0-7 15,0 0-5-15,27 80-63 16,-24-44 3-16,-3 3-7 16,0 6-19-16,0 0 25 15,0 7-48-15,-6 2-5 16,-2 3 9-16,-1-2-32 16,1-3 25-16,3-5-28 15,4-7 1-15,1-4 1 16,0-8-2-16,11-6 0 15,9-6 3-15,7-7-3 16,4-6 63-16,5-3-9 16,4 0-15-16,-3-10 34 0,1-2-53 15,-4 0 4 1,-4 2 4-16,-5 1-27 0,-6 3 23 16,-8 0-24-16,0 0 1 15,-5 2 4-15,-1 0-4 16,-2-2-2-16,-3 0-4 15,0-5-95-15,-4-20-92 16,-11 3-375-16,4-5-728 0</inkml:trace>
  <inkml:trace contextRef="#ctx0" brushRef="#br0" timeOffset="-209723.444">7795 13551 910 0,'0'0'162'16,"0"0"-26"-16,0 0 60 16,0 0-28-16,0 0-51 15,0 0-72-15,0 0 2 16,72 39-35-16,-71-31-11 16,-1 2 4-16,-4 3-5 15,-16 5-1-15,-5 4-50 16,-5 3-64-16,3 0 41 0,5 0 0 15,11-8 33-15,8-4 41 16,3-2-30-16,2-5 30 16,13-4 12-16,9-1 28 15,1 2 46-15,0-3-42 16,2 2-25-16,-3 3 18 16,-1 4-31-16,-6 5-10 15,-5 4 4-15,-9 6 0 16,-3 4 34-16,-7 2-17 15,-18 3-5-15,-5-2-12 16,-3 0-15-16,0-6-28 16,6-5-11-16,6-8 19 0,3-3 34 15,8-6 2-15,3-3 4 16,7 0 67-16,0 0-23 16,4-6 45-16,12-1-42 15,7 1-17-15,5-2 36 16,2 4-39-16,1 1-17 15,-1 0 21-15,0 1-30 16,-2-2 1-16,-1-2-7 16,-3-1-15-16,1-5-33 15,7-16-186-15,-7 3-118 16,-1-3-374-16</inkml:trace>
  <inkml:trace contextRef="#ctx0" brushRef="#br0" timeOffset="-209340.4809">8281 13469 1066 0,'0'0'242'0,"0"0"-139"15,0 0 29-15,0 0 16 16,0 0-107-16,0 0-13 16,85-13-28-16,-76 13 9 15,-6 2-24-15,-3 4-7 16,-3 2 22-16,-20 6-9 15,-9 2-58-15,-5 6-64 16,-7 0 6-16,3 1-40 16,2-2 2-16,6-3-4 15,6-4 94-15,10-5 71 16,6-5 2-16,8-2 96 0,3-2 57 16,6 0-4-16,12 0 10 15,7 0-47-15,9-3-25 16,8-3-9-16,7 0-38 15,4 0 30-15,2 0-23 16,0-2-41-16,-8-1 33 16,-7 2-39-16,-11 1 0 15,-9 2-1-15,-10 1-70 16,-10 1-63-16,0 0-122 16,-3 2-373-16</inkml:trace>
  <inkml:trace contextRef="#ctx0" brushRef="#br0" timeOffset="-208890.636">8183 13684 990 0,'0'0'250'16,"0"0"-76"-16,0 0-14 16,0 0-36-16,0 0-95 15,0 0 1-15,0 0 7 16,-32 85-20-16,28-64 68 15,1-2-23-15,3-4-33 16,0-2 22-16,0-6-50 16,9-2 0-16,8-5 24 15,5 0-25-15,6 0 0 16,5-12-98-16,1-5-180 16,2-4-46-16,-1-1-222 0,-4 2 155 15,-4 2 167-15,-5 5 224 16,-4 3 300-16,-6 3 25 15,-2 4-48-15,-1 1-46 16,-1 2-75-16,-1 0-20 16,-2 2 15-16,1 6-72 15,-2 4 6-15,-1-1-38 16,-3 4-34-16,0 2 16 16,-9 3-21-16,-12 5-4 15,-10 0 9-15,-8 2-13 16,-3-2-23-16,2-1-84 15,0-7-118-15,9-6-24 16,-1-11-239-16,11 0 121 0</inkml:trace>
  <inkml:trace contextRef="#ctx0" brushRef="#br0" timeOffset="-208373.9689">8204 13866 393 0,'0'0'247'16,"0"0"-77"-16,0 0 63 15,0 0-31-15,0 0-48 16,0 0-68-16,0 0-33 15,52 18 17-15,-52 0 10 16,0 3 59-16,-9 2-32 16,-9 2-48-16,0-1 6 15,-3-1-53-15,4-5-10 16,3-2 9-16,5-7-10 16,3-4-2-16,6-2-12 0,0-3-87 15,6 0-70 1,12-10-30-16,7-6-44 0,7-3 66 15,2 0-43-15,0-1 108 16,-1 3 113-16,-3 3 32 16,-6 4 163-16,-3 5-11 15,-8 2-62-15,0 3-11 16,-5 0-86-16,-2 7 0 16,-3 5 24-16,-1 7 21 15,-1 1 38-15,-1 1-45 16,0 1-32-16,2-1 23 15,-1-5-53-15,5-1 21 0,-2-6 0 16,2-2-21-16,2-4 36 16,1-3 23-16,3 0-23 15,1-1 17-15,2-8-48 16,0-3 0-16,0-2-3 16,-3 1 12-16,-3-3-23 15,3 3 8-15,-9 1-41 16,-3 2 7-16,0-1-71 15,-3 4-49-15,-14-2-72 16,-20-6-97-16,7 3-164 16,-3-1-159-16</inkml:trace>
  <inkml:trace contextRef="#ctx0" brushRef="#br0" timeOffset="-208103.789">8170 13691 514 0,'0'0'157'16,"0"0"-52"-16,0 0 56 16,0 0-14-16,0 0-76 15,0 0 81-15,0 0 16 16,0 82-29-16,0-43 47 15,-8 3-57-15,-3 1-66 16,-5 0 10-16,-2-2-55 16,2-4-17-16,1-3-1 0,3-6-52 15,6-6-166-15,3-6-360 16,3-9-353-16</inkml:trace>
  <inkml:trace contextRef="#ctx0" brushRef="#br0" timeOffset="-207172.28">8228 13830 529 0,'0'0'111'16,"0"0"-75"-16,0 0 56 15,0 0 71-15,0 0-74 0,0 0-6 16,0 0 38 0,3 3-23-16,-3 3 25 0,0 2-30 15,0 2-8-15,0 5 21 16,-5 2-43-16,-4 5 9 15,-4 1 1-15,2 1-35 16,-4 2 20-16,-4-2-35 16,1 0-22-16,0-4 19 15,0-2-19-15,5-5-1 16,1-2 0-16,3-4-10 16,0-1-9-16,4-2-72 15,0 0-70-15,2-1-36 16,0-2-163-16,1 1-135 15,2-2-250-15</inkml:trace>
  <inkml:trace contextRef="#ctx0" brushRef="#br0" timeOffset="-206738.44">8398 13916 694 0,'0'0'264'0,"0"0"-104"15,0 0 133-15,0 0-36 16,0 0-116-16,0 0-43 16,0 0-84-16,0-1 2 15,0 5-16-15,0 10 12 16,0 6 37-16,0 7 3 16,0 2-14-16,0 3 21 15,0 4-49-15,-2-1 11 16,-8-1-11-16,5-3 7 15,-2-1-10-15,1-6-7 0,0-4-23 16,0-5 12 0,2-4-103-16,2-2-76 0,2-9-137 15,0 0-323-15,0 0-214 0</inkml:trace>
  <inkml:trace contextRef="#ctx0" brushRef="#br0" timeOffset="-205371.097">8386 13521 785 0,'0'0'160'0,"0"0"-47"15,0 0 60-15,0 0-2 16,0 0-77-16,0 0-93 15,0 0 8-15,0 7 12 16,-8 4 5-16,-1 2 48 16,-1-3-30-16,3 0-8 15,-1-4 7-15,0 0-42 16,1 0 29-16,0 0-12 16,-2 0-18-16,-2 0 33 15,1 0-32-15,-2 1-1 0,-4 3 0 16,-1-1 13-16,1 2-13 15,-4 0 4-15,2 0 2 16,-1 0 3-16,1-1-9 16,2 0 0-16,2 0-1 15,5-5 11-15,-1 0-11 16,4 1 1-16,1-2 0 16,1 1-7-16,1-1 7 15,0 0 0-15,-1-2-2 16,4 1-20-16,0-2 21 15,0 3-8-15,0-3 0 16,0 3 8-16,10 0 2 16,2 2 30-16,4 0 18 0,2-1-48 15,0 1 43-15,4 0-27 16,-5 1-16-16,-1-1 21 16,-2 0-14-16,-4-4-8 15,0 2 3-15,-2-2 7 16,6-2-3-16,0 0-7 15,7 0 1-15,2 0 12 16,5-6-12-16,2 0-1 16,-2-2 0-16,-4 2 15 15,-3 0-15-15,-8 5 0 16,-2-2 0-16,-4 2-5 16,-1 1 12-16,-4 0-7 15,-2 0 0-15,0 0 12 0,0 0-19 16,0 0 7-1,0 0-54-15,0 0 7 0,0 0-73 16,0 0-52-16,0 0-65 16,0 0-94-16,0-2 42 15,0-1-102-15</inkml:trace>
  <inkml:trace contextRef="#ctx0" brushRef="#br0" timeOffset="-205099.818">8490 13740 415 0,'0'0'242'0,"0"0"-119"15,0 0 121-15,0 0 18 16,0 0-97-16,0 0-91 16,0 0-61-16,11 3 57 15,-4 6-9-15,3 5-11 16,1 3 35-16,0 3-43 0,2 4 27 16,-3 1 1-16,1 2-45 15,1-3 19-15,-5-4-38 16,1-6-5-16,-4-4 8 15,-2-4 0-15,0-4-9 16,0 1 0-16,-2-3-3 16,0 0-9-16,0 0-61 15,0 0-53-15,0-5-71 16,-9-5-197-16,0-3-181 0</inkml:trace>
  <inkml:trace contextRef="#ctx0" brushRef="#br0" timeOffset="-203906.011">8543 13906 360 0,'0'0'148'0,"0"0"-5"15,0 0 45-15,0 0 40 16,0 0-96-16,0 0-54 16,0 0 0-16,0-3-38 15,0 3 12-15,0 0 0 16,0 5 19-16,0 3 34 15,0 2-44-15,1 3-1 16,3 2 11-16,-1 1-52 16,0 3 13-16,0 0-15 15,0 0-15-15,-1 3 26 16,1-5-27-16,0 0-1 16,0-4 0-16,0-6 8 15,4-2-9-15,1-2 1 0,5-2 0 16,5-1 30-1,4 0-29-15,1 0 11 0,4-7 4 16,-5 1-7-16,-3 1 1 16,-5 1-10-16,-5 0 1 15,-2 1 8-15,-1 1-9 16,-6 2 0-16,0 0 0 16,0 0-8-16,0 0 1 15,0 0-42-15,-1 0-56 16,-8-1-22-16,-8-5-132 15,1 1-109-15,1 0-284 0</inkml:trace>
  <inkml:trace contextRef="#ctx0" brushRef="#br0" timeOffset="-195039.725">21698 2213 137 0,'0'0'306'0,"0"0"-222"0,0 0-34 16,0 0 51-16,0 0 64 15,0 0 95-15,-44-6-120 16,41 3-14-16,1 1-30 15,2 1-39-15,0 1 14 16,0 0-45-16,0 0-26 16,0 0 3-16,-1 0-3 15,1 0-6-15,0 0 4 16,0 0-21-16,0 0 13 16,0 4 10-16,-2 5 0 15,2 2-8-15,-1 2 9 16,-1 2-1-16,1 3 0 15,-3 2 13-15,0 2-15 0,1 2 2 16,-1 2 0-16,-2 5-11 16,0 3 12-16,-3 3-1 15,-1 5 0-15,-1 5 6 16,0 6-7-16,-2 17 1 16,1-5 0-16,0 1-8 15,0-1 10-15,3-13-2 16,-2 6 0-16,0-6 14 15,-1 1-15-15,0-3 1 16,2 4 0-16,-2 0-3 16,0 4 3-16,-3 3 0 15,-6 14 0-15,-7 17 16 16,-5 15-28-16,-3 8 12 16,5-6 0-16,5-23-10 0,9-22 17 15,3-17-7-15,1-4 0 16,-1 11 15-16,-2 17-15 15,-4 18 0-15,0 13 0 16,3 0 12-16,-1-3-2 16,6-6-10-16,0-4 6 15,2 12 6-15,1 1 3 16,-1 2-15-16,-3-3 0 16,3-8 13-16,-3-1-3 15,2-1-8-15,-2 2-1 16,2 1 14-16,2 5-10 15,-1 1 3-15,2 6-8 16,1 2 29-16,-1-2-27 0,1-4 10 16,3-7-8-16,-1-5 11 15,1 0-11-15,1-2-4 16,1-4 0-16,1-3 10 16,-1-1 3-16,-1 6-10 15,0 10 16-15,-1 2-12 16,-1-13 11-16,2-20-18 15,0-16 0-15,-1 5 4 16,-5 22 5-16,-3 20-9 16,-2 8 0-16,3-18 12 15,2-22 2-15,4-22-14 16,-2 13 0-16,-7 28 4 16,-2 26 5-16,-5 15-9 0,2-12 0 15,4-13 10 1,1-10 1-16,-1 0-11 0,2 6 0 15,-2-2-2-15,3-5 13 16,-1-1-11-16,-1 9 3 16,-2 7 7-16,-1 10 13 15,0-2-23-15,0-10 1 16,1-7 5-16,2 0 2 16,-2-3-8-16,2 2 0 15,0 1 15-15,3-7-19 16,2 1 4-16,-1 11 0 15,-1 8-8-15,0 8 8 16,-2-1 0-16,-2-3 0 0,-1-2 9 16,1-1-6-1,-3 2-3-15,4-5 0 0,0-2-3 16,3 0 10-16,2 5-7 16,2 6 0-16,1 3 10 15,3-5-18-15,-2-5 8 16,2-5 0-16,-1 2-11 15,1-2 17-15,-1 3-6 16,2-1 0-16,1-2 9 16,-2-2-21-16,0-7 12 15,1-7 0-15,2-14-9 16,0-18 12-16,0-12-3 16,0-2 0-16,0 4 6 15,0 10-10-15,0 10 4 0,2 10 0 16,1 17-6-16,-3 18 7 15,0 6-1-15,0-3 2 16,0-12 11-16,0-25-7 16,-2-16-6-16,1-15 0 15,1-5-7-15,-2 8 14 16,2 12-7-16,-1 9 0 16,-2 3-28-16,-2 10 28 15,-5 15 1-15,-4 15 11 16,-5 5 2-16,2-4-3 15,1-12-11-15,6-24 0 16,2-16 10-16,3-11-14 16,0-6 4-16,0 8 0 15,2 6-5-15,-1 10 13 16,2 2-8-16,2-3 0 0,0 3 11 16,0 0-2-16,0 0-9 15,-1 10 0-15,-4 11-15 16,-3 12 27-16,-2-8-12 15,3-17 0-15,2-23 1 16,2-14 1-16,-1 4-2 16,0 5 0-16,-1 5-5 15,2-3 13-15,2-5-8 16,-1 0 0-16,1 1 7 16,-2-3 8-16,0 4-15 15,-1-1 0-15,1-1 1 16,-2-2 6-16,-1-6-7 15,1-5 0-15,1-9 1 0,-1-9-19 16,4-4 18-16,-1-11-26 16,2 0 15-16,0 0-86 15,0-15-39-15,0 0-38 16,0 2 34-16,0 6 71 16,0 7-24-16,2 1-36 15,-1 18 45-15,-1 15-43 16,0-1-10-16,-3-6-106 0</inkml:trace>
  <inkml:trace contextRef="#ctx0" brushRef="#br1" timeOffset="-155526.378">24754 2482 157 0,'0'0'152'0,"0"0"-79"15,0 0 18-15,0 0 28 16,0 0-70-16,0 0 8 16,-36-9-3-16,32 7-1 15,1 2 34-15,0-2-58 16,1 2 0-16,-2 0-6 15,1 0-12-15,-2 0-11 16,1 0 0-16,-1 0 8 16,-1 0-8-16,3 0 0 15,2 0 0-15,1 0-6 16,0 0 16-16,0 0-10 16,0 0 0-16,0 0 0 15,0 0-13-15,0 0 13 0,0 0-56 16,0 0 1-16,0 0-39 15,-5 0 19-15,1 0-46 16,-2 0-113-16</inkml:trace>
  <inkml:trace contextRef="#ctx0" brushRef="#br1" timeOffset="-153806.992">24809 2657 165 0,'0'0'119'0,"0"0"-13"0,0 0 28 16,0 0-53-1,-100-17 12-15,79 17-29 0,-1 0-24 16,0 0 15-16,-4 0-49 16,2 5 11-16,-3 5 21 15,-1 4-37-15,0-1 27 16,-1 1-28-16,-1 3 8 15,1 2 2-15,-1-1-9 16,-1 3-1-16,1 3 8 16,-2 0 5-16,1 2 2 15,1 0-14-15,2 1 15 16,-2 0 4-16,3-1-19 16,0 0-1-16,2 2 0 15,-1 0 16-15,0 2-16 16,0 1 0-16,-2 3 1 0,-2 1 25 15,-1 2-10-15,-3 1 49 16,-2 3-6-16,-2 1-59 16,1 2 33-16,3 3-17 15,-2 1-14-15,0 1 11 16,0 5-13-16,-1 0 0 16,-3 7 8-16,-4 12 10 15,-6 14-6-15,5-5-6 16,3-10-5-16,7-5 27 15,-3-5-21-15,-8 22 2 16,-11 20 18-16,2 1-19 16,11-21 18-16,13-19-14 15,10-21-11-15,4-3 15 0,-1 9-7 16,-6 19-9-16,-5 23 1 16,0 12 21-16,2-8-13 15,5-20-2-15,3-20-5 16,0-2 14-16,0-1-2 15,-5 10-5-15,-3 10 1 16,6-14 13-16,2 7-21 16,-1-5-2-16,5-2 0 15,0-2-3-15,6 2 3 16,-1 2 0-16,4 12-8 16,2 15 28-16,-1 14-18 15,2 3-2-15,2-9 0 16,-1-12 18-16,2-9-9 15,-3 2-5-15,1-11 0 0,1-8 12 16,1-13 5-16,0-3-1 16,0 8-20-16,0 9 46 15,0 22-44-15,0 16 17 16,0 17 14-16,1 2-33 16,6-12 44-16,-1-13-44 15,0-14 1-15,0 6 8 16,1 0-7-16,0 2-2 15,1-1 0-15,3-6 16 16,2 3-10-16,0 4-6 16,2 4 0-16,2 3-4 15,-1-15 5-15,-1-16-1 16,6 5 0-16,6 7 17 0,4 13-11 16,3 9-6-1,2-7 0-15,-9-21 5 0,-2-12 7 16,-1-10-12-16,0-2 0 15,6 7 20-15,5 13-19 16,10 15-1-16,-3-7 0 16,0 0 4-16,0-4-3 15,-5-11-1-15,6 6 0 16,-1-5 24-16,0 3-17 16,0-1-7-16,0 3 0 15,-2 2-6-15,1-5 18 16,-2 3-12-16,2-6 0 15,0-1 19-15,0-4-24 0,-1 2 5 16,5-1 0 0,-2 1-3-16,5 4 11 0,0 3-8 15,1 5 0-15,1 2 13 16,1 2-20-16,10 6 7 16,-4-8 0-16,3 2-6 15,4 1 13-15,5 3-7 16,22 22 0-16,14 13 15 15,4 3-24-15,-4-4 9 16,-8-9 0-16,-9-12-7 16,-2-5 18-16,8-8-11 15,11-11 0-15,14-7-51 0,18-5-37 16,14-9-48 0,4-4-8-16,-4-5-19 0,-15-1-121 15,-40-10-14-15,-25-4-6 0</inkml:trace>
  <inkml:trace contextRef="#ctx0" brushRef="#br1" timeOffset="-133690.661">26247 12100 59 0,'0'0'273'16,"0"0"-146"-16,0 0-81 15,0 0-37-15,0 0-2 16,0 0 9-16,0 0 20 15,20-31 17-15,-19 31-15 0,-1 0-12 16,0 0 26 0,0 0 13-16,0 0-19 0,0 0 22 15,0 0-32-15,0 0 20 16,0 0-14-16,0 0 18 16,0 0 28-16,0 0-33 15,0 0-16-15,0 0-17 16,0 0-1-16,0 0 33 15,2 0-29-15,-2 0-6 16,1 2 21-16,2-1-28 16,-1 2 4-16,1 0 0 15,1 1-16-15,0 0 22 16,1-1-21-16,1 1 1 16,2 1 6-16,-1 3 0 0,5 0 12 15,-2 0 3-15,5 4-21 16,-3-2 30-16,0-1-31 15,1 2 0-15,0-2 7 16,-2 1-2-16,1 0-3 16,2 0-3-16,-1 1 2 15,1-3 15-15,0 3-17 16,0-3 0-16,-1 1 2 16,-1-2-1-16,1 0-1 15,-2-2 0-15,1 3 7 16,0-2 0-16,0 0-7 15,-1-2 0-15,0 2-1 16,-2-2 12-16,0-1-11 0,3 0 0 16,-3 0 9-16,0 0 2 15,1-2-11-15,-1 2 0 16,2 0-1-16,1 0-4 16,1-1 5-16,1 3 0 15,2-1 9-15,0-1-3 16,0 1-6-16,0-1 0 15,-1-1-2-15,3 2 11 16,0-3-9-16,1 0 0 16,-1 1 1-16,3-1 8 15,0-1-9-15,0 0 0 16,4 0-1-16,0 0 10 16,2 0-9-16,1 0 0 15,4 0 1-15,1-5 5 16,3 0-6-16,1-1 0 0,4 2-1 15,0 0 4-15,-2-1-3 16,1 2 0-16,-3-2 0 16,-1 1 2-16,-2 2-2 15,1-3 0-15,-1 1-1 16,2-2-1-16,2 2 2 16,3-4 0-16,-1 4 7 15,5-2-8-15,-3 0 1 16,-2 0 0-16,0 0-3 15,-6 3 6-15,-1 0-3 0,-6 0 0 16,-5 0 0 0,-5 2-14-16,-2-1 7 0,-6 2-21 15,-3 0-6-15,-3 0-31 16,-3 0 8-16,0 0-20 16,-3 0-89-16,-11 0-152 15,-3 0-92-15</inkml:trace>
  <inkml:trace contextRef="#ctx0" brushRef="#br1" timeOffset="-115550.297">24479 2732 54 0,'0'0'79'0,"0"0"16"15,0 0 13-15,0 0-40 16,0 0 7-16,0 0-29 15,-3-28 2-15,3 25 8 16,0 0-30-16,0-1 12 16,0 2-12-16,0 1-8 15,0-1 24-15,0 2-33 16,0 0-9-16,0 0 6 16,0 0-4-16,0 0-2 15,0 0 0-15,0 0 7 0,0 0-13 16,0 0 6-1,0 0-11-15,0 0 11 0,0 0-20 16,0 0 20-16,0 0 0 16,0 0-8-16,0 0 1 15,0 0 1-15,0 0 3 16,0 0-5-16,0 0 6 16,0 0 2-16,0 0 0 15,0 0 7-15,0 0 3 16,0 0-9-16,0 0-1 15,0 0 3-15,0 0-2 16,0 0-1-16,0 0 0 16,0 0 1-16,0 0 6 15,0 0-7-15,0 0 24 16,0 0 39-16,0 0-2 0,0 0 21 16,0-1-23-16,0 0-44 15,0-3 17-15,0 2-32 16,2-2 0-16,1 2 6 15,0 0 5-15,0-1-9 16,0 0-2-16,1-1 6 16,4-1 3-16,-2 1-8 15,0 0 4-15,0-1 15 16,1 1-19-16,2 1 14 16,0-2-12-16,-1-1 3 15,2 0 18-15,-3 1-17 16,2-3 6-16,-3 2 32 15,3-1-23-15,-3-1 3 16,0 0-14-16,2 0-9 16,-4 4 17-16,3-2-19 0,-2 0 0 15,-1 2 0-15,1-1 7 16,-2 3-7-16,2-1 0 16,-2 0 1-16,1 0 0 15,-1 2 0-15,1-4-1 16,1 3 1-16,1-2 11 15,0 1-11-15,1-1-1 16,-2 1 1-16,1 0-4 16,-2 0 3-16,1 2 0 15,-1-3-1-15,3 4 6 16,-1-3-5-16,0 0 0 16,2-1 0-16,1 0 0 15,1-2 0-15,1 0 0 0,1-1 0 16,-3 3 6-16,0-2-8 15,0 4 2-15,1-3 0 16,-1 2-5-16,0 0 5 16,1 1 0-16,-4-1 0 15,2 0 10-15,-2-2-10 16,3 4 0-16,-2-4 0 16,4-1-5-16,0 2 7 15,5-3-2-15,1 1 0 16,1 1 4-16,3-2-5 0,-3 1 1 15,0-1 0 1,-2 1-3-16,-4 2 4 0,-1-1-1 16,1 1 0-16,-3 1 6 15,0-1-7-15,1 0 1 16,0 1 0-16,3-1-10 16,1 0 17-16,1-1-7 15,2 1 0-15,-4 1 2 16,0 0 2-16,-2-1-4 15,0 1 0-15,2-2-8 16,0 1 10-16,5-1-2 16,3 3 0-16,0-2 6 15,3 2-6-15,0-4 0 16,-2 2 0-16,2 2-5 16,0-3 6-16,0 2-1 0,-1 0 0 15,0 1 8-15,1-1-10 16,-2 0 2-16,0 0 0 15,0 0-10-15,0-1 11 16,-1 2-1-16,0-1 0 16,1-1 13-16,-1 1-15 15,-2 0 2-15,2 0 0 16,-2 0-10-16,0 0 9 16,-2 1 1-16,0 2 0 15,2-2 13-15,3 1-15 16,1-2 2-16,4 1 0 15,3-2-6-15,0 0 7 16,-1 1-1-16,0 0 0 16,-1 0 8-16,-4 0-8 15,0 2 0-15,-6-2 0 0,-1 2-13 16,-3 1 19-16,-2-2-6 16,-2 2 0-16,2-1 9 15,5-1-12-15,1 1 3 16,4-2 0-16,3 0-12 15,2 1 18-15,1-1-6 16,-1 0 0-16,-3 0 9 16,-3 2-11-16,-2-2 2 15,-3 2 0-15,0-2-8 16,-1 0 11-16,4 1-3 16,5 0 0-16,-1-2 1 15,3 1 5-15,1 0-6 0,0 1 0 16,-3-1-9-1,-3 1 8-15,-2 1 1 0,-4 1 0 16,-3-2 8-16,0 2-9 16,0 0 1-16,-2-1 0 15,7 1-7-15,-1 0 10 16,3-2-3-16,1 1 0 16,1 0 7-16,0-1-9 15,-3 2 2-15,3-2 0 16,-1 2-8-16,-3 0 8 15,-4-1 0-15,-4 1 0 16,-3 0 8-16,-3 0-6 16,-1 0-2-16,-2 0 0 0,1 0 1 15,-1-1 1 1,0 1-2-16,2 0 0 0,-1 0 4 16,3-2-14-16,-1 2-18 15,2 0-79-15,-2-2-77 16,0 2-90-16,-3 0-224 0</inkml:trace>
  <inkml:trace contextRef="#ctx0" brushRef="#br1">24738 2510 140 0,'0'0'167'0,"0"0"-60"15,0 0 1-15,0 0-11 16,0 0-41-16,0 0 9 16,0 0-30-16,3-4-8 15,0 0 31-15,2 0-42 16,0-2 4-16,1 2-7 16,0-2-7-16,0-1 24 15,3 1-8-15,0 0 27 16,1-4 2-16,3 2-37 15,3-2 18-15,1 1-10 16,1-1-22-16,3-2 36 0,-2 2-29 16,1-1-6-1,2-1 20-15,-1 1-15 0,0 0-2 16,2 1-4-16,0 0 16 16,1 1-15-16,-1 0-1 15,1 0 0-15,-1 3-6 16,1-2 15-16,-3 2-9 15,2 0 0-15,-1 0 10 16,0 2-5-16,-1 1-5 16,3 0 0-16,0 0-7 15,1 0 10-15,2 1-3 16,3-2 0-16,4 0 10 0,2-2-6 16,1 0-4-16,1-1 0 15,-2 1-12-15,-4-4 18 16,-2 3-6-16,0 0 0 15,-2 0 7-15,1 1-11 16,2 0 4-16,2-1 0 16,1-2-1-16,5 1 2 15,-2 0-1-15,1-1 2 16,-1-1 10-16,0 1-19 16,0 1 7-16,-4-1 0 15,-3 2 0-15,-2 2 1 16,-4 0-1-16,2-1 0 15,-1 1 12-15,-1 1-15 16,0 1 3-16,-2 1 0 16,1 0-12-16,-3 0 18 0,0 2-6 15,2-1 0-15,-1 0 9 16,-1-3-11-16,-1 4 2 16,-1-2 0-16,-3 1-8 15,-1-2 9-15,0 3-1 16,2-2 0-16,-1 2 10 15,3-2-8-15,0-1-2 16,3 0 0-16,3-3-10 16,0 2 13-16,4-3-3 15,5 1 0-15,4-2 7 16,0-1-4-16,1 1-3 16,-2 1 0-16,0 2-7 15,-1-1 5-15,1 0 2 0,0 0 0 16,-2 0 6-16,1 2-2 15,-3 2-4-15,-2 0 0 16,-3-2-3-16,0 2 11 16,-2 0-8-16,2 0 0 15,3 1 8-15,1 1 4 16,3-1-12-16,2 1 0 16,0 0 3-16,0 0-2 15,0 0-1-15,0 0 0 16,1 0 9-16,-3 0-6 15,2 0-3-15,0 0 0 16,0-2-6-16,0 0 14 16,1 1-8-16,-2 0 0 0,4-2 1 15,2 0 15-15,5 0-16 16,2 0 0-16,1-1-2 16,-3 1 2-16,-4 3 0 15,-3-2 0-15,-2 2 2 16,0 0 6-16,0 0-8 15,-1 0 0-15</inkml:trace>
  <inkml:trace contextRef="#ctx0" brushRef="#br0" timeOffset="-107086.9319">27669 11695 3 0,'0'0'13'0,"0"0"10"16,0 0 0-16,0 0-23 16,0 0-62-16</inkml:trace>
  <inkml:trace contextRef="#ctx0" brushRef="#br0" timeOffset="-103890.478">27877 11589 182 0,'0'0'183'15,"0"0"-43"-15,0 0-4 16,0 0-14-16,0 0 0 16,0 0-21-16,0 0-10 15,-3-28-6-15,1 26-2 16,-1 1-38-16,0-1-34 16,1-1 20-16,-2 0-7 15,1 0-5-15,-3-1 28 16,0-3-33-16,0-1 17 0,0 1-16 15,0 0-14-15,-3-3 20 16,3 3-21-16,-1 0 0 16,1 1-3-16,-3 3 6 15,0-2-3-15,0 1 0 16,-1 0 6-16,-1 1-7 16,-1 0 1-16,-1 0 0 15,1 1-9-15,-3-2 9 16,3 2 0-16,-2-2 0 15,1 2 7-15,1 0-5 16,-3 0-2-16,3 2 0 16,-1 0-8-16,1 0 5 0,1 0 3 15,0 0 0-15,0 0 1 16,1 0 7 0,-1 0-8-16,1 0 0 0,1 0-7 15,-3-1 7-15,2 1 0 16,-1-1 0-16,-2 1 7 15,1 0-4-15,-2 0-3 16,2 0 0-16,0 0-2 16,1 0 7-16,-2 0-5 15,0 0 0-15,3 1 1 16,-1 2 9-16,1-1-10 16,1 0 0-16,1 1-7 15,1 0 6-15,0-3 1 16,1 5 0-16,0-2 1 15,-4 3-1-15,-3 0 0 0,0 2 0 16,-4 0-1-16,2 0 4 16,-2 1-3-16,1-1 0 15,0-1 1-15,3-2 0 16,-2 2-1-16,3-1 0 16,0-2 0-16,0 0 5 15,1 0-5-15,-2 2 0 16,1-2 1-16,0 2 3 15,-1-2-4-15,-2 1 0 16,-3 0-1-16,-1 1 6 16,-2 0-5-16,-3-3 0 15,0 2 1-15,-1 2 0 16,1-1-1-16,-2 0 0 0,3 0-1 16,0 1 4-1,4 0-3-15,-1-1 0 0,3 1 0 16,1-1 0-16,-1 0 0 15,0 0 0-15,-1 1-1 16,0-1 4-16,1 1-4 16,0 1 1-16,1-1 0 15,1 1-3-15,0-1 3 16,3-2 0-16,2 1-1 16,4-2 1-16,-1 2-1 15,3-2 1-15,-1 1 0 16,1 0-10-16,1 1 10 15,0-1 0-15,0 0 0 0,0 3 4 16,-1 1-4 0,-1-1 0-16,1 0 0 0,1-1-5 15,-1 0 5-15,2-1 0 16,2 1 0-16,0 0 6 16,0 0 4-16,0 1-2 15,0 2-8-15,0-2 24 16,0 3-24-16,0-3 7 15,3 2-1-15,3 0 3 16,-3-2-1-16,1 2-8 16,1-2 0-16,-1 2-3 15,1 1 4-15,2-3-1 16,-3 2 0-16,1 3 10 16,0-4-9-16,1 2-1 0,-2-1 0 15,2-1-5-15,0-2 6 16,-2-1-1-16,1 2 0 15,-1-1 6-15,1 1-1 16,1-3-5-16,0 2 0 16,0 0-4-16,0 0 11 15,0 1-7-15,1 0 0 16,0 0 9-16,1-1-6 16,0-1-3-16,0 0 0 15,0-2-3-15,-1 0 12 16,1 0-9-16,1-2 0 15,-2 3 10-15,1-2-5 16,1 1-5-16,1 1 0 0,1-1 4 16,-1 0-2-16,3 2 9 15,-1-2 13-15,3 1-24 16,-1-2 26-16,-1 1-26 16,1 1 1-16,-1-1 5 15,0 1-6-15,-1-1 0 16,2 0 6-16,-2-2 4 15,0 2-4-15,-1 1-6 16,2-2 0-16,0 1-7 16,0 1 14-16,4 0-7 15,-4-2 0-15,2 3 2 16,-3-1-2-16,0-1 0 16,0-1 0-16,-3 0-6 0,0 1 7 15,1-1-1 1,-1 0 0-16,2 0 12 0,2-1-8 15,-1 2-4-15,3-4 1 16,-3 3-7-16,0-2 15 16,0 1-9-16,-2 0 0 15,1-1 11-15,-1 0-14 16,-1 1 3-16,0-1 0 16,3 1 0-16,0-1 2 15,3 2-2-15,-2 0 0 16,3 0 0-16,1 0 1 15,-1-2-1-15,-1 2 0 0,2-2-15 16,-4 1 15 0,-1-2 8-16,1 0 10 15,-2 0-17-15,1 0-2 0,-2 0 16 16,2 0-15-16,3 0 4 16,-1 0 6-16,2 0-10 15,-2 0 0-15,2 0 12 16,-3 0-8-16,2 0-4 15,-3 0 0-15,-1 0 2 16,-1 0-2-16,-2 0 0 16,-2-2 6-16,0-2 1 15,-1 2 28-15,0-2-10 16,-1 0-13-16,1 1-5 16,2-1 0-16,2-2-5 15,-1 0-2-15,2 2 0 0,2-4 0 16,0 1 0-16,0 0 0 15,3-1-1-15,-3-1-2 16,1-1 3-16,-2 2 2 16,-2 0 7-16,1 0-9 15,-4 1 0-15,-1 0 0 16,-1 1 0-16,-1-1 5 16,2 1-5-16,-4-3 0 15,2 0 8-15,1-3-16 16,-1 2 8-16,-1-3-8 15,1-1 7-15,-2 1 2 16,1 0 2-16,-2 1-3 16,1-1 7-16,1 0-8 0,-1 1 1 15,2 0 0-15,-1 2 0 16,1-2 2-16,0 1-4 16,0-2 2-16,-2 3-1 15,1 0-11-15,-1-1 12 16,1-1 0-16,-2 2-1 15,1 1 6-15,1 1-5 16,1-1 0-16,0 1 0 16,0 0-1-16,1-1 1 15,-2 3 0-15,1 0 0 16,-2 0 9-16,2 1-10 16,-2-1 1-16,1 2 0 15,-2-1-1-15,1 2 1 16,1-2 0-16,-1 1-1 0,-1 0 9 15,2-2-8-15,-2 1 0 16,1-1 0-16,1-1-4 16,0 0 4-16,-1 0 0 15,-1-1 0-15,2 0-5 16,-1 2 5-16,1-4 0 16,1 2 1-16,-2 1-4 15,2-1 3-15,-1-1 0 16,0 2-1-16,0-1 11 15,-1 1-10-15,-1 2 0 16,2-1-5-16,-2-1 4 16,0 2-7-16,0 1 8 15,0-1 1-15,0-1 10 0,0 0-6 16,0 0-5-16,0 1 0 16,0-1-6-16,0 1 6 15,0 2 0-15,0-2 0 16,0 3 9-16,0-1-9 15,0-2 0-15,0 3 0 16,0-1-4-16,-2-1 4 16,2 2 0-16,-1-1 0 15,-1 0 8-15,2-1-14 16,-2-2 6-16,0-1 0 16,1-1-2-16,-1-2 3 15,1 2-1-15,1 1 0 16,-2 1 9-16,2 2-8 0,0 2-1 15,0 2 0 1,-1 0-9-16,1 0 7 0,0 0 2 16,-2 0 0-16,2 0 0 15,0 0-12-15,0 0 12 16,0 0 0-16,-1 0-9 16,-1 0-8-16,2 0-7 15,0 0-21-15,-1 0-38 16,1 0 20-16,-2 0-27 15,-1 0 4-15,-13 0 10 16,1 0-153-16,-3 3-269 0</inkml:trace>
  <inkml:trace contextRef="#ctx0" brushRef="#br0" timeOffset="-100106.599">26608 11694 26 0,'0'0'26'16,"0"0"45"-16,0 0 17 15,0 0-13-15,0 0 14 0,0 0-5 16,0 0 5-16,0-11-21 15,0 4-7-15,0 2 1 16,2-1-22-16,-1 0 5 16,1 3 16-16,-2-2-6 15,0 2 2-15,1 2-16 16,-1 0-14-16,0 1 20 16,0-2-33-16,0 0-2 15,2 0 2-15,-1-2-12 16,1 1 31-16,1 0-3 0,1-1-4 15,-1 0 9 1,-1 0-23-16,1 0 1 0,0-2 7 16,-2 1-18-16,1 1 17 15,-2-2-18-15,0 2-1 16,1-2 10-16,-1 1-10 16,0-1 0-16,2 1 2 15,-2-1 7-15,0 1-9 16,0 0 1-16,0 1-1 15,0 0 37-15,0 0-25 16,0-2 4-16,0-1-3 16,0 0-7-16,0-2 2 15,0-1-8-15,-5 0 2 16,2 1 1-16,0-1-2 16,-1 0-1-16,-2 0 0 0,1 0 8 15,1 3-8 1,-1-2 0-16,2 4 0 0,-1-1-6 15,1 0 7-15,0 2-1 16,-1-2 0-16,-1 2 10 16,2-1-11-16,-1 0 1 15,-1-1 0-15,0 1-8 16,1 0 9-16,-3-1-1 16,2 1 0-16,2 3 10 15,0-2-7-15,-1 0-3 16,1 3 0-16,-2-1 10 15,-4-1-10-15,2-1 0 16,-2-2 0-16,-3 0 9 16,0 0-6-16,0-1-3 15,-1 1 0-15,1 0-10 0,-2 0 12 16,4 1-2-16,-1-2 0 16,0 3 14-16,0 1-14 15,-1-2 0-15,-1 3 0 16,2-2-13-16,-4 0 15 15,3 0-2-15,-4-2 0 16,-1 2 11-16,0-2-15 16,-1 1 4-16,-2-1 0 15,1 0-6-15,2 1 7 16,1 1-1-16,1 1 0 16,-1-1 7-16,1 3-15 15,-1-2 8-15,0 3-18 16,0 0 18-16,1 0-31 15,-1 0 31-15,1-2 0 0,-3 1 1 16,0-1-6-16,-1 0 5 16,1-2 0-16,3 1-6 15,3-2 12-15,2 1-6 16,4 0 0-16,-1 2 8 16,1 0-16-16,1-1 8 15,-3 0-9-15,2-1 8 16,-3 1-5-16,-3-2 4 15,0 1-3-15,-1 0-7 16,-5-2 10-16,2 0 2 16,1 1 0-16,0 1-3 0,3-2 15 15,1 2-4 1,0 0 14-16,3 0-22 0,0 2 19 16,2 0-19-16,-1 0 0 15,3 1-1-15,-1 1 2 16,-1 0-1-16,2 0 0 15,-1 0 0-15,2 0-8 16,-1 0 8-16,1 0-7 16,0 3-2-16,-2 3 8 15,2 2 1-15,-1 0 0 16,1 1 2-16,-2 3-3 16,0-1 1-16,0 2 0 15,-1 1-9-15,1-2 7 0,-1 0 2 16,2-2 0-1,0-2 2-15,1 3 6 0,0-3-8 16,0-2 0-16,0 3-2 16,1 0-2-16,1-2 4 15,-2 1 0-15,1 2 1 16,1-1-1-16,-1 0 0 16,-1-2 0-16,-1 5-2 15,1 0 8-15,0 0-6 16,-2 1 0-16,1 1 0 15,-1-2-4-15,1 1 4 16,-2-2 0-16,3 1-1 16,0-3 6-16,0-1-5 15,2 0 0-15,-1 1 0 16,1-1-4-16,-1 1 4 0,0 0 0 16,-1 2-2-16,0 2 1 15,-1 3 1-15,0-2 0 16,1-1 0-16,1-1 6 15,2 0-6-15,-1 0 0 16,-1-2-3-16,1 2-5 16,-1-2 8-16,2-1 0 15,0 1 6-15,0 0-12 16,0 1 6-16,0-1 0 16,0 2-1-16,0-3-3 15,0 3 4-15,0-2 0 16,2-2 0-16,-1 0-5 0,2 0 5 15,-1-3 0-15,1 2-1 16,-1-3-14-16,1 2 15 16,0 0 0-16,0-2 1 15,0 0-9-15,2 1 8 16,1-1 0-16,-1 0-8 16,2 2 8-16,-3-2 0 15,2 3 0-15,0 0 0 16,-1 0-12-16,2 0 12 15,-1 1 0-15,2-2-1 16,-2 1 4-16,1-1-3 16,2 2 0-16,0-3 1 15,-1 0-2-15,0-1 1 16,0 2 0-16,1-1-1 16,0-1 5-16,1 0-11 0,1-1 7 15,1 0 0-15,2-3 12 16,2 3-11-16,1-3 8 15,1 1 16-15,-1-1-24 16,-1 0 22-16,-2 0-22 16,-4 0-1-16,-1 0 10 15,-2 0-9-15,-1 0-1 16,-3 0 0-16,0 0 3 16,1 0-4-16,0 1 1 15,0 0 0-15,1 1-9 16,4 1 10-16,0-1-1 15,4 1 2-15,-1 1 9 16,3-2-10-16,-2-1-1 0,1 1 0 16,-2-2 2-16,0 0-1 15,-1 0-1-15,-1 0 3 16,0 0 6-16,0 0-11 16,-1 0 2-16,2 0-4 15,1 0 2-15,1 0 3 16,2 0-1-16,0 0 0 15,1 0 9-15,1 0-16 16,-1-3 7-16,-1 0 0 16,0-1 3-16,-4 1-2 15,-2 0 0-15,-1 0 2 16,-3 2 4-16,-4 0 0 0,1 1-7 16,-1-1 0-16,1 1-6 15,1-3 7 1,-2 3-1-16,2 0 0 0,0-2-9 15,3 1 8-15,0-1-6 16,2 0-1-16,-1 0-1 16,2-1 4-16,-2 1 5 15,1-1 0-15,-2 1 6 16,0 1-13-16,0-2 7 16,-3 1 0-16,0 0-8 15,0 2 10-15,-2-2-2 16,2 0 0-16,0 1 6 15,-1-1-14-15,1-1 8 0,1 1-13 16,2-4 3-16,2-1-4 16,-1 0-2-16,1 0 15 15,2-1-17-15,-3 1 10 16,1 0 3-16,0 1 2 16,-1-2-7-16,0 4 11 15,1-2-1-15,-1 0 0 16,2 1 9-16,-3 0-18 15,0 2 9-15,0 1-12 16,-1-1 11-16,2 0-20 16,-3 1 20-16,3-2 1 15,-1 2-3-15,-2 0 0 16,3-1 3-16,-2 2 0 16,-2-2-9-16,0 0 10 15,1 2-1-15,-1-2 0 0,2 0 9 16,0 2-7-16,-1-2-2 15,0 1 0-15,1-1-7 16,-1-2 7-16,4 3-6 16,2-4 6-16,-1 0 0 15,3 0 2-15,0 0-2 16,-3 2 0-16,0-2-7 16,-3 2 8-16,1-1-1 15,-4 2 11-15,-1-1-10 16,-1 0 18-16,-1-1-18 15,0 0 0-15,2-1 13 16,-2 1-8-16,0 1-6 16,0-1 0-16,0 2 7 15,0 1-3-15,0-2-4 0,0 1 0 16,0-3-1-16,0 1 1 16,0-3 0-16,0-1 0 15,0 1 1-15,0-2-1 16,0 0 0-16,0 0 0 15,0 1-1-15,0 0-2 16,0 2 3-16,0-1 0 16,0 3 2-16,0 2 2 15,0-1-4-15,-2-1 0 16,1 0-6-16,-1 0 4 16,1-1 2-16,-2 0 0 0,1-2 2 15,-2-2 4 1,1 0-6-16,0 1 0 0,0-1-6 15,-2 3 3-15,2-1 3 16,-1 4 0-16,1 1 7 16,0 3-11-16,-1-3 4 15,-5 3-75-15,-1 0-163 16,0 0-288-16</inkml:trace>
  <inkml:trace contextRef="#ctx0" brushRef="#br0" timeOffset="-98747.235">25500 10989 55 0,'0'0'130'0,"0"0"-28"16,0 0-41-16,0 0-27 15,0 0-34-15,0 0-64 16,0 0 43-16,7 0-52 16,-4 0-69-16,0 0 60 15</inkml:trace>
  <inkml:trace contextRef="#ctx0" brushRef="#br0" timeOffset="-98407.143">25500 10989 26 0,'18'8'77'0,"-18"-8"21"16,0 0-20-16,0 0-15 15,0 0-15-15,0 0-38 16,0 0 1-16,0 0-11 15,0 0 2-15,0 0 2 16,0 0-4-16,0 0-1 16,0 2 1-16,0 0-8 15,0 0 8-15,0 2 7 16,0 0-6-16,0 0 12 16,0 0-13-16,0-1 0 0,0 0 0 15,0-2 2 1,0 1-2-16,0 1 0 0,0-2-5 15,0 1-13-15,0 1-132 16</inkml:trace>
  <inkml:trace contextRef="#ctx0" brushRef="#br0" timeOffset="-98204.685">25509 11028 33 0,'0'0'29'16,"0"0"-7"-16,0 0 4 16,0 0-26-16,0 0-52 15</inkml:trace>
  <inkml:trace contextRef="#ctx0" brushRef="#br0" timeOffset="-97689.065">25509 11028 54 0,'24'9'160'0,"-24"-9"-85"16,0 0-39-16,0 0 7 16,0 0-14-16,0 0-10 15,0 0 7-15,-3 11-25 16,1-6 7-16,1-1 5 16,-1 1-12-16,1-2 29 15,-1 3-9-15,1-2-4 16,-2 2 9-16,0 2-16 15,0-2 10-15,-2 2 0 16,2-2-19-16,0 3 13 16,0-1-14-16,0 0 0 0,0 2 4 15,2-1-4-15,-1 0 0 16,1-2 1-16,1 0-1 16,-2-1 7-16,2-2-7 15,-2 0 0-15,2 0-5 16,-2-1 5-16,1 1 0 15,-1-2 0-15,1 3 7 16,-1-1-7-16,1-1 0 16,-1 0 0-16,1 0-7 15,-1-2 6-15,2 0 1 16,0 1 0-16,0-2-7 16,0 0 6-16,0 0 1 15,0 0-20-15,0 0-55 16,0 0-192-16</inkml:trace>
  <inkml:trace contextRef="#ctx0" brushRef="#br0" timeOffset="-94624.259">25545 11064 80 0,'0'0'134'0,"0"0"-15"16,0 0-48-16,0 0-13 16,0 0-3-16,0 0-34 15,0 0 5-15,-38 7-11 16,35-5-15-16,0-2 18 15,2 1-9-15,-1-1-2 16,-1 2 25-16,0 0-15 16,0 2 6-16,-2 1 3 15,2 2-7-15,-2 0 20 0,2 1-19 16,-2 1-4 0,2 1 12-16,0-1-15 0,0 3 8 15,0-1-6-15,-1 1-5 16,1-2 23-16,0 2-18 15,0 1-2-15,2-3 10 16,-2 1-22-16,-2 1 9 16,1 1-1-16,-5 2 27 15,3-1 36-15,-2 2-59 16,1-2-11-16,-3 2 7 16,2-1-2-16,-1-3-7 15,1 1 0-15,0 0 1 16,2-2 9-16,0-2-10 0,1 0 0 15,1 1-7 1,-4-2 7-16,2 3 0 0,-1 0 0 16,-4 0 1-16,1 1 14 15,-2 2-15-15,1-2-5 16,0 1 4-16,0-3-11 16,4 2 12-16,-4 0 0 15,5-2 0-15,0-2-12 16,0-1 12-16,2-2-4 15,0 0 2-15,1-1 1 16,1 0 1-16,-1 0 0 16,0-2 0-16,2 0-1 15,-3 1 1-15,1-2 0 16,2 3 0-16,-1-1-3 0,1-2 3 16,1-1 0-16,-2 1 7 15,2-1-1-15,0 0-6 16,-1 0 0-16,1 0 5 15,-3 2 1-15,2-2-2 16,-2 2-2-16,1-2-1 16,-1 1 13-16,0-1-14 15,2 1 0-15,-2-1 16 16,0 0-16-16,0 0 17 16,1 0-14-16,-1 0 6 15,-1 0 2-15,1 0-11 16,0-2 0-16,0 0 1 15,1-1 7-15,1 2-1 16,-1-1-7-16,1 1 1 16,-2-1 0-16,0-1 0 0,0 0-1 15,0 1 0-15,-3-4 7 16,3 0-4-16,0-1-2 16,-1 2-1-16,0-1 12 15,1 0-6-15,0 3-6 16,0-2 0-16,-1 2 7 15,0-1-7-15,1 1 0 16,-2-1 0-16,-1 1-6 16,2-1 7-16,-2 0-1 15,-2-2 0-15,2 0 7 16,-1 1-6-16,1-1-1 16,0 0 0-16,-1 1-3 15,2 0 3-15,-1-1 0 0,0 0 0 16,0 0 5-16,-4 1-6 15,1-1 1-15,0 1 0 16,0 2-3-16,3 0 3 16,0-1 0-16,3 1 0 15,-2-2 6-15,2 3-7 16,0-3 1-16,1 3 0 16,-1 0-4-16,0-1 5 15,1 0-1-15,-1-1 0 16,0 0 1-16,0 0 2 15,-2-2-3-15,2 0 0 16,-2 1-11-16,-1-1 11 0,0-1-8 16,0-1 8-16,-3-3-13 15,-3 1 12-15,1 2-5 16,1-2-1-16,0 2-6 16,2 5 11-16,2-3 2 15,0 2 0-15,-1 0 6 16,1-2-6-16,-3 2 0 15,1-3-2-15,-2 2-8 16,2-1 12-16,2-1-4 16,-1 0-6-16,0 0-11 15,-1-1 7-15,2 1 10 16,-2 0-9-16,1 0 1 16,-2-1-4-16,0-1 13 0,0 1 0 15,-1-1-20-15,2-1-18 16,1 0 9-16,-2 0 21 15,0-1-1-15,1-1 20 16,-1 1-4-16,2 1 7 16,1-1-12-16,0 4 35 15,2 0-7-15,-1 1-27 16,-1 0 27-16,2 0-28 16,-2 2 8-16,0-3-9 15,-2 0 9-15,0-2-9 16,2 1 0-16,1-1 0 15,2-3-3-15,1 0 16 16,2 2-13-16,0-2 10 16,0-2-3-16,0 1 5 15,0-1-12-15,2 2 0 0,3-1 0 16,-2 1 9-16,1 1-9 16,-1 2 0-16,1-2 10 15,-1 2-6-15,2-1-4 16,-1-1 0-16,2-3-12 15,0-2 13-15,3 0-1 16,-3-1 0-16,0 1 10 16,-1 2-6-16,-2-1-4 15,0 3 0-15,-2 4-10 16,2 0 17-16,-3 1-7 16,0 0 0-16,0 1 1 15,0 0 5-15,0 0-6 16,0-1 0-16,0-3-6 15,0-2 1-15,0-2 3 0,0-3-17 16,1-7 9-16,1 1-3 16,1 1 13-16,0-1 0 15,0 6-2-15,0 4 0 16,0 1 2-16,0 2 0 16,0-1 7-16,3 3-9 15,0-1 2-15,1 3-2 16,2 1-4-16,3 2-4 15,0 2 10-15,2-1-1 16,2 1-2-16,2-2 3 16,-2 0 0-16,1 0 0 0,-2 1-3 15,-1-3 3 1,0 2 0-16,1 1 1 0,0-1 0 16,3 2 7-16,-2-1-8 15,0 2 0-15,1 0-1 16,-2 0 8-16,0 0-7 15,1 0 0-15,-2 3 6 16,0 2 0-16,2 1-6 16,-2 0 0-16,1 1 7 15,2 0-5-15,-4 1-2 16,2-1 7-16,-3 2 0 16,0 0 12-16,1-1-19 15,-2 2 0-15,-2 0 17 0,1-3-17 16,-1 3 17-1,0 2-5-15,1 0-11 0,1 0 37 16,-2 1-28-16,3-1 7 16,0 0 9-16,-2 1-25 15,5-2 12-15,-1 0 3 16,0 0-14-16,0 1 34 16,1-1-15-16,-2 1-1 15,1-3-1-15,-2 2-13 16,-3-2 7-16,1-1-10 15,-1 0 5-15,-1-2 5 16,-1 2-13-16,0-2 0 16,1 3 6-16,-1 1 5 15,2 0-6-15,2 1-2 16,-2 1 4-16,1 1-1 0,-1-1-6 16,0-1 0-16,-1-1 9 15,-1-1 0-15,0-2-9 16,-1 0 0-16,-1-3 1 15,1 1 2-15,-2 1-3 16,1 1 0-16,2 0 0 16,-2 4 12-16,1-3-9 15,-2 3 1-15,1-1 5 16,0-2-2-16,-3-1-7 16,1-1 0-16,-2 0 0 15,1-2 9-15,-1 1-9 16,1-1 0-16,-1 2 2 15,3-3-4-15,-3 1 2 0,2 0 0 16,-1 1 0-16,-1 0 9 16,-1 0-10-16,2 0 1 15,-2-1 0-15,0 0-2 16,1-2 2-16,-1 1 0 16,0-1 0-16,0-2 5 15,0 0-5-15,0 0 0 16,0 0-6-16,0 0-4 15,0 0-5-15,0 0-17 16,0 0-24-16,0 0-66 16,0 0-9-16,-6 0-82 15,-3 0-343-15</inkml:trace>
  <inkml:trace contextRef="#ctx0" brushRef="#br0" timeOffset="-90473.36">24660 10228 28 0,'0'0'56'0,"0"0"17"15,0 0-9-15,0 0 1 16,0 0-16-16,0 0 6 15,0 0 5-15,-6-3-12 16,3 3 14-16,3 0 3 16,0 0-13-16,0 0 6 15,0 0-38-15,0 0-9 0,-1 0-8 16,1 0-1-16,0 0-2 16,0 0 0-16,0 0 1 15,0 0-3-15,-2 0 2 16,2 0 0-16,0 0 0 15,-1 0 3-15,1 0-3 16,-2 0 0-16,-1 0 3 16,2 0-6-16,-3 3 3 15,1-2 0-15,0 2 4 16,-1-1 2-16,-2 0 6 16,0 0-11-16,0 2 0 15,-3 0 21-15,0-1-22 16,0 1 0-16,3 0-1 0,0 1 2 15,2-3 0-15,1 2-1 16,-3 0 0-16,3 2-3 16,0 0 3-16,0 0 0 15,0-1 0-15,0 1 0 16,-2 0 0-16,1 2 0 16,-3 2 1-16,1 2 8 15,-2 0-9-15,-1 1-1 16,0 1 1-16,3 0-2 15,-1-1 2-15,1 1 0 16,0 0 0-16,0-2-2 16,3 1 3-16,-1-1-1 15,-1-2 0-15,0 2 8 16,1 1-8-16,-3-1 0 16,1 4 1-16,-3 2 9 0,0-1-9 15,-5 1-1-15,4-1 2 16,-3 0 9-16,2-6-19 15,3-1 8-15,1 0-19 16,1-4 17-16,3 0-26 16,0-2 19-16,0 0 8 15,2 1 0-15,-4-3-1 16,2 3 2-16,-1 1 0 16,1-1-3-16,-3-1 4 15,1 1-1-15,2 0 0 16,0-3-1-16,2 2 1 15,-1-3 0-15,1-1 1 0,1 1 12 16,-2-1-13-16,-1 0 19 16,0 0-12-16,0 0 5 15,-2 2-11-15,0-2-1 16,-1 2 0-16,0-2-5 16,0 0 11-16,-3 0-6 15,3 0 12-15,0 0-11 16,0 0 42-16,2 0-24 15,-4-2-18-15,4-4 22 16,-1-3-23-16,1 2 1 16,1-3 1-16,0 2 8 15,0 0-12-15,0-1 2 16,-1 1 0-16,2 1-3 0,-1 0 4 16,0-1-1-1,2 0 0-15,-1 1 8 0,0-1-3 16,2-2-5-16,0 1 1 15,-1 0-7-15,-1-1 8 16,1-1-2-16,-2 3 0 16,1-3 10-16,-1 2-11 15,0 2 1-15,-1 2 0 16,0 0-6-16,-1 1 6 16,1 2 0-16,-1-1 0 15,1 0 8-15,-2-1-7 16,1 0-1-16,-1-2 0 15,2 0-6-15,-2-2 7 0,0 1-1 16,0-3 0 0,0 1 9-16,0 0-9 0,0 1 0 15,0 0 0-15,-3-1-7 16,3 3 14-16,-1-1-7 16,1-1 6-16,-2-1-5 15,2 1 7-15,2 0-8 16,-1-2 0-16,1 0-7 15,1 1 8-15,0-2-1 16,1 3 0-16,1 1 8 16,-2 1-3-16,2 1-5 15,-2-1 0-15,1 2 6 16,-1-1-5-16,0 2-1 16,-2-1 0-16,1 0 6 0,-1 0-6 15,0-1 0-15,0 0 0 16,1 1-7-16,1-2 7 15,-2-1 0-15,1 1 1 16,-3 0 7-16,2 0-3 16,-1-1-5-16,1 1 0 15,-1-1-7-15,0 1 7 16,-1-2 0-16,-2 0 0 16,1 0 10-16,-1 0-13 15,-1-3 3-15,1-1 0 16,0 0 5-16,-1 2 5 15,2-2-7-15,2 1-3 16,-1-1 10-16,-2 0 6 0,2-2-16 16,0-1 1-16,0 0 17 15,1 3-10-15,2 0-3 16,1 4 0-16,1-1 1 16,-1 2 1-16,2 0-7 15,-1-1 0-15,1 1 4 16,-1-3 6-16,1 4-10 15,-1-2 4-15,-1 1 3 16,0-1 8-16,1 0-15 16,-2 1 0-16,1 1-2 15,0 1 2-15,2 1 0 16,-1-1 0-16,2 1 11 16,-1-1-14-16,1-1 3 15,0-1 0-15,0-2 11 16,0 2-10-16,0-5 14 0,0 0 27 15,0-1-19-15,0 2 10 16,0 0-33-16,-3 0 0 16,1 0 3-16,-2-1-1 15,1 1-2-15,0 1 0 16,-3-1 10-16,3-1-8 16,0 3-2-16,2 0 0 15,1 3-5-15,0 2 15 16,0 1-10-16,0 1 11 15,0-1-10-15,0 3 32 16,0-2-17-16,0 2 0 16,0 0 3-16,0 0-9 15,0 0-10-15,1 0 0 0,5 0 0 16,3 0-6-16,0 0 6 16,0 0 0-16,3 0-6 15,0 0 8-15,4-3-2 16,-1 2 0-16,4-1 11 15,1-2-4-15,1 2-7 16,-2-3 0-16,1 2-6 16,-3 0 16-16,1 1-10 15,0-1 2-15,0 1 8 16,-1 0 2-16,3-1-11 16,1 1 0-16,3-3 15 15,2 1-10-15,-3 0 1 0,0-2-7 16,-2 1 1-16,-1-1 16 15,-3 3-16-15,-2-1-1 16,-5-1 4-16,1 3 11 16,-4 0-15-16,-2 1 0 15,1 1 1-15,0 0-4 16,4 0 3-16,-1 0 0 16,3 0-2-16,0 0 7 15,0 0-5-15,0 0 0 16,-2 0-6-16,2 4-4 15,0 1 10-15,0 0 0 16,-1 1-2-16,-1-1 2 16,-1 1 0-16,-2-2 0 0,2 2 1 15,-3 0 1-15,2-1-2 16,-2 0 0-16,0 1-6 16,-1 1 12-16,1 2-6 15,-1-2 0-15,0 1 1 16,-1 2 26-16,1-1-19 15,0 1 3-15,0 2 9 16,-1 0-19-16,2-2 6 16,0 2-7-16,0 1 2 15,2-3 2-15,-1 2-3 16,1 0-1-16,-1-1 0 16,2 0 10-16,-2 0-10 15,0 1 0-15,-1 0 0 0,-2 1 0 16,2-1 1-1,-2 1-1-15,1 1 1 0,-2-1 11 16,1 2-8-16,1-3-4 16,-1 0 0-16,2-1 0 15,-1-2 1-15,-1-2-1 16,1 2 0-16,-1 0 6 16,1-2-6-16,0 0 0 15,-2 3 0-15,2-2-3 16,-4 1 3-16,2-1 0 15,-1 0 0-15,0-1 10 16,-1-1-10-16,2-1 0 16,-1 1 0-16,1 0-2 15,1-2 3-15,-3 2-1 0,2 0 0 16,0-1 9-16,0 0-9 16,0 0 0-16,0-1 0 15,0 0-4-15,-1 2 4 16,-1-1 0-16,1 0 0 15,1 0 7-15,-2 1-9 16,2-2 2-16,-1 2 0 16,-1-2-7-16,1 0 8 15,-1 1-1-15,-1 0 0 16,2-3 8-16,-2 2-10 16,1-2 2-16,-1-2-3 15,0 4-10-15,0-2 6 16,0 0-3-16,0 1 4 0,0-2-31 15,0 1 24 1,0-2-20-16,0 0-22 0,0 0 27 16,0 0-20-16,0 0-4 15,0-2-39-15,0-10-142 16,-3-1-303-16</inkml:trace>
  <inkml:trace contextRef="#ctx0" brushRef="#br0" timeOffset="-86340.405">23505 9553 165 0,'0'0'53'0,"0"0"-31"16,0 0-12-16,0 0 17 15,0 0 21-15,0 0 15 16,0 0 28-16,21-10-19 16,-18 7 6-16,0-1 20 15,0 0-43-15,0 1 12 16,0 0-14-16,1 1-11 0,2-1 0 15,0-2-36-15,0 2 2 16,3 1 10-16,3-3-17 16,0 0 14-16,3 0-15 15,3-2 2-15,3 0 13 16,1-1-7-16,-1 1-7 16,3-3 11-16,-2 2-5 15,2-1 10-15,-3 1-4 16,3 0-7-16,0-1 20 15,-2 0-19-15,1 2-2 16,2-3-4-16,0 3 9 16,-1-1-7-16,-1 1-3 0,1 0 1 15,-4 1 3 1,1-1-2-16,-3-2-2 0,3 2 1 16,-1 0 5-16,-3-3-2 15,1 2-4-15,-4-1 0 16,-4 5 17-16,-1-2-15 15,-5 1 34-15,-1 2 7 16,-1 0-27-16,-1 1 21 16,1-1-23-16,-2 1-4 15,2 2 18-15,-2-1-27 16,0 1 10-16,0-1-11 16,0-1 6-16,1 0-7 15,-1 2 1-15,0-2 0 0,2 1-1 16,-2-2 2-1,0 1-1-15,0 0 28 0,0 0-8 16,0 2 24-16,0-1-37 16,0 1-6-16,0-1 4 15,0 1-4-15,0-2-1 16,0 0 0-16,1 0 10 16,1-1-11-16,-1 0 1 15,2-2 0-15,0 1-7 16,-2 1 8-16,-1 2-1 15,2-3 1-15,-2 2 12 16,0-1-10-16,0 2-3 16,0-1 0-16,0-2 8 15,0 3-2-15,0-3-6 16,0 1 0-16,-2-1 12 0,-2-1-8 16,0-1-4-16,1 0 0 15,0-1-5-15,-2 0 6 16,0-1-1-16,1 2 0 15,-1-1 15-15,0 0-22 16,0 1 7-16,2 0 0 16,-1 2-9-16,1 1 10 15,0-2-1-15,0 2 0 16,-3-1 15-16,3-1-20 16,-2 1 5-16,1 0 0 15,-1-1-8-15,-1-1 16 16,0 0-8-16,-1 0 5 0,0-2 6 15,-3 1 3 1,3-2-14-16,-3 0 0 0,1 0 29 16,1-1-29-16,-4 0 17 15,3-1 2-15,0 0-17 16,-2-1 12-16,1-3-14 16,3 2 0-16,-3 0-9 15,4 1 17-15,0-2-8 16,1 4 0-16,-1-3 11 15,1-1-12-15,-3 1 1 16,2-1 0-16,0 0-12 16,-2 0 17-16,-2 0-5 15,1-2 0-15,-2-1 8 16,1 2-11-16,0-2 3 16,1 0 0-16,-3-1-11 0,3 0 7 15,0-2 4-15,-3-1 0 16,3-3 0-16,0-1-8 15,-3 0 8-15,3 3 0 16,-3 2-9-16,-1 0 10 16,1 2-1-16,-1-1 0 15,2 4 8-15,0-1-13 16,0 0 5-16,0 2 0 16,1 0-10-16,-1 2 13 15,4 1-3-15,1 2 0 16,1 2 6-16,1 1-9 15,-2 4 3-15,3-2 0 16,2 2-9-16,-1 0 11 0,1 2-3 16,-1 0 1-1,2 0-10-15,-1 0-5 0,1 0 8 16,-2 0-26-16,-3 0 21 16,1 0-30-16,-5 0 36 15,0 0 6-15,0 0 0 16,-2 0-13-16,0 0 13 15,-1 2 0-15,-1 0-13 16,-1 2 10-16,-1-2 3 16,0 0-1-16,0-2 2 15,2 4-4-15,-2-2 3 16,2 2 0-16,0-2-12 16,0 3 11-16,1-1 1 0,-4 0 0 15,-2 2 7 1,-3 0-7-16,0-1 0 0,6 1 0 15,3-2-7-15,2 0 7 16,2-1 0-16,2-1 0 16,0 0 7-16,1 0-14 15,2 0 7-15,0-2 0 16,3 0-10-16,0 0 14 16,0 0-4-16,0 2 0 15,0-2 2-15,-2 0-13 16,2 0 11-16,-1 2 0 15,-1-2-11-15,-1 3 11 16,0 0 0-16,0 3 0 16,0-1 10-16,0 1-17 0,-3 0 7 15,3 4 0-15,-1-2-13 16,1 2 10-16,-2 2 3 16,2-2 0-16,0 3 7 15,0-1-17-15,-1 3 10 16,2-2 0-16,2 1-2 15,0-1 4-15,0-1-2 16,0-1 0-16,0 1 0 16,0 1-8-16,0 0 8 15,0-1 0-15,0 1-6 16,0 1 13-16,0-2-7 16,-1 1 0-16,-1 0 7 15,1 0-14-15,-2-1 7 0,1 1 0 16,2-1-6-1,0 0 12-15,0 2-6 0,0 2 0 16,0 1 7-16,0 1-15 16,3 4 8-16,3-2 0 15,0 3-1-15,-1-3 9 16,-2-2-8-16,0-1 0 16,0-3 1-16,0 0-4 15,-2 0 3-15,1-3 0 16,-1 1-7-16,1 0 19 15,-2-4-12-15,1 3 0 16,-1 1 1-16,2-1-6 16,-2 0 5-16,0-1 0 0,0 2-1 15,0-1 3 1,0 1-2-16,0 2 0 0,0 0 0 16,0 2 0-16,0-2 0 15,0-1 0-15,0-1-4 16,0-1 11-16,0-1-7 15,0-1 0-15,0 0 7 16,0 2-11-16,0-2 4 16,0 2 0-16,0 2-7 15,4 0 16-15,-3-1-9 16,1 2 0-16,-1-2 0 16,2-1-3-16,-1 1 3 0,-1-3 0 15,2 1-1 1,1 0 10-16,-1-1-9 0,0 1 0 15,4-1 0-15,-3 0 0 16,4 1 1-16,-1 0-1 16,2-1 0-16,2 0 13 15,-2 1-13-15,1-1 0 16,2-1 1-16,0-1 5 16,0 0-5-16,-2-1-1 15,-1 0 0-15,3 2 10 16,-4-3-10-16,1 2 0 15,-2-1 0-15,2 0-1 16,-3-2 1-16,2 2 0 16,-2-1 0-16,1 0 6 15,-1-1-7-15,0 1 1 0,-2-3 0 16,-1 1-3-16,0-2 4 16,-1 1-1-16,-1-2 0 15,-1 0 10-15,0 0-9 16,2 0-1-16,-2 0 0 15,0 0-6-15,0 0 7 16,0 3-1-16,0-3 0 16,0 0 7-16,0 0-23 15,4 0-13-15,4 0-144 16,-2-3-135-16,1-3-294 0</inkml:trace>
  <inkml:trace contextRef="#ctx0" brushRef="#br0" timeOffset="-85119.677">23518 8101 91 0,'0'0'232'16,"0"0"-170"-16,0 0-31 16,0 0 36-16,0 0-12 15,0 0-6-15,-44 25-17 16,41-20-25-16,0-4 15 15,1 0-22-15,2 1 8 16,0-2 13-16,0 0-20 0,0 0 10 16,0 0-11-16,0 0-14 15,0-6-278-15</inkml:trace>
  <inkml:trace contextRef="#ctx0" brushRef="#br0" timeOffset="-81906.271">23518 8101 204 0,'12'-2'223'0,"-12"2"-125"0,0 0-30 15,0 0-6 1,0 0 3-16,0 0-30 0,0 0-6 15,-34 22 20-15,24-15-15 16,-4-2 26-16,2 3 2 16,-1-2-15-16,-1 3 10 15,0-2-37-15,-1 2-3 16,-2-3 1-16,4 2-12 16,-3 0 1-16,0-1-7 15,0-1 1-15,3-2 20 16,-5 1-18-16,0-2 17 15,-3 0 12-15,-1 1-30 16,1 2 18-16,-2-2-8 16,4 1-5-16,2-1 7 15,1-2-14-15,3 1 0 0,2-2 0 16,1-1 12-16,1 0-11 16,1 0 9-16,0 0-10 15,-1 0 28-15,1 0-22 16,0-2 2-16,0 0 5 15,0-2-4-15,1 4-3 16,1-4-6-16,-3 3 1 16,3 1 2-16,1 0-3 15,1-2 0-15,1 2-6 16,0-1 12-16,0-1-6 16,-3 1 8-16,3-2-8 15,0 2 35-15,0-2-19 0,0 0-1 16,0 2 1-16,1-1-8 15,1 2 1-15,1-1-9 16,-2 1 12-16,1-1-5 16,-2 0-6-16,1-2-1 15,-2 1 24-15,0-2-24 16,1 3 22-16,-2-4 14 16,2 1-25-16,-1 1 32 15,1-1-34-15,-1 0 3 16,0 0-2-16,1 2 0 15,2-2-10-15,-1 2 0 16,2 0 7-16,-1-2 15 16,1 0-16-16,-2-2 15 0,1 2 5 15,-1-3-17-15,1 2 1 16,-2-2-7-16,0 1 4 16,1-1 8-16,-1 0-15 15,-2-1 0-15,2 2 0 16,0 0 7-16,-2 1-7 15,2-1 0-15,0 0 1 16,-2 0-4-16,2 0 3 16,0 0 0-16,-2 0-1 15,2 1 8-15,-2-1-7 16,1 1 0-16,1-1 6 16,-2 0-10-16,2 1 4 15,0-3 0-15,-1 2-1 16,1 0 10-16,0-1-9 15,1-2 0-15,-1 1 2 0,0-2-8 16,0 0 6-16,0-1 0 16,-1 1 0-16,1-1 12 15,-1-1-12-15,1 2 0 16,0 2 1-16,0 1 20 16,-1 1-19-16,1-1-2 15,2 1 0-15,-2 0 13 16,0-3-13-16,0 2 0 15,-1-2 1-15,-2 0-2 16,0-2 1-16,-2-3 0 16,0 1 0-16,0 0 14 15,0-2-5-15,2 2-9 0,0-2 1 16,1 2 12-16,2 1-12 16,0 1-1-16,1 0 2 15,2 1 12-15,0 0-13 16,0-1-1-16,0 1 0 15,0-1-3-15,0 2 4 16,0-1-1-16,0 0 0 16,3 2 15-16,0-1-17 15,-1 1 2-15,2-2 0 16,-1 1-1-16,0-1 1 16,0-1 0-16,0 1 0 15,1-1 10-15,-1 0-11 16,2 0 1-16,-2 0 0 0,1 2-8 15,1 0 8-15,-2 2 0 16,0-2 0-16,-2 2 11 16,2-1-11-16,0 0 0 15,-1-2 0-15,1 0-2 16,0 0 3-16,-2 0-1 16,2 0 0-16,0 1 12 15,-2-3-13-15,2 1 1 16,-1-2 0-16,-1-2-8 15,1-1 7-15,-1-3 1 16,1 1-1-16,0-1 13 16,-1 0-11-16,-1-1-1 15,2 2 0-15,-2 0-9 0,1 0 9 16,1-2 0 0,-2 4 0-16,1-1 7 0,1 2-8 15,-1-1 1-15,-1 1 0 16,0-1-11-16,0 3 11 15,0-1 0-15,0 3 0 16,0 1 12-16,0 2-13 16,0 1 1-16,0 0 0 15,0-3-11-15,0 3 11 16,0-2 0-16,0-1 0 16,0-1-5-16,0-2-5 15,0-1 10-15,0 1-17 16,0-2 17-16,0 1-15 15,0 1 15-15,0 2 0 16,0-1-6-16,0 2 5 0,3 1 1 16,-2 1 0-16,1 2-8 15,-1 0 9-15,-1 2-1 16,0-2 0-16,2 0 7 16,-2-1-8-16,1 3 1 15,1-5 0-15,-2 3-14 16,0-1 20-16,1 1-6 15,-1 0 0-15,0 2 11 16,0-1-11-16,0 0 0 16,0 0 0-16,0 0-8 15,0 0 9-15,0-1-1 16,0 0 0-16,0 2 13 0,0 0-20 16,0 0 7-16,0-2 0 15,0 0-9-15,0-1 10 16,0-1-1-16,0-2 0 15,0 0 14-15,0 2-22 16,0 2 8-16,0 2 0 16,0 2-6-16,0 2 6 15,0 0 0-15,0-1 0 16,0 1-7-16,2 0 0 16,-1-1-30-16,4-1-30 15,1-1 35-15,4 0 32 16,-1 2 15-16,0-2-14 15,1 2 17-15,-2 1-24 0,1-2 6 16,0 2-2 0,4 0-17-16,2 0 27 0,5 0-8 15,0 0 0-15,2 0 11 16,-2 0-7-16,-2 0-4 16,-4 0 0-16,-5 0-10 15,-5 0 6-15,0 0-5 16,-4 0 7-16,2 0-2 15,-2 0-6-15,3 0 10 16,0 0 0-16,3 0-16 16,2 0 11-16,0 0 5 15,0 0 0-15,-4 0-26 16,1 2 17-16,-2-1-21 16,0 0 14-16,-2 1 6 15,-1-1-4-15,2 1 14 0,-1 1 0 16,2 0 1-16,0 1 1 15,2 2-2-15,-1-2 0 16,2 2-7-16,2 0 15 16,0 0-8-16,1 0 0 15,-1 1 8-15,1-1-11 16,1 2 3-16,-2 0 0 16,-1 4-9-16,4 0 12 15,-2 3-3-15,0-1 0 16,2 4 7-16,1 0-8 15,-1 1 1-15,2-1 0 16,-2-1-5-16,-2-2 13 0,1-1-8 16,-4 0 0-16,0-1 11 15,0 2-6-15,1-1-5 16,-1 1 0-16,0 2 0 16,2 1 8-16,-2 1-8 15,0 2 0-15,0-1 15 16,-2-2-8-16,1-2-7 15,-2 2 0-15,0-3 2 16,1 1 11-16,-1-1-12 16,2 2 4-16,-1 0 5 15,2-1 13-15,-1 1-23 16,1 2 0-16,1 1-4 16,-1 0 11-16,0 1-7 0,0 0 0 15,0-1 10-15,1-2-10 16,-1 0 0-16,-1-4 0 15,1 2-10-15,-2-3 20 16,1 1-10-16,1-1 0 16,-2 0 6-16,-1-1-10 15,0 2 4-15,0 0 0 16,0 2-9-16,0 1 19 16,-1 0-10-16,-1 2 0 15,1-2 8-15,-2 3-8 16,1-4 0-16,-1 1 0 15,0-3-6-15,2 0 17 16,-2-3-11-16,2 2 0 16,0-2 1-16,-2 1-1 15,1 1 0-15,1-1 0 0,-2 4-7 16,1 0 16-16,1 1-9 16,1 2 0-16,-2-1 1 15,2-1-2-15,-1-2 1 16,0 0 0-16,1-3-6 15,-2 0 15-15,1-1-9 16,-1 1 0-16,1-3 0 16,0 2-3-16,1 0 3 15,-1 2 0-15,-1 2-11 16,1 0 14-16,-1 1-3 16,2 0 0-16,-1 0 2 15,-1-1-22-15,1 1 20 16,-1-3 0-16,1 1-9 0,-1-3 3 15,-1 2 6 1,2-2 0-16,-2-1 1 0,1 0-11 16,-1 0 10-16,2 1 0 15,-2-2-11-15,0-2 9 16,0-2 2-16,0-1 0 16,0-1-1-16,0-3-12 15,0 0 13-15,0 0 0 16,0 0-3-16,0 0-17 15,0-3-1-15,-5-9-211 16,-2-5-422-16</inkml:trace>
  <inkml:trace contextRef="#ctx0" brushRef="#br0" timeOffset="-80726.427">23143 6424 16 0,'0'0'24'15,"0"0"-23"-15,0 0 5 16,0 0-6-16,0 0-21 0</inkml:trace>
  <inkml:trace contextRef="#ctx0" brushRef="#br0" timeOffset="-80418.2369">23143 6424 90 0</inkml:trace>
  <inkml:trace contextRef="#ctx0" brushRef="#br0" timeOffset="-77556.9019">23143 6424 90 0,'59'23'125'0,"-59"-23"-61"0,0 0 34 16,0 0-35-16,0 0 14 15,0 0-14-15,0 0 1 16,0 0 11-16,0 0-26 16,0 0-13-16,0 0 19 15,-1 0-32-15,-2 0 9 0,0 0 4 16,-3 1-35-16,-2 1 41 15,-2 0-22-15,-2 0-18 16,-2 1 25-16,0 1-27 16,0 1 8-16,-1-3-3 15,3 2 3-15,-1-3-2 16,2 3-5-16,1-3 0 16,-2 0 27-16,2-1-26 15,-4 2 24-15,4-2 5 16,-4 0-22-16,1 0 26 15,-1 0-34-15,0 0 0 16,2 0 16-16,-1 0-8 16,2 0-6-16,2 0 11 0,0 0-14 15,0 0 26 1,0 0-25-16,1 0 9 0,1-2 22 16,0 0-17-16,-1 0 18 15,1-1-4-15,-1-1-14 16,1 0 22-16,1 1-31 15,0-1 4-15,0 0 15 16,1 1-25-16,1-1 21 16,1 0-2-16,0 2-19 15,0 1 22-15,0-2-22 16,0 1 0-16,0 0-9 16,-2-1 17-16,2 2-8 0,-2-3 0 15,2 3 7 1,0-2 3-16,0 2-10 0,0-2 3 15,0 0 35-15,1 1-37 16,1 1 25-16,1 0 9 16,0 1-33-16,0-2 37 15,-2 2-39-15,2-1 1 16,0 1 10-16,-1-2-4 16,1 1-7-16,-2 1 0 15,1-4 10-15,-1 2-5 16,-2-3-5-16,2-1 0 15,1 2 45-15,-1-3-37 16,1 1 17-16,-1-2-1 0,2 1-23 16,0-1 28-1,0-2-29-15,0 2 0 0,0 2-10 16,0-5 20-16,0 3-10 16,0-3 0-16,0 1 2 15,0-1-7-15,2-1 5 16,1 3 0-16,0-1-1 15,-1 1 8-15,0 0-7 16,0 0 0-16,-1-1 9 16,-1-1 5-16,2 0-14 15,-2 1 0-15,1-2-13 16,-1 1 21-16,2-1-8 16,-1 1 0-16,-1 0 6 15,2 1-6-15,-1-2 0 16,1 0 0-16,-1 1-13 0,1-1 26 15,-1 2-13-15,1-3 0 16,-2 1 9-16,1 1-16 16,1-2 7-16,-1 1 0 15,1 2-2-15,2-3 2 16,-3 2 0-16,2 0 0 16,-1-1 1-16,1 3 3 15,-2-1-4-15,2 1 0 16,1 0-7-16,-3 1 8 15,1-1-1-15,-1 1 0 16,2 0 12-16,-1-1-15 16,-1 0 3-16,3-1 0 15,-2 0-12-15,-1 0 18 16,2 0-6-16,-1-2 0 16,1 2 2-16,0-1-2 0,-2 0 0 15,2 0 0-15,-1 1-5 16,-1 2 13-16,1-1-8 15,-1 1 0-15,1 0 8 16,-1 0-11-16,2 1 3 16,-3-3 0-16,2 2-10 15,-2-2 19-15,1-3-9 16,1 2 0-16,-1-3 1 16,1 1-7-16,-1 1 6 15,2-3 0-15,0 0-6 0,0 1 9 16,0-1-3-1,0 2 0-15,0 2 2 0,1 3-14 16,-2 0 12-16,1 5 0 16,-2-1-13-16,2-1 7 15,-1 0 6-15,1-1-9 16,0-2 25-16,0 2-13 16,0-2-3-16,0-1 0 15,1 0 0-15,-1-1 8 16,0 2-8-16,0-2 0 15,0 1 2-15,0-3-1 16,2 1-1-16,-1-4 0 16,3 0-8-16,-2-1 16 15,1 1-8-15,-1-1 0 16,-1 2 2-16,-1 0-2 0,2 0 0 16,-3-1 0-16,1 1-1 15,-1-2 7-15,-1 0-6 16,1 2 0-16,1 1 1 15,-2 1-1-15,2 2 0 16,-1 0 0-16,0 0-2 16,1 1 5-16,-2 1-3 15,1 2 0-15,-1-3 1 16,1 1-8-16,-1 1 7 16,2 1 0-16,0-1-10 15,-2 1 20-15,2 0-11 16,0 0 1-16,0 0-25 15,3-2 9-15,0-1-1 0,2-3 17 16,1 0 3 0,0-1 15-16,2-2-18 0,0 1 0 15,-2-1 6-15,1 3-12 16,-4 2 6-16,0 2 0 16,-3 3-2-16,2-1-11 15,1 4-18-15,1-2 18 16,1-1 9-16,1-1-11 15,-2 2 16-15,0 1-1 16,-1 1 0-16,0 0-7 16,4 0 6-16,1 2-14 15,0 0-13-15,1 0 9 16,-3 0 19-16,-2 0-22 16,-2 0-3-16,-2 0-10 0,0 0 35 15,0 4 0-15,2 0 0 16,1 3-12-16,2 0 12 15,1 2 0-15,1 1-1 16,2 0 3-16,-1 2-2 16,-1-2 0-16,-2 1 1 15,-1-1-10-15,-2 0 9 16,0-1 0-16,-2 2-6 16,0 1 6-16,0-1 0 15,-1 3 0-15,1 0 0 16,-2 2-4-16,3-1 4 15,-1 3 0-15,1-4-1 16,-1 1 3-16,0 0-2 0,0-3 0 16,-2 2 0-16,1-1-5 15,-2 1 6-15,1 1-1 16,-1-1 0-16,2 2 9 16,-1 1-9-16,1 0 0 15,1 2 0-15,0 0-5 16,0 1 6-16,0-3-1 15,0 0 0-15,1-3 9 16,-2-1-10-16,-1 1 1 16,1-2 0-16,-2 1-3 15,0 1 4-15,1 2-1 16,-1 4 0-16,0-1 12 16,0 5-13-16,0 2 1 0,0-1 0 15,0 2 6 1,0-3-5-16,0 0-1 0,0-3 0 15,0-1 5-15,0-4-5 16,0 0 0-16,0-3 0 16,0 1-4-16,0-3 6 15,0 2-2-15,0-1 0 16,0 3 10-16,-1 0-10 16,-2 3 0-16,-3 0 0 15,1 2-2-15,1-1 3 16,-1 1-1-16,1 0 0 15,-1-4 12-15,2 0-13 16,-1-1 1-16,1-2 0 16,0 2-7-16,0-4 7 15,0 4 0-15,0 0 0 0,0 1 7 16,0 1-8-16,0 1 1 16,0 2 0-16,-1 1-9 15,1 1 10-15,0-2-1 16,0-1 0-16,1-1 7 15,-1-2-8-15,2-2 1 16,-1-3 0-16,-1-3-10 16,2 0 10-16,-1-2 0 15,1-1-1-15,-1 2 4 16,0-2-9-16,2 4 6 16,-1 1 0-16,-2 1-12 15,2 3 13-15,-1 0-1 0,2-1 0 16,-1 0 8-16,1-3-10 15,0-2 2-15,0-2 0 16,-2-2-9-16,2-3 11 16,0 1-2-16,0-2 0 15,0 1 11-15,-1 1-12 16,1 1 1-16,0 0 0 16,-2 1-13-16,1 2 20 15,-1-2-7-15,1 2 0 16,-1-1 6-16,1 0-7 15,-1-3 1-15,1 1 0 16,-1 0-10-16,2 0 10 16,-1 0 0-16,-1-1 0 0,1 2 0 15,-1-1-10-15,-2 0-2 16,3 0-27-16,1-3 18 16,-2 0-63-16,2-2 48 15,-1-10-119-15,1-7-440 0</inkml:trace>
  <inkml:trace contextRef="#ctx0" brushRef="#br0" timeOffset="-73789.9629">23084 4888 62 0,'0'0'156'0,"0"0"-94"16,0 0-10-16,0 0-36 0,0 0 0 16,0 0 34-16,0 0-35 15,0 0 24-15,-4-47 77 16,4 42-88-16,0 3 8 16,0 2-13-16,0-3 0 15,0 2 0-15,0 1-21 16,0 0 8-16,0 0 4 15,0 0-13-15,0-2 40 16,0 2-11-16,0 0 15 16,0-4 17-16,0 3-16 15,0-2 12-15,0 0-12 16,0 0-20-16,0 0 35 0,0 2-54 16,0 0-6-16,0-1 17 15,0-1-9-15,0 1-9 16,0-2 0-16,0-1 7 15,0 1-12-15,0-1 5 16,0 0 0-16,0-1 4 16,0 0 6-16,0 0 3 15,0 2 39-15,0-2-37 16,0 0 31-16,0 2-33 16,0-1-12-16,0 1 3 15,0 1 8-15,0 0-12 16,0-3 0-16,0 2 1 15,0-3-2-15,2 0 1 0,0 0 0 16,0 0 12 0,1-1-11-16,-2 0 27 0,1 1-25 15,-1-1 5-15,2-1 5 16,-1 2-13-16,1-2 0 16,0-1-10-16,1-1 4 15,3-2 6-15,-2-1 0 16,1-1 11-16,-1-1-7 15,-2-1-4-15,0-2 0 16,-2 3-7-16,1-1 14 16,1-1-7-16,-1 0 0 15,1 2 1-15,-1-1 5 16,1 1-6-16,0 2 0 0,0 0-7 16,0 0 10-1,2 2-3-15,-1-1 0 0,2 2 1 16,-3-1-4-16,0 2 3 15,1 2 0-15,-1-1-2 16,0 0 7-16,0 0-5 16,2-1 0-16,-2 0 1 15,3 0-3-15,-2-3 2 16,1 1 0-16,-1-1-7 16,1 2 7-16,-1-1 0 15,-1 2 0-15,3 0 10 16,-3-1-14-16,0 3 4 15,0-3 0-15,0 1-2 16,0 0 5-16,0 0-3 0,2-1 0 16,0 0 1-16,0 1-4 15,-2 0 3-15,1 0 0 16,-1-3 0-16,2 1 13 16,-2-3-12-16,1-1-1 15,2 2 0-15,-1-2-7 16,-1 2 7-16,2 0 0 15,0 0-7-15,1 3 7 16,-2 1 0-16,-1 2 0 16,1 2 0-16,-2-2 18 15,0 3-17-15,0-3 12 16,2-1 13-16,2-1-24 16,-1-1 7-16,1 1-9 15,1-1 1-15,1 1-4 0,0-2 3 16,0 1 0-16,1 0-1 15,0 0 14-15,0 1-13 16,1-2 0-16,-2 0 0 16,2 0-3-16,2 1 3 15,-1-1 0-15,2-2-11 16,0 3 19-16,-1 2-8 16,0 0 0-16,-3 2 1 15,-1 2-10-15,-1 3 9 16,-2 0-13-16,-3 2 12 15,3 0-15-15,1-2 16 16,6 2 0-16,3 0 1 16,4-4-12-16,4 2 11 15,1 0 0-15,-2-2 0 0,-2 2 12 16,-4-1-9-16,-3 1-3 16,-3 2 2-16,-3 0-14 15,-2 0 12-15,-1 0-7 16,-2 0 6-16,0 0-4 15,0 0 5-15,2 0 0 16,2 3 0-16,-1 1 2 16,3-2-2-16,-2 0 0 15,4 0-1-15,-4-1 4 16,1 0-3-16,-2 1 0 16,1 0 1-16,-1 0-2 15,2 0 1-15,2-2 0 16,6 1 0-16,5-1 10 0,3 0-10 15,2 0 0 1,-1 0 1-16,-4 0 2 0,-6 0-3 16,-2 0 0-16,-6 0-1 15,-2 0 5-15,-2 0-4 16,0 0 0-16,0 0 1 16,6 0-7-16,1 0 6 15,5 0 0-15,6 1 0 16,0 1 10-16,-1 0-11 15,-1-2 1-15,-6 0 0 16,-2 1-5-16,-7-1 5 16,-1 0 0-16,-3 0-1 0,0 2 0 15,0-2-1-15,0 1-9 16,0-1-21-16,0 3 30 16,0 1-40-16,0 5 42 15,-1 2-6-15,-1 4 18 16,-2 3-5-16,-1 2-7 15,-1 2 10-15,0-2-11 16,0 3 7-16,-1 1-6 16,-1 0 0-16,-2 3 1 15,2 0 7-15,-1 4-6 16,-1-1-2-16,1 3 16 16,2 0-15-16,-1-4-1 15,1 0 10-15,1-1-1 0,1-3-2 16,1-1-7-1,-1-2 0-15,1-3 3 0,-2-1-3 16,2-2 0-16,-1-1 2 16,-1-1 9-16,1 1-11 15,-1 0 0-15,1 2 2 16,-3 1-5-16,2 3 9 16,0-2-6-16,-3 2 0 15,3 0 10-15,0 1-10 16,0-3 0-16,2-1 0 15,1 0-7-15,0-2 7 16,-1-1 0-16,-1-1 0 16,2 4 10-16,0 0-11 15,-2-1 1-15,-1 3 0 16,2 3-13-16,-5-1 14 0,3 3-1 16,0 3 0-16,-1-3 13 15,1-3-20-15,1-3 7 16,2-4 0-16,2-3-7 15,-1-2 8-15,2 0-1 16,-1-2 0-16,-1 0 8 16,-1 3-10-16,2-4 2 15,-2 3 0-15,1 2-4 16,-1 1 4-16,-2 2 0 16,2 1 0-16,-2 2 9 15,-1-1-4-15,1 1-5 16,2-2 0-16,-1-5-8 0,2-1 10 15,1-3-2 1,-2-2 0-16,2 1 10 16,-1 0-17-16,1 1 7 0,-2 3 0 15,0 0 0-15,0 0 1 16,0-1-1-16,-2 0 3 16,2-1 7-16,2-7-1 15,-1 2-9-15,-2-3 0 16,1 0 32-16,-3 0-32 15,-2 0 16-15,1-4 23 16,-5-1-22-16,3-1 14 16,0 0-31-16,-3 1 0 15,0 1-1-15,-3 0-5 0,0 1 6 16,-2-2 0 0,-2 3 10-16,-1-2-9 0,-3-2-1 15,2 0 0-15,-4-3 6 16,1 2-4-16,-1-1-2 15,2-1 13-15,-1 1-13 16,1 0 33-16,2-1-32 16,1 1 11-16,3-1 17 15,1 2-29-15,0 1 16 16,3-2 5-16,-2 2-13 16,1 0-6-16,0 2-2 15,1 1 0-15,2 0-16 16,0 2 23-16,1-1-7 15,-2 0 0-15,0 0 12 16,0 0-15-16,-1-1 3 0,0 0 0 16,2 0 3-16,0 2 3 15,4-3-6-15,-1 1 8 16,1 0 3-16,-1 1-6 16,4-1-5-16,-2 0 0 15,1 0-1-15,-2 2 2 16,3-1-1-16,1 0 0 15,-2 0 13-15,2-1-8 16,-2 0-5-16,1 0 0 16,-3 0-3-16,2-1 10 15,-1-1-7-15,2 3 0 16,1-1 11-16,0 2-16 16,1-1 5-16,0 2 0 0,1 0-13 15,-2 0 17-15,2 0-4 16,-2-4 0-16,0 2 15 15,-2-3-12-15,1-1-3 16,-1 1-1-16,1-3-11 16,-2 2 16-16,2-1-4 15,-1 1 0-15,0-1 16 16,2 2-20-16,0 2 4 16,2 0 0-16,-1 3-10 15,2-2-28-15,0 2-53 16,0 0-50-16,9-8-86 15,9 1-145-15,3-3-41 0</inkml:trace>
  <inkml:trace contextRef="#ctx0" brushRef="#br0" timeOffset="-72023.699">23709 3552 143 0,'0'0'121'16,"0"0"-44"-16,0 0-7 15,0 0 49-15,0 0-17 16,0 0-41-16,0 0 14 16,-4 0-25-16,4 0 21 15,0 0 17-15,0 0-33 16,0 0 22-16,0-4-22 16,0 1-32-16,0-4 32 15,0-2-28-15,0 0-12 16,1 2 5-16,2-4-19 0,2 1-2 15,3-1-5-15,2-2-30 16,2-1 22-16,3 0 14 16,3-3 29-16,1 1-25 15,1 0-4-15,-1-2 0 16,0 2 25-16,-4-1-24 16,1 1 22-16,-4 1-17 15,1 0 4-15,-2-2 24 16,-2 3-33-16,0-1 14 15,2 1-15-15,-4 1 12 16,1 1-12-16,-1 1 0 16,2 1 0-16,-3-1-1 15,2 3 7-15,-2 2-6 16,1-2 0-16,-1-1 1 16,0 1 0-16,1-2-1 0,5 1-5 15,0-2-6-15,2 1-7 16,2 2 17-16,-1 0 1 15,1 0 0-15,-1 3-1 16,0-2 1-16,-4 2 0 16,-1 0 6-16,-1-1 3 15,0 1 0-15,0-4-9 16,3 0 10-16,-2 1-5 16,5-2-5-16,2 0-10 15,0 0 1-15,2-1-3 16,0 1 12-16,0 0 0 15,-2 1 12-15,-3 0-3 0,2-2-9 16,-2 1 0-16,0-3-3 16,-1-1 16-16,1 2-3 15,-2-1-10-15,-2 0 1 16,0 2-9-16,0 1 4 16,0 1 4-16,-1 2 0 15,0-3 8-15,-2 2-8 16,4 1 0-16,-4 1 1 15,-1 1 6-15,2-1-7 16,0-1 0-16,2 1-12 16,-3 0 17-16,3-2-6 15,-1 2 1-15,2-2-5 16,1 2-1-16,-3 1 6 0,-2-1 0 16,1 2 0-16,-1-1 12 15,-4 3-12-15,-2-1 3 16,1 2 6-16,-2-1 14 15,1 1-14-15,-1 0 4 16,0-4 23-16,0 3-36 16,0-3 8-16,0 2-8 15,0 1 4-15,0 2-13 16,0 0-17-16,0 0-26 16,0 0-29-16,0 0-73 15,0 0 22-15,0 0-45 16,0 2 63-16,0 6 41 15,-3 1-51-15,-8 9-7 0,2-3-23 16,-3 0-150-16</inkml:trace>
  <inkml:trace contextRef="#ctx0" brushRef="#br0" timeOffset="-69455.568">24086 3110 38 0,'0'0'98'0,"0"0"-38"16,0 0 27-16,0 0-18 15,0 0 12-15,0 0-39 16,0 0 4-16,20-44 12 15,-11 35 21-15,3-4-20 16,2-2-5-16,-2-1 32 0,4-1-34 16,-1 1 22-16,3-1-39 15,0 2 2-15,1 0 2 16,2 1-18-16,-3-1 6 16,1-1-1-16,-5 1-23 15,2 0 40-15,-4 1-31 16,3-3-6-16,-1 3 5 15,2-3-10-15,-3 2 17 16,2 0-4-16,-3-1-14 16,0 2 29-16,0 1-28 15,-1 0 9-15,0-1 5 16,0-1-7-16,-1-1-3 16,1 2-5-16,-2 1 6 0,-2 3-2 15,-1 2-3 1,1 1-1-16,-1 1 0 0,0 0 1 15,2-1 2-15,0 0-3 16,0-1 0-16,0 0 0 16,1 2 17-16,1-1-17 15,-1 1 0-15,-1 2 2 16,-2 1-4-16,-2 2 2 16,-1 1-10-16,-3 0 1 15,0 0 1-15,0 0 8 16,3 0-1-16,0 0 0 15,3 0 1-15,3 0 0 16,4 0 0-16,1 1-3 16,1 3 3-16,-2 1-12 15,-1 0 12-15,1 1-34 0,-2 0 34 16,1 0-1-16,-3 2 1 16,3 1-10-16,1 1 11 15,2 2-1-15,3-1 9 16,3 3-2-16,1-1 6 15,2-2-4-15,1 1-2 16,-3-4 25-16,-2-1-30 16,0-1 5-16,-7-1 3 15,0-1-4-15,-2 2 0 16,0 0-6-16,0 1 2 16,3 1-1-16,7 2 1 15,2 2 2-15,7 1 15 0,2 0-19 16,0 0 22-16,1-1-22 15,-3 0 0-15,-7-5 5 16,-4 0-5-16,-8-1 0 16,-3-1 0-16,-3-1-14 15,-4-3 5-15,1 2-4 16,-1-1 11-16,1 2 2 16,1 2 0-16,1 1 1 15,1 1-1-15,1 1 9 16,0-1-1-16,0 0-8 15,0-3 0-15,-2 1 4 16,-1-2-3-16,-1-2-1 16,-1-2 0-16,-1 2-10 0,0-2-15 15,0 3-16 1,0 0 30-16,0 1 10 0,0 5 2 16,-3 1 11-16,-1 1 3 15,-2 4-14-15,0 1 17 16,0 1-18-16,-3-1 0 15,3 2 9-15,-2-1-3 16,-1 0-6-16,-1-2 12 16,-1 1-11-16,-1 0 28 15,1-1-19-15,-1 2-10 16,-2 1 20-16,2 2-18 16,0 1-2-16,-1 3 4 15,1 1 5-15,-1 3-8 16,4-3-1-16,0 0 0 15,-2 0 0-15,5-5 0 0,0 1 0 16,0-2 2-16,0-2 6 16,-2 3-8-16,2-5 0 15,-2 0 1-15,0-1-6 16,1 1 6-16,1-2-1 16,0-1 0-16,2 0 8 15,-1-4-8-15,4-1 0 16,-1-2 0-16,1 0-9 15,-1-1 10-15,2 0-1 16,-3 0 0-16,2 2 11 16,-2 2-16-16,1 0 5 15,-2 2 0-15,-1 1-4 16,1 1 5-16,-2 1-1 0,0-2 0 16,0 1 8-1,2-2-3-15,1-3-5 0,-1-3 0 16,1-1 14-16,0 0-13 15,2-3 5-15,-1 3 12 16,1-3-11-16,1 1 35 16,-3-1-19-16,3 0-12 15,-1 0 18-15,-1 0-28 16,-2 0 7-16,-1 0-8 16,1 0 13-16,-2 0-5 15,-3 0-8-15,1-1 0 16,-2-4 5-16,-3 0-4 0,-3-1-1 15,0-2 0-15,-2 3 11 16,-1-1-9-16,1 1-2 16,-3-1 0-16,2 2-10 15,1 0 11-15,-2 0-1 16,1-1 0-16,1 2 10 16,-1 0-10-16,1 0 0 15,-3-3 0-15,2 3-10 16,0-1 18-16,0 0-8 15,1-1 0-15,-1 0 1 16,0 3-1-16,0-1 0 16,0 1 0-16,1-1-10 15,-3-1 19-15,2 1-9 0,2-2 0 16,1 1 6-16,3 0 4 16,-2 0-10-16,1-1 0 15,1 1-10-15,-1 0 9 16,0 0 1-16,2 0 0 15,-2 1 8-15,1-1-3 16,-1 1-5-16,0-1 0 16,-2-2-14-16,2 2 18 15,-1 1-4-15,0 0 0 16,0 1 10-16,2-2-18 16,-1 1 8-16,0 1 0 15,0-2-8-15,0 0 14 16,-1 2-6-16,2-3 0 15,-2 2 6-15,1-2-7 16,0 1 1-16,0 1 0 0,2-1-2 16,0 1 0-16,2 0 2 15,-2 0 0-15,1-1 13 16,1 2-14-16,-2-3 1 16,3 1 0-16,0-2-7 15,-1 2 9-15,2-1-2 16,2 1 0-16,0 0 12 15,0 3-12-15,1-2 0 16,2 2 0-16,0 0-7 16,0 1 5-16,1-2 2 15,-1 0 0-15,0 0 15 16,0-1-18-16,-2-2 3 0,0 1 0 16,0 0 3-1,1 1 10-15,1 0-11 0,0 2 8 16,1-1-1-16,2 2-1 15,0 0-8-15,0 0 0 16,0 0-10-16,0 0 13 16,0 0-3-16,0 0 0 15,0 0 9-15,0 0 4 16,-1-4-13-16,-1 3 9 16,1-3 16-16,-2 1-25 15,1 0 32-15,-2 0-32 16,2 2 10-16,1 0-10 15,-1 1 0-15,2 0 0 0,0 0-12 16,0 0 11 0,0 0 1-16,0-2 0 0,0 2-33 15,0-1-7-15,0-2-69 16,0-1-66-16,0 0-34 16,15-2-108-16,-3 0-179 15</inkml:trace>
  <inkml:trace contextRef="#ctx0" brushRef="#br0" timeOffset="-68224.858">25152 2417 28 0,'0'0'13'0,"0"0"-12"16,0 0 0-16,0 0-1 16</inkml:trace>
  <inkml:trace contextRef="#ctx0" brushRef="#br0" timeOffset="-58397.141">25215 10476 212 0,'0'0'97'0,"0"0"-38"16,0 0 45-16,0 0 21 15,0 0 11-15,0-2-12 16,0 2 5-16,0-2-11 16,0 0-32-16,0 0 31 15,0-1-28-15,0 1-43 16,0-1 31-16,0 2-38 16,0-1-10-16,-2 1 12 15,2 1-41-15,0 0 19 16,0 0-16-16,-1 0 7 15,1 0 6-15,0 0-16 0,0 0 0 16,0 0-2-16,0 0 1 16,0 0 1-16,0 0 0 15,0 0 6-15,0 0-24 16,0 0 11-16,0 0-70 16,0 0-22-16,0 0-90 15,0 0-34-15,0 0 14 16,0 0 82-16,0 0 36 15,0 1-17-15,0 2-8 16,1 0 22-16,2-1-64 16</inkml:trace>
  <inkml:trace contextRef="#ctx0" brushRef="#br0" timeOffset="-58290.426">25215 10476 66 0</inkml:trace>
  <inkml:trace contextRef="#ctx0" brushRef="#br0" timeOffset="-57181.378">25215 10476 66 0,'21'-10'144'0,"-21"10"-2"0,0 0 18 0,0 0-46 15,0 0-15-15,0 0 2 16,0 0-21-16,0 0-2 16,0 0-19-16,0 0-20 15,0 0 32-15,0 0-48 16,0 0-21-16,0 2-2 16,0-1-5-16,0 0-2 15,0 3-9-15,0-2 0 16,1 4 6-16,4-1-7 15,-4-2-12-15,1 0 27 16,-2-2-22-16,1 1 24 0,-1-1 0 16,2 1 1-1,-1-1 1-15,1 2-2 0,1 0 0 16,0 0-6-16,0 1 9 16,0 0-3-16,-2-3 0 15,-1 0 1-15,2-1 9 16,-2 0-10-16,0 0 0 15,0 0 35-15,0 0 7 16,0 0 42-16,0 0 0 16,0 0-26-16,0 0 21 15,0 0-45-15,0 0-5 16,0 0-6-16,0 0-13 16,-3 0-1-16,-2 0-9 0,1-2 6 15,1-3 3 1,-2 2-9-16,2 1 0 0,-3-2 3 15,2 1 8-15,1 0-4 16,-2-1 15-16,1 1-12 16,-2 0 25-16,1 0-34 15,0 1 5-15,0-2 7 16,2 2 0-16,-1 0-12 16,0 0 10-16,1 0-10 15,-1 0 30-15,1-1-31 16,-1 1 11-16,-1-2 19 15,1 1-28-15,-1 0 15 16,-1 0-17-16,0 0 7 0,0 2 5 16,0-2-12-1,-1 0 0-15,1 0-6 0,-2 3 12 16,1-4-6-16,0 2 0 16,0 0 2-16,1-1 1 15,-1 2-3-15,3-2 0 16,1 0 0-16,0 2 6 15,0-2-6-15,0 1 0 16,1 1 6-16,1 1-8 16,1 0 2-16,0 0 0 15,0 0-1-15,0 0-4 16,0 0 5-16,-2 0 0 16,2 0-3-16,0 0-14 15,0 0 15-15,0 0-8 0,0 0 9 16,0 0-24-16,0 0 24 15,0 0-9-15,0 0 8 16,0 3-11-16,0 3 13 16,0 2 0-16,0 2-1 15,0 4 1-15,0 2 0 16,3 1 0-16,2 3 0 16,1 0-1-16,-2-1 1 15,2-2 0-15,-2-3-1 16,-1-3 8-16,0-2-7 15,0-2 0-15,-1-2 0 16,1 1 0-16,-1-2 0 16,-1 2 0-16,1-1-1 15,-1 0 5-15,1 0-4 16,-1 1 0-16,1-2 1 0,0 2-1 16,0 0 0-16,-1 0 0 15,1-1 0-15,-1 1 3 16,1-1-3-16,-1 0 0 15,1 0 0-15,-1-1-3 16,-1 0 3-16,0-2 0 16,2-1 0-16,-2-1 13 15,0 0-13-15,0 0 0 16,0 0 1-16,1 0 5 16,-1 0-6-16,0 0-2 15,2 0-74-15,-1 0-72 16,1 0-93-16,-2-4-246 0</inkml:trace>
  <inkml:trace contextRef="#ctx0" brushRef="#br0" timeOffset="-54552.421">24579 9822 191 0,'0'0'176'0,"0"0"-93"15,0 0-42-15,0 0-1 16,0 0-38-16,0 0 4 15,0 0-1-15,0 0 2 16,0-26 4-16,0 24 15 0,0 2 13 16,0 0 35-16,0-1-37 15,-1 1 8-15,-2 0-7 16,0 0-25-16,-2 0 16 16,1 0-29-16,-3 0 2 15,2-1 6-15,-1 1-7 16,1 0-1-16,2-2 2 15,0 0 8-15,2 2-8 16,-3-1-2-16,2 1 0 16,1-1-4-16,1 1 5 15,0 0-1-15,0 0 1 16,-2-1 9-16,2 1-5 0,0 0-5 16,-1-3 0-1,1 3 41-15,-2 0-5 0,2 0 18 16,-1 0 5-16,1 0-24 15,0 0 20-15,-2 0-32 16,2 0-22-16,0 0 22 16,-1 0-22-16,1 0-1 15,-2 0 0-15,1 0 1 16,-1 8-1-16,-1-1 0 16,2 0 0-16,-1 1-1 15,1 1 8-15,-1-1-7 16,1 2 7-16,-1 0 1 15,-1 0 6-15,2 0-14 0,-1 0 1 16,1-1 6 0,1 2 3-16,0-2-10 0,0 1 4 15,0-2 6-15,0 1-1 16,0 0-9-16,0-2 0 16,0 3 3-16,0 0 4 15,0 0-7-15,0-1 6 16,0 0 2-16,0-2 1 15,0-1-9-15,0-4 0 16,0 0-6-16,0 0 15 16,0-2-9-16,0 1 0 15,0-1 10-15,0 0-6 16,0 0-4-16,0 0 0 16,0 0-7-16,0 0 14 15,0 0-7-15,0 0 0 0,0 0-4 16,0 0 4-16,0 0-10 15,1-1 4-15,5-5-7 16,-1-3-13-16,1-1-3 16,-2-1 7-16,2 0-41 15,0-1 2-15,1 2-77 16,1-4 1-16,0 0 32 16,-1 1-15-16,0-1 46 15,-1 1 40-15,-3 1-4 16,-1 0 38-16,-1 4-8 15,-1 3 8-15,0 0 36 16,0 4-6-16,0 1 8 16,0 0-29-16,0 0-1 0,0 0-16 15,0 0 5-15,0 0-3 16,0 0-4-16,0 0-5 16,0 0-11-16,0 0 26 15,-1 0 0-15,1 0 2 16,-2 0-2-16,1 0-19 15,-1-1 12-15,1-2-22 16,-1 0 29-16,1 1 0 16,-1 1-33-16,1-1 6 15,-2 2-6-15,0-1 4 16,2 0 29-16,-1 1-32 16,1-2-5-16,-1-1 19 15,1 1 1-15,-1-1 17 16,1 1 0-16,-3-3 0 0,3 2 9 15,-2 0-9-15,0 1 23 16,0-1 3-16,1 1-10 16,-2 0 10-16,3 0-16 15,-1 0 1-15,2 0 34 16,-1 1-16-16,1-2 8 16,0 3 14-16,0 0-25 15,0-2 16-15,0 2-24 16,0 0-5-16,0 0 31 15,0 0-11-15,0 0 13 16,0 0 5-16,0 0-12 16,0 0 30-16,0 0-17 15,0 0-10-15,0 0 14 0,0 0-40 16,0 0 10-16,0 0 3 16,0 0-16-16,0 0 35 15,0 0-34-15,0 0-12 16,0 0 26-16,0 0-27 15,0 0 10-15,0 0-7 16,0 0 5-16,0 0 3 16,0 0-12-16,0 0 0 15,0 0 5-15,0 0 5 16,0 0-10-16,0 0 0 16,0 0 9-16,0 0-14 15,0 0 5-15,0 0 0 16,0 0-11-16,0 0 7 0,0 0 4 15,0 0 0 1,0 0 6-16,0 0-13 0,0 0 7 16,0 0 0-16,0 0-15 15,0 0 16-15,0 0-1 16,0 0 0-16,0 0 11 16,0 0-16-16,0 0 5 15,0 0 0-15,0 0-8 16,0 0 14-16,0 0-6 15,0 0 0-15,0 0 9 16,0 0-11-16,0 0 2 16,0 0 0-16,0 0-10 0,0 0 19 15,0 0-9-15,0 0 0 16,0 0 7-16,0 0-2 16,0 0-5-16,0 0 0 15,0 0-6-15,0 0 6 16,0 0 0-16,0 0 0 15,1 0 6-15,8 2-7 16,0 1 1-16,0 0 0 16,0 3-9-16,0-1 9 15,0-1 0-15,-2-1 0 16,4 1 8-16,-4 0-11 16,1 1 3-16,-1 0 0 15,2 0-5-15,-2 0 7 16,0 0-2-16,0 1 0 15,2 0 9-15,-3-2-11 0,1 2 2 16,-2-4 0-16,1 3-4 16,-2-4 5-16,-1 2-1 15,0-3 1-15,-3 0 11 16,2 0-7-16,-2 0-5 16,0 0 0-16,0 0-9 15,0 0 2-15,0 0-76 16,0 0-73-16,-6 0-129 0</inkml:trace>
  <inkml:trace contextRef="#ctx0" brushRef="#br0" timeOffset="-49440.0929">23419 7175 209 0,'0'0'212'0,"0"0"-72"0,0 0-10 15,0 0-39-15,0 0 13 16,0 0-3-16,-5 0-34 16,4 0 43-16,1 0-57 15,0 0-2-15,0 0 29 16,0 0-37-16,0-1 24 16,0 1-18-16,0 0-31 15,0 0 43-15,0 0-41 16,0 0 12-16,0 0 15 15,0 0-41-15,0 0-2 16,0 0-4-16,0 0-10 0,0 0-12 16,-2 0 22-16,1 0-16 15,-1 1 10-15,-2 9-8 16,-1 4 14-16,-1-2 0 16,-1 6 1-16,1-1 1 15,1 0-2-15,1-1 0 16,1-1-9-16,1-4 6 15,1-1 3-15,-1-3-27 16,2 0-27-16,0-3 47 16,0-1-50-16,-1-1-1 15,1-2 9-15,0 0-27 16,0 0 37-16,0 3-6 16,-3-3-26-16,2 0 15 15,-1 0-70-15,1 0-5 16,-1-3-152-16</inkml:trace>
  <inkml:trace contextRef="#ctx0" brushRef="#br0" timeOffset="-49024.084">23423 7151 168 0,'0'0'239'0,"0"0"-93"15,0 0-38-15,0 0-42 16,0 0 9-16,0 0-47 16,0 0-8-16,1-1 0 15,-1 1-11-15,0 0 4 0,2 0 7 16,1 0-4-16,0 0 40 16,1 0-11-16,4 1-7 15,1 2 15-15,0 0-11 16,1 1 15-16,-1-2-28 15,3 2-21-15,-1-2 43 16,-2 1-38-16,1 0-3 16,-3 0 9-16,1 1-10 15,-1-1 0-15,-1 0-9 16,0 1 8-16,0-3-3 16,-3 3-5-16,0-2 0 15,-1-2 4-15,-1 1 6 0,1 2-14 16,0-3 4-16,2 0-110 15,-3 2-106-15,-1-1-335 0</inkml:trace>
  <inkml:trace contextRef="#ctx0" brushRef="#br0" timeOffset="-47973.824">23802 8560 13 0,'0'0'372'0,"0"0"-197"16,0 0-73-16,0 0 15 0,0 0 12 15,0 0-50 1,0 0-5-16,0 1-41 0,0-1-23 16,0 0 12-16,0 0-15 15,0 2-5-15,0 2 17 16,0 1-11-16,0 1 34 16,0-1-20-16,0 3-12 15,0 0 25-15,0 0-35 16,0 1 26-16,-2-1-1 15,1 2-25-15,-1 0 23 16,1 2-23-16,-2 0 1 16,0 1 5-16,2-1-4 15,-1 2-2-15,1 0 0 0,-1-3 15 16,1-1-13 0,-1-3-2-16,2 0 0 0,-1-3 0 15,1-1 1-15,-2 0-1 16,2-3 0-16,0 2-5 15,0-2 3-15,0 0-28 16,0 0-12-16,0 0 17 16,0 0-49-16,0 0 13 15,0-8-47-15,0-5-259 16,0-2-31-16</inkml:trace>
  <inkml:trace contextRef="#ctx0" brushRef="#br0" timeOffset="-47637.911">23789 8606 65 0,'0'0'202'15,"0"0"-33"-15,0 0-13 16,0 0-37-16,0 0-32 16,0 0 1-16,0 0-62 15,0-3-1-15,1 3-24 16,3 0 11-16,1 0-1 15,1 0 1-15,2 1 8 16,3 4 41-16,1-1-22 16,2 1 13-16,2 1 0 15,-2-4-33-15,-1 4 23 16,-1-2-31-16,-2 2-11 0,-2-2 15 16,-2 0-14-16,-3-1-1 15,-2 0 0-15,1-2 9 16,-2-1-3-16,0 1-6 15,0-1-2-15,0 0-5 16,0 0-77-16,0 0-58 16,0 0-93-16</inkml:trace>
  <inkml:trace contextRef="#ctx0" brushRef="#br0" timeOffset="-46256.608">23363 5498 59 0,'0'0'227'16,"0"0"-136"-16,0 0-31 15,0 0-1-15,0 0 6 16,0 0-65-16,0 0 10 16,0 0-21-16,0 0 7 15,0 0-15-15,3 0-56 16,-1 0 23-16,-1 0 40 16,-1 0-28-16,2 0 30 15,-1 0 3-15,1-2 14 16,-1-2-7-16,-1 0 3 0,2 1 7 15,-2 2-6-15,0 1 3 16,0 0 6-16,0 0 26 16,0 0-20-16,0 0 23 15,0 0 14-15,0 0-17 16,0 0 35-16,0 0-27 16,0 0-8-16,0 0 31 15,0 0-37-15,0 0 4 16,0 0-37-16,0 0-21 15,0 0 12-15,0 5 9 16,-3 4 0-16,-3 0 42 16,0 2-35-16,-3 3 19 0,0-1 6 15,1 2-23 1,-2-2 18-16,1-1-26 0,2 0 1 16,1-5 4-16,-2 0 3 15,4-1-3-15,1-1-6 16,0-3-38-16,1-2-2 15,1 0 11-15,-1 0-22 16,2 0-48-16,0-4-60 16,0-6-13-16,0-1-145 0</inkml:trace>
  <inkml:trace contextRef="#ctx0" brushRef="#br0" timeOffset="-45887.594">23381 5469 170 0,'0'0'166'16,"0"0"-112"-16,0 0-53 15,0 0 38-15,0 0 7 16,0 0 25-16,0 0-5 16,18 0 9-16,-16 0-4 15,-1 0 0-15,1 2-41 16,1-1 19-16,0 2-37 15,1 1 24-15,1 1 22 16,3 0-48-16,1 1 16 16,1 1 9-16,3-2-28 15,-3 2 26-15,1-1-24 16,-1-1-8-16,-2-2 10 0,-4 0 0 16,-1-2-8-16,-1-1 15 15,-2 0-17-15,0 2 36 16,0-2-36-16,0 0-1 15,0 1 0-15,0 0-50 16,0 3-79-16,1-2-24 16,1-2-162-16</inkml:trace>
  <inkml:trace contextRef="#ctx0" brushRef="#br0" timeOffset="-44690.674">24070 4088 270 0,'0'0'69'0,"0"0"-47"15,0 0 31-15,0 0-25 16,0 0-28-16,0 0-13 15,0 0-8-15,12 3 8 0,-8-2-40 16,-3 0-16-16,-1-1 41 16,0 2 28-16,0-2 29 15,0 0 55-15,0 0 26 16,0 0 8-16,0 0-43 16,0 0-33-16,2 0-38 15,2 0 16-15,1 0-15 16,3 0-2-16,-2 0 5 15,-1 0 1-15,-2-2-9 16,-2 2-3-16,-1 0-4 16,0 0 0-16,0 0 7 15,0 0 23-15,0 0-10 16,-6 5 36-16,-3 4-9 16,-4 0 21-16,-1 3-12 15,-2 2-35-15,1 1 12 16,-1-1-21-16,1 1 5 0,-1 0-1 15,3-1-9-15,0-3 0 16,3-1-1-16,2-2 9 16,2-2-8-16,1-3 0 15,3 0 2-15,0-2-11 16,2-1-24-16,0 0-70 16,0 0-30-16,18 0-92 15,-3-7 157-15,3-1-134 0</inkml:trace>
  <inkml:trace contextRef="#ctx0" brushRef="#br0" timeOffset="-44386.6069">24114 4124 146 0,'0'0'245'16,"0"0"-144"-16,0 0-68 15,0 0-5-15,0 0 8 16,0 0-35-16,0 0 22 16,12 8 12-16,-5-2-6 15,-2 4 39-15,1 1-2 16,-2 0-18-16,-1 0-2 16,2 1-45-16,-2 2 29 0,1 0-29 15,-1 1-1 1,1 3 26-16,1-1-25 15,3 0-1-15,3-2 0 0,3-3-41 16,10-6-58-16,-2-6-33 16,-4 0-93-16</inkml:trace>
  <inkml:trace contextRef="#ctx0" brushRef="#br0" timeOffset="-43273.584">25209 3207 39 0,'0'0'254'16,"0"0"-152"-16,0 0 14 15,0 0 28-15,0 0-30 16,0 0-23-16,0 0-45 15,0 0-44-15,0 0 17 16,0 0-19-16,0 0-35 16,0 0-14-16,0 0-22 15,0 2 49-15,0-2 11 16,0 1 11-16,0-1 10 0,-6 3-9 16,2 0 34-1,-6 1 3-15,1 3-17 0,-2 0 23 16,-1 1-30-16,0 1-7 15,0-1 11-15,0-1-18 16,-1 2 0-16,-1-2 10 16,1 0-2-16,1-1 4 15,1-3-8-15,4 1 5 16,1-2-6-16,3 0-3 16,1-1 0-16,2-1-2 15,0 0-18-15,0 2-39 16,0-2-19-16,0 0-27 15,2 0 15-15,7-3-102 16,3-5-3-16</inkml:trace>
  <inkml:trace contextRef="#ctx0" brushRef="#br0" timeOffset="-42965.409">25225 3202 307 0,'0'0'163'16,"0"0"-72"-16,0 0-27 15,0 0-28-15,0 0 9 16,0 0-25-16,0 0-1 0,17 14 14 16,-10-6-4-1,2 2 31-15,0-2-8 0,1 2-31 16,-2-1 25-16,-2-1-40 15,0 0 10-15,0 0 2 16,-3 1-5-16,-2-1 2 16,1 0-15-16,-2-1 1 15,0 2 4-15,0-1-5 16,3-1-86-16,1 0-52 16,1-1-150-16</inkml:trace>
  <inkml:trace contextRef="#ctx0" brushRef="#br0" timeOffset="-41765.617">26176 11143 717 0,'0'0'244'0,"0"0"-142"0,0 0-26 15,0 0-47-15,0 0-19 16,0 0 3-16,0 0-12 16,0 0-1-16,0 0 0 15,0 0 10-15,0 0-9 16,0 0-1-16,0 0-20 15,0 0-3-15,0 0-99 16,1 0-71-16,4 0-12 16,2 0-196-16</inkml:trace>
  <inkml:trace contextRef="#ctx0" brushRef="#br0" timeOffset="-41223.0689">26176 11143 413 0,'53'-22'209'0,"-53"22"-79"16,0 0 32-16,0 0-12 15,0 0-36-15,0 0 6 16,0 0-56-16,0 0-3 16,0 0-10-16,0 0-35 15,0 0 38-15,-3 0-28 16,-2 0-26-16,-3 0 8 0,0 0-8 15,-1 0 0-15,-2 4 0 16,-1 3 2-16,-3 4-11 16,0-1 9-16,-1 1 0 15,0-3-13-15,2 2 14 16,3-5-1-16,2 0 0 16,3-1 15-16,-1-2-20 15,2 1 5-15,1 2-23 16,-2-2 22-16,1 2-27 15,-2 0 20-15,3-1 8 16,-2 1-7-16,-1-1-1 16,3 3 8-16,-2-3 0 15,0 0-10-15,2 0 11 0,2 0-1 16,2-2 0 0,0 1-26-16,0 2 25 0,6 0 1 15,7 3 0-15,3 0 9 16,0 0 1-16,2 2-10 15,-2-2 0-15,1 1 13 16,-3-1-8-16,-3 2-5 16,2-3 0-16,-4 2-6 15,3 0 6-15,11-2-117 16,-3-2-176-16,0-5-355 0</inkml:trace>
  <inkml:trace contextRef="#ctx0" brushRef="#br0" timeOffset="-40541.89">27389 11344 212 0,'0'0'306'15,"0"0"-173"-15,0 0-54 0,0 0-43 16,0 0-36-16,0 0-72 15,0 0-218-15</inkml:trace>
  <inkml:trace contextRef="#ctx0" brushRef="#br0" timeOffset="-39923.5269">27389 11344 54 0,'104'-23'194'16,"-104"23"-42"-16,0 0 5 16,0 0-43-16,0 0-19 0,0 0 58 15,0 0-67-15,-10-9 34 16,5 9-25-16,1-3-50 16,-1 3 7-16,-1-1 0 15,0 1-18-15,-4 0 12 16,-1 0-37-16,-2 0-8 15,-2 0 11-15,-4 6-2 16,-2-1-10-16,-2 2 0 16,-2 2 8-16,0-1-1 15,2-2-7-15,4 0 0 16,1 0-8-16,6-2 10 16,3-1-2-16,0 0 0 0,5-2 9 15,2 0-15-15,1-1 6 16,1 2-9-16,0-2 3 15,0 0-21-15,0 1-8 16,1 4 6-16,8 0 29 16,3 1 3-16,0 2-3 15,1 0 1-15,1 2 13 16,1-2-5-16,-3 3-8 16,0-1-1-16,-1 0 6 15,0 0-6-15,-2-2 0 16,0 0 0-16,-2 1-1 15,1-1 4-15,0 1-3 16,0 1 0-16,-2 1 1 16,2-1 5-16,-4 0-6 15,2-2 0-15,0-1-1 0,-3-3 7 16,1 0-6-16,0-1 0 16,-1 0-11-16,0 1 10 15,0-2-139-15,0 2-97 16,-2-3-88-16</inkml:trace>
  <inkml:trace contextRef="#ctx0" brushRef="#br2" timeOffset="-30307.166">25832 10354 103 0,'0'0'173'0,"0"0"-139"0,0 0-8 16,0 0-25-16,0 0 0 15,0 0 23-15,0 0-23 16,-1 0 12-16,1 0 16 16,0 0 0-16,0 0 39 15,0 0-28-15,0 0-7 16,0 0 5-16,0 0-38 15,0 0 15-15,0 0-15 16,-2 0 11-16,-1 0-8 16,-2 0-2-16,-4 8 13 15,0 0 54-15,-3 0-18 16,0 1 10-16,0 3-16 16,-1-2-36-16,-1 5 13 0,-1 1-21 15,0 3 0 1,0 2-12-16,2 2 14 0,-2 5-2 15,3 0 0-15,0 3 4 16,0 0-4-16,2-1 0 16,1-3 0-16,-2-1-8 15,2 1 9-15,2-2-1 16,-3 0 0-16,-1 0 13 16,2-1-14-16,-3 3 1 15,2-1 0-15,-1 5-9 16,-2-2 16-16,2 2-7 15,1 0 0-15,-2-2 6 16,6 2-7-16,0-2 1 16,3-1 0-16,-2 0-3 0,1 0 4 15,0 1-1-15,-2 3 0 16,-2-3 12-16,1-1-11 16,-2 0-1-16,3-1 0 15,-2-2-3-15,2 2 3 16,-2 0 0-16,0-2 0 15,0 1 8-15,1-4-10 16,-2 1 2-16,2-2 0 16,-1 0-3-16,1 1 4 15,-1 0-1-15,2 0 2 16,0 0 9-16,0-2-9 16,2 0-2-16,-1 0 0 15,0 0-12-15,0 0 14 0,2-1-2 16,0 0 0-16,-2 1 8 15,2-2-3-15,0 1-4 16,-1 1-1-16,-2 0 45 16,3-2-44-16,0 1-1 15,0-2 2-15,0 0 11 16,0-1-13-16,0 3 0 16,0 2 0-16,2 0-5 15,-1 4 13-15,2 0-5 16,0 0-3-16,0-2 13 15,0-3-14-15,0-4 1 16,0-2 0-16,0 1-6 16,0-3 7-16,0 0-1 0,2-1 0 15,-2-1-9-15,0 0 0 16,1-1 5-16,2 0 3 16,0-1-12-16,2-4 10 15,1 0-9-15,1 1 2 16,3-4 10-16,3 1 16 15,3-2-16-15,0 0 0 16,5 0 9-16,-3-4-9 16,5-4 0-16,-3 2 7 15,3-4 3-15,-1 0-1 16,2-4-9-16,0 1 1 16,0-3 31-16,-3 0-31 15,0-5 13-15,-2-5 6 16,-4-5-19-16,1-6 19 15,-2-5-20-15,-1-2 2 0,-6-1 9 16,1-3-1-16,-3 2-10 16,-2-1 2-16,1 0 5 15,0 4 17-15,-1 1-24 16,0-1 0-16,2 3-6 16,-1 2 7-16,1 2-1 15,2-1 0-15,2 1 13 16,-1 1-22-16,-1 1 9 15,1 1-16-15,0 4 8 16,-2 1-2-16,2 3 10 16,-2-1-11-16,3 1-25 15,-2 0 25-15,1-2-12 0,-1-2 15 16,-1 3-5-16,-1-3 12 16,-2 1 1-16,0-2 6 15,-2-1-5-15,1 0 21 16,-1-1-22-16,1 5 0 15,1 2 13-15,0 3-7 16,0 2 1-16,-2 2-2 16,3-1 3-16,-1 2-1 15,-1 2-7-15,-1 1 0 16,-1 1 0-16,0-1 9 16,0 4-9-16,0 0 0 15,0-2 10-15,0 1-10 16,-3 0 0-16,-5 0 0 15,2-3-7-15,-2-2 14 0,2 0-7 16,0 0 0-16,0-2 7 16,3 0-7-16,0 4 0 15,0 0 0-15,0 1 0 16,0 3 2-16,-1-1-2 16,-1 2 13-16,0-1-3 15,0 4 35-15,1 0-43 16,1 2 7-16,-1 3-18 15,3 1 1-15,-1 0 8 16,2 0 0-16,-1 0-29 16,1 0 28-16,-2 0-21 15,2 0-3-15,0 0 19 16,-1 0-3-16,1 0 9 16,0 0 0-16,0 0-26 0,0 0-29 15,-7 11-88 1,1 6 23-16,-3 2-121 0</inkml:trace>
  <inkml:trace contextRef="#ctx0" brushRef="#br2" timeOffset="-29361.788">24946 12804 811 0,'0'0'293'16,"0"0"-112"-16,0 0-95 15,0 0-21-15,0 0-8 16,0 0-38-16,99-28 29 15,-50 14-47-15,0 3 0 16,-1 1 1-16,-6 4-1 0,-4 2-2 16,-6 1-73-16,-7-3-148 15,-5 2-120-15,-13 0-338 0</inkml:trace>
  <inkml:trace contextRef="#ctx0" brushRef="#br2" timeOffset="-29023.682">25052 12633 598 0,'0'0'188'16,"0"0"-129"-16,0 0-59 16,0 0-8-16,0 0 8 0,0 0 21 15,39 106 5 1,-25-61 62-16,-1 6-10 0,-3 3 24 15,-1 4 25-15,-1-1-66 16,-2 3-2-16,-3-2-29 16,-2-6-29-16,1-7 25 15,-1-9-26-15,-1-7 0 16,0-8 0-16,0-10 13 16,0-4-13-16,0-3 10 15,0-4-9-15,0 0 24 16,-6-2-25-16,-9-9-92 15,-1-2-71-15,-19-13-96 16,6 6-27-16,0 1-65 0</inkml:trace>
  <inkml:trace contextRef="#ctx0" brushRef="#br2" timeOffset="-28851.144">24913 13168 192 0,'0'0'286'0,"0"0"-97"0,0 0-65 15,0 0 33-15,0 0-28 16,0 0-41-16,0 0-17 15,66-38-23-15,-37 27 3 16,0 0-9-16,1 0-42 16,3 3 22-16,-2 0-22 15,2-1-7-15,16-5-60 16,-10 2-189-16,-3-1-124 0</inkml:trace>
  <inkml:trace contextRef="#ctx0" brushRef="#br2" timeOffset="-28424.125">25598 12669 796 0,'0'0'168'16,"0"0"-82"-16,0 0-13 15,0 0-54-15,-98 54-6 16,62-25-5-16,-1 1 4 15,0-4-19-15,7-3 7 16,10-9-74-16,7-4 4 16,8-7-21-16,4-3 34 0,1 0 0 15,0 0-107-15,9-1-38 16,6-5 50-16,-2 0 51 16,5 2 49-16,-4 4 52 15,2 0 22-15,-3 6 70 16,1 9 41-16,-1 5 70 15,0 4-34-15,-2 4-69 16,-3 2 37-16,0 2-59 16,-3 0-10-16,-4-1-3 15,-1-1-50-15,0-3 7 16,0-2-5-16,-8-1-17 16,0-4 23-16,2-6-23 15,0-4-59-15,4-10-67 16,2 0-110-16,0-6-175 0</inkml:trace>
  <inkml:trace contextRef="#ctx0" brushRef="#br2" timeOffset="-28226.823">25519 12943 651 0,'0'0'117'16,"0"0"-12"-16,0 0-5 15,0 0-42-15,106-61-12 16,-74 50-46-16,-3 1 0 16,-2 4 0-16,-5 3-10 15,-3 3-72-15,-3 0-86 16,-7 0-81-16,-5 0-154 0</inkml:trace>
  <inkml:trace contextRef="#ctx0" brushRef="#br2" timeOffset="-27640.391">25692 12911 316 0,'0'0'157'16,"0"0"-69"-16,0 0-12 15,0 0-14-15,0 0 19 16,-9 98 49-16,9-64-34 16,6 6-13-16,0-1-9 15,3-2-33-15,-1 1 28 16,-2-5-35-16,-2-2-16 0,1-2 27 15,-2-7-44-15,-1-1 9 16,1-4-4-16,-1-1 7 16,-1-5-13-16,-1-2 0 15,0-4 0-15,2-2-9 16,-2-3 9-16,0 0 0 16,0 0 0-16,0 0 12 15,0 0-13-15,0 0 1 16,0 0 0-16,-3 0-4 15,0 0 4-15,1 0 0 16,0-1-2-16,2-1-20 16,0 1-8-16,0 0-38 15,0-1-37-15,0-1 7 16,0 0-23-16,0 0 64 16,0 1 49-16,0-2 8 0,0 4 4 15,0-2 23-15,0-2-1 16,0 2 44-16,0 2-33 15,0-4 15-15,0 3 22 16,0 1-36-16,0 0 5 16,0 0-29-16,0 0-13 15,0 0 2-15,0 0-3 16,0 0 0-16,0 0 0 16,0 0 7-16,0 0-6 15,0 0-1-15,0 0 0 16,0 0 6-16,0 0-4 15,0 0-4-15,0-1-4 16,0-8-134-16,7-1-223 0,0-2-329 16</inkml:trace>
  <inkml:trace contextRef="#ctx0" brushRef="#br2" timeOffset="-26640.064">25622 12789 232 0,'0'0'184'0,"0"0"-57"16,0 0 1-16,0 0-10 15,0 0-41-15,0 0-2 16,0 0-43-16,-4-3-31 16,4 7 17-16,0 8 0 15,0 1 45-15,1 5 3 16,5-2-30-16,0 3 16 15,3-1-24-15,-2 2-18 16,3 1 31-16,-1 5-33 16,2 2 20-16,-2 1 2 15,0 1-21-15,0 1 27 0,-1-3-22 16,-2 1-13-16,0-4 20 16,-2-3-14-16,0 0-1 15,-1-3-6-15,-1-2 15 16,-1-2-10-16,1 1-5 15,-2-3 0-15,1-1-3 16,1-1 4-16,1-2-1 16,-1 0 0-16,1-2 11 15,1-2-8-15,-1 1-3 16,0-3 0-16,1-1 3 16,1 0 6-16,-2-1-9 0,1-1 3 15,-1 0 8 1,2 0-19-16,-1 0 8 0,4 0-40 15,-4-17-57-15,-1-1-151 16,-3-1-256-16</inkml:trace>
  <inkml:trace contextRef="#ctx0" brushRef="#br2" timeOffset="-25922.984">25412 12891 430 0,'0'0'181'0,"0"0"-45"16,0 0-15-16,0 0-8 0,0 0-58 15,0 0-19 1,0 0-21-16,6 0-7 0,0 2 2 16,0 5-10-16,-2 1 0 15,-1 0-2-15,-1 4 11 16,-1 3 0-16,-1 0 50 16,0 4-7-16,0 1 28 15,0 2-34-15,-1-1-28 16,-4 1 15-16,-1 1-33 15,2 1 13-15,-1 1-13 16,2 0 15-16,0 1-15 16,-1 0 0-16,1-3 0 0,0 1-6 15,0-1 12-15,1-3-6 16,-1-2 0-16,-1-3 11 16,1 0-11-16,2-5 0 15,1-3 0-15,0-1-6 16,0-2 8-16,0-3-2 15,0-1 3-15,0 0 6 16,0 0 5-16,10 0 17 16,-1 0-2-16,3-3 1 15,3-2-30-15,-3-2-1 16,2 1-21-16,0-1-30 16,1 1 21-16,-2-3-57 15,4 2-28-15,-5-2 0 0,3-4-71 16,-5 2-13-1,-4 1-114-15</inkml:trace>
  <inkml:trace contextRef="#ctx0" brushRef="#br2" timeOffset="-25651.703">25552 13233 415 0,'0'0'75'0,"0"0"4"16,0 0 5-16,0 0-9 16,0 0 29-16,0 0-39 15,0 0 13-15,31 75-7 16,-23-60-32-16,-2 1 32 0,0-1-25 16,0-3-19-1,0-1 7-15,-3-2-33 0,0-5 8 16,0-3-1-16,-2-1-8 15,1 0 0-15,-2 0-147 16,1-7-158-16</inkml:trace>
  <inkml:trace contextRef="#ctx0" brushRef="#br2" timeOffset="-24849.854">25980 12816 575 0,'0'0'196'16,"0"0"-82"-16,0 0-13 15,0 0-1-15,0 0 17 16,0 0-70-16,0 0 0 0,21 11 19 15,-11-3-52-15,-1 1 8 16,-1-1-16-16,-3 1 2 16,-4-1 8-16,-1 1-16 15,0 4-9-15,-15 12-50 16,-6-4-228-16,-1-1-317 0</inkml:trace>
  <inkml:trace contextRef="#ctx0" brushRef="#br2" timeOffset="-24506.773">25982 13037 808 0,'0'0'147'0,"0"0"-70"15,0 0 93-15,0 0-84 16,0 0-46 0,0 0-40-16,0 0-21 0,77 16-82 15,-77 4-82-15,-4 9 26 16,-17 3-20-16,-6 2-6 15,0-1 129-15,0-4 44 16,5-5 12-16,6-7 2 16,5-7 11-16,8-4 31 15,3-4 49-15,0-2 31 16,5 0-36-16,12 0 33 16,5-6 6-16,4-2 21 15,1 1-57-15,2-1-1 0,-3 1-4 16,0 0-63-1,-3-2 6-15,-1 0-26 0,0 0-3 16,3-11-6-16,-5 2-197 16,-4-1-348-16</inkml:trace>
  <inkml:trace contextRef="#ctx0" brushRef="#br2" timeOffset="-24237.48">26325 12721 760 0,'0'0'215'16,"0"0"-197"-16,0 0-8 0,0 0 29 16,0 0-9-16,0 0-4 15,0 0 10-15,18 79-35 16,-17-67 12-16,-1 0-6 15,0-2-4-15,0 0-6 16,0-1-13-16,0 2-55 16,-3-2-40-16,0-1-31 15,3-5 10-15,0-1-72 16</inkml:trace>
  <inkml:trace contextRef="#ctx0" brushRef="#br2" timeOffset="-24024.061">26595 12797 484 0,'0'0'199'0,"0"0"-128"0,0 0 50 15,0 0 44-15,0 0-47 16,0 0 4-16,0 0-71 16,-43 50-35-16,22-36 0 15,-5 3-9-15,-7-1-14 16,-5 4-43-16,-16 6-135 15,6-5-116-15,8-4-351 0</inkml:trace>
  <inkml:trace contextRef="#ctx0" brushRef="#br2" timeOffset="-23796.6699">26225 12997 573 0,'0'0'112'16,"0"0"-81"-16,0 0 83 15,0 0 7-15,0 0-7 16,58 92 2-16,-48-59-38 16,-2 6 28-16,-5 2-52 15,-1 0-41-15,-2-4 22 16,0-5-35-16,0-5 1 16,0-6 5-16,1-4-6 15,2-5-67-15,0-4-100 16,3-8-136-16,-3 0 73 15,-2-3-113-15</inkml:trace>
  <inkml:trace contextRef="#ctx0" brushRef="#br2" timeOffset="-23356.8189">26341 13090 470 0,'0'0'140'0,"0"0"-47"16,0 0-2-16,0 0-55 15,0 0 10-15,0 0 18 16,88-54-53-16,-71 48 15 16,-4 0-10-16,0 4-7 15,-4-1 28-15,1 0-36 16,-4 3 5-16,-1 0-3 16,0 0 7-16,-1 0-10 0,1 0 2 15,-2 8 35 1,1 4 56-16,-1 4-72 0,1 1 8 15,-3 5 15-15,-1 7-12 16,0 5 37-16,0 3-15 16,0 4-16-16,0 1 27 15,0 0-40-15,0 1-5 16,0-1-8-16,0-2-2 16,4 2 0-16,1-1-10 15,1-6 1-15,-2-5 5 16,-1-9-5-16,0-7-1 15,-1-5 0-15,-2-3 13 0,0-6-27 16,0 0 8-16,-5-9-108 16,-18-30-99-1,1 3-146-15,-1-3-224 0</inkml:trace>
  <inkml:trace contextRef="#ctx0" brushRef="#br2" timeOffset="-23057.526">26434 13232 522 0,'0'0'128'16,"0"0"-80"-16,0 0-21 16,0 0 7-16,0 0-34 15,0 0-1-15,0 0-78 16,43 28 1-16,-48-8-6 16,-11 3-119-16,0-1 66 15,1-4 114-15,6-5 23 0,4-5 82 16,5-6 84-16,0-2 22 15,5 0 8-15,8 0 15 16,5-7-36-16,2-3-36 16,4-2-77-16,-1 0-20 15,3-2-27-15,-7 3-8 16,-1 1-14-16,-7 3-93 16,-4 2-94-16,-6 4 7 15,-1 1 4-15,-10 0 2 16,-4 0-404-16</inkml:trace>
  <inkml:trace contextRef="#ctx0" brushRef="#br2" timeOffset="-22662.703">26234 12794 461 0,'0'0'153'0,"0"0"-10"16,0 0-6-16,0 0 39 15,0 0-4-15,0 0-44 0,0 0-40 16,-2-45-73-16,2 45-6 16,0 3 2-16,0 9-2 15,0 2 49-15,5-1-23 16,-1 0-20-16,-1-1 11 16,2 0-17-16,-2-3-9 15,3 1 0-15,-3-4-11 16,3 3-67-16,3-3-88 15,-2-2-148-15,2-4-315 0</inkml:trace>
  <inkml:trace contextRef="#ctx0" brushRef="#br2" timeOffset="-21307.206">26693 11139 485 0,'0'0'119'0,"0"0"-44"15,0 0-48-15,0 0-17 16,0 0 6-16,0 0-14 15,0 0-2-15,-62 33 4 16,48-23 2-16,2 2 2 0,-2 1 7 16,-2-1 6-16,0 1 53 15,1 0-39-15,-3 2 17 16,2 1-22-16,-3 2-30 16,2 3 21-16,-1 3-21 15,3 5 0-15,-1 3-6 16,1 7 8-16,0 3-2 15,1 7 2-15,1 4 8 16,1 6-11-16,-3-4 1 16,3 1 0-16,0-4-2 15,1-7 3-15,3-6-1 16,5-6 0-16,3-8 10 0,0-2-14 16,0-4 4-1,6-2-4-15,3-2-5 0,3 1 8 16,-2-1 1-16,1 1 0 15,2-1 6-15,-2-2-6 16,2-1 0-16,1-2 0 16,3-1-11-16,1-3-2 15,5-2 12-15,0-1 0 16,2-2-2-16,1-1-4 16,0 3 7-16,-1-2 0 15,0 1-7-15,-1-2 7 16,-1 0 0-16,-1 0 0 15,0 0 10-15,-4 0-4 0,2-2-6 16,-3-9 0 0,0-2 3-16,1-5 4 0,-3-3-7 15,0-5 3-15,-5-2 6 16,1-4-2-16,-3-2-7 16,-3-2 0-16,-1-3-7 15,-2-4 5-15,-2-1 1 16,0-5-8-16,0-1-10 15,0-3 13-15,0 4 6 16,-3 1 0-16,-3 3-8 16,-1 4 9-16,-1 2-1 15,2 3 0-15,-1 2 7 16,-4 4 1-16,1 4-7 16,-1 4 24-16,0 6 2 15,2 4-25-15,1 5 30 0,0 3-9 16,1 2-23-16,1 0 20 15,2 2-20-15,-1 0 0 16,2 0-7-16,-1 0 10 16,-2 0-3-16,1 0 0 15,1 0-26-15,1 0 13 16,1 0-36-16,1 0-13 16,1 0-2-16,0 0-37 15,0 0-23-15,0 0-82 16,-2 0-2-16</inkml:trace>
  <inkml:trace contextRef="#ctx0" brushRef="#br2" timeOffset="-19573.84">24706 9993 204 0,'0'0'249'0,"0"0"-155"16,0 0-42-16,0 0 10 15,0 0-38-15,0 0 7 16,0 0-18-16,-85 14-12 16,72-8 9-16,-5 1-10 15,1-1 0-15,-2 4 14 0,1-2-13 16,-1 1 123-16,-1-1-92 15,4 0-30-15,-2 1 8 16,4 0-10-16,0 0 0 16,0 1-1-16,-1 3 7 15,0 0-6-15,2 2 0 16,-2 2 0-16,1 0-7 16,3 1 7-16,0 1 0 15,1 1-2-15,-4 4 4 16,2 4-3-16,-2 0 1 15,0 4 0-15,-1 2-4 16,3 4 4-16,0 2 0 16,0 1-1-16,3 1 8 15,0 0-7-15,-1-1 0 16,1-1 1-16,3-4-8 0,1 1 7 16,2-3 0-16,3 0 0 15,0-3 12-15,0 1-7 16,3-3 1-16,8 2-6 15,3-4 9-15,5 1-9 16,2-4 0-16,1-3 0 16,2-2 9-16,3-2-12 15,1-3 3-15,2-3-4 16,4-7-11-16,4-4 5 16,5 0 10-16,0-8-1 15,2-10 10-15,-3-2-11 16,-6 0 2-16,-4-6 0 0,-3 0 2 15,-4-2-1 1,-7 2-1-16,0-4 6 0,-2 2 9 16,-4-3-8-16,0-2-7 15,1-3 0-15,1-5-4 16,2-3 5-16,2-7-1 16,3-2 0-16,-2-4 9 15,-3 1-6-15,-3 3-3 16,-4 4 0-16,-2 3 1 15,-2 1 7-15,-2 5-8 16,0 1 5-16,-3 5 7 16,0 4-7-16,0 2-5 15,-3 6 0-15,-6 0-6 0,0 5 7 16,1 3-1 0,-2 1 0-16,2 4 10 0,-1 4-10 15,1 0 0-15,-1 4 0 16,-3 1 1-16,-3 0 1 15,-2 0-2-15,-4 7 0 16,2 0 3-16,1 2-13 16,3-4 3-16,5 0-22 15,2-2 28-15,4-1-40 16,0-2 8-16,4 1-28 16,0 4-77-16,0 1-76 15,0-2 21-15</inkml:trace>
  <inkml:trace contextRef="#ctx0" brushRef="#br2" timeOffset="-17957.096">24029 9088 371 0,'0'0'140'15,"0"0"-96"-15,0 0-36 16,0 0 4-16,0 0-6 16,0 0 18-16,-79 11 14 0,59-9-21 15,-2 4 31 1,-2 0-28-16,-1-1-3 0,-2 3 17 16,0 3-33-16,0 1 13 15,-1 2-14-15,0 5 10 16,-2 3-9-16,0 5-1 15,-1 3 0-15,1 3-11 16,-2 4 15-16,3 3-4 16,0 1 0-16,4 3 1 15,-1-4 2-15,2 0-3 16,4-2 0-16,0-5-3 16,1 2 0-16,1-1 3 0,0-2 0 15,0-1 7-15,2-1-7 16,1-3 0-16,4-4 0 15,5-3-1-15,5-3-10 16,1-2 10-16,0-4-1 16,12 0 0-16,9-1 2 15,5-3 0-15,9-2 0 16,4-2 5-16,4 1 3 16,5-1-8-16,1 0 0 15,-3 1 7-15,2 1-3 16,-3-2-4-16,1 0 0 15,-3-2 0-15,-4-1-9 16,-2 0 9-16,-3 0 3 16,-2 0 4-16,-1-6-4 15,0-7-2-15,4-5-1 0,1-6 5 16,0-4 6-16,-1-1-6 16,-3 2-4-16,-2 2-1 15,-2 1 25-15,-3 5-2 16,0 1-9-16,-3 5-4 15,-2 1 0-15,-2 3-7 16,-3 1-3-16,0 1 6 16,-3 0-3-16,0 0-3 15,0-3 0-15,-5-4-9 16,-1-1 12-16,-1-3-3 16,-4-4 10-16,-1-2-8 15,0-2 9-15,0-4-11 16,-3 1 0-16,-6-1-1 0,-3-2 4 15,-2 4-3-15,-2 0 0 16,-1 3 1-16,-3-1-1 16,-2 1 0-16,-2 0 0 15,-3 0 3-15,-1-1 6 16,-2 0 1-16,0 1-7 16,0 2 4-16,1 4 18 15,3 2-23-15,1 7 0 16,2 3 7-16,4 1-1 15,2 4 2-15,0 2-10 16,2 0 6-16,-3 0-9 16,1 5 3-16,0 2 0 0,0 2-6 15,1-1-38 1,-1 0-49-16,-5 6-22 16,3-3-80-16,-1-1-189 0</inkml:trace>
  <inkml:trace contextRef="#ctx0" brushRef="#br2" timeOffset="-16623.8189">23456 7953 459 0,'0'0'156'0,"0"0"-81"16,0 0-13-16,0 0 42 15,0 0-20-15,-81 0-18 16,65 0-38-16,-1 0-20 16,-3 1-5-16,0 8-3 15,-2 2 0-15,-3 1-4 16,1 3 5-16,-3 0-1 16,3 4 0-16,-5-1 10 0,1 1-11 15,0 3 1-15,-1 1 0 16,3 1-14-16,3 1 14 15,5 0 0-15,4 5 0 16,1 0-13-16,6 6 12 16,-2 1-12-16,5 0-19 15,1-4 26-15,3-3-31 16,0-3 35-16,0 0-5 16,0-4 10-16,3 0-12 15,5-1 9-15,1-1 0 16,4-1-13-16,0 0 15 15,3-1-4-15,5-2-11 16,3-2 13-16,2-1-14 0,3-3 14 16,5-1 0-16,-1 0 25 15,2-2-18-15,-3 0-5 16,4-2-2-16,0-2 1 16,2-4-1-16,0 0 4 15,-1-4 8-15,1-14 15 16,-1-1-26-16,1-3 1 15,-3-4 43-15,-4 0-38 16,-2 1 4-16,-5-1-11 16,-2 0 9-16,-4-1-15 15,-3-1 8-15,0 0-2 16,-3-2 11-16,-3-1-9 16,1-1 21-16,-4 2-18 0,-1 0-4 15,-4 5 40 1,-1 2-12-16,0 2-3 0,0 2 10 15,-7 3-4-15,-8-3 7 16,-2 1-39-16,-5 0 1 16,-5 0-1-16,-4 1 0 15,-4 0 0-15,-2 2 0 16,-2 1 9-16,-1 4-16 16,4 2 7-16,2 1 0 15,1 3-12-15,3 3 8 16,0 1 2-16,2 0-17 15,1 0-40-15,4 0 10 0,1 1-64 16,5 5-27-16,3-2 33 16,4-2-70-1,5-2-105-15</inkml:trace>
  <inkml:trace contextRef="#ctx0" brushRef="#br2" timeOffset="-15106.907">23356 6119 605 0,'0'0'127'16,"0"0"-77"-16,0 0-11 15,0 0 13-15,-84 0 6 16,59 0-48-16,0 0 0 15,-1 0-7-15,1 3 7 16,-1 3-10-16,0 1 0 0,-3 1 0 16,-1 2 3-1,1 3-3-15,-1 0 0 0,0 2-1 16,2 0-10-16,1 0 11 16,2 1 0-16,2 1-13 15,2 1 7-15,2 0-36 16,2 0 16-16,3 2 19 15,1-1-19-15,0 0 20 16,3 0 5-16,-1 0 1 16,1 2 0-16,1-2 0 15,3 1-8-15,0 2 7 16,1 2-14-16,3 4 15 16,0 0 0-16,2 6-10 15,0-1 0-15,0 4 10 16,0-1 0-16,0-3-1 0,0-6-5 15,2-4-7-15,8-6 0 16,0-4 5-16,3-3 7 16,4-1 2-16,2-2 32 15,4-2 14-15,4 1-29 16,3-5-6-16,3-1 21 16,5 0-10-16,2 0 3 15,1 0 6-15,0-1-7 16,0-3-21-16,-1-2 12 15,-1 0-14-15,0-2-2 16,-2-4 0-16,-3 0 15 16,-2-2-15-16,-6-3 0 15,-2 0-1-15,-3-2 9 16,-3 0 6-16,-3-1-14 16,0-1 0-16,-3-2 0 0,0 1 7 15,-5-2-7-15,-1 1 0 16,-1 0 2-16,-4 4-8 15,-1 1-3-15,0-1-27 16,0 5 35-16,0 0-36 16,-1 1 37-16,-4 0-10 15,1-2 29-15,-1 1-17 16,1-2 0-16,-1 2-2 16,0-1 59-16,-1 1-50 15,-1 0 23-15,1-1-6 16,-1 1-26-16,-3 2 36 15,2-2-36-15,-2 1 6 16,-2 1-2-16,0-1-4 0,-1-1 0 16,-1-1-1-16,-2 2 11 15,1-2 3-15,-5 0-13 16,4 2 8-16,-5 3 8 16,3 2-14-16,-3 2-2 15,-1 4 0-15,-2 2-18 16,1 0 8-16,-3 0-23 15,0 8-13-15,4-2 44 16,4 0-58-16,2-3 39 16,7 0-3-16,3-3-38 15,0 0-47-15,3 0-200 16</inkml:trace>
  <inkml:trace contextRef="#ctx0" brushRef="#br2" timeOffset="-13473.278">23481 4732 363 0,'0'0'126'16,"0"0"-79"-16,0 0-26 16,0 0 3-16,0 0 12 15,0 0-23-15,-79-16 4 16,61 10 2-16,0 0-12 16,-3 0 21-16,-1 0-22 15,-1 0 17-15,-2 2 20 16,1 0-31-16,1 1 1 0,0 1-9 15,4 2 5-15,-2 0-11 16,3 0 2-16,0 0 0 16,3 0-7-16,-1 6 6 15,4 1 1-15,-1-1 0 16,2 0 1-16,2 2-7 16,-1 0 6-16,1 1-1 15,-2 0-9-15,1 3 1 16,-2 3 9-16,-3-1 0 15,-2 5 8-15,-2 2 4 16,-1 0-11-16,3 2-1 16,3-2 0-16,4-1-3 15,7 1 1-15,3-1-6 0,0 0-14 16,6-1 15-16,9 0-19 16,4-3 26-16,5 1 8 15,1 1 8-15,4-5 6 16,1 2-6-16,-2-3-16 15,2-2 17-15,0 1-10 16,-1-5-7-16,4 1 0 16,3 0 1-16,-1 0-1 15,0-1 20-15,-2 0-17 16,-1 2-6-16,-4-1 6 16,-1 2-3-16,-2 0 13 15,0 2-7-15,1 1-6 16,1-1 1-16,7 1 11 0,0-1-2 15,5-2-10 1,1-3 1-16,3 0 1 0,-4-5-2 16,-1-1 0-16,-4 0 17 15,-3 0-7-15,-4 0 25 16,-2 0-28-16,-2 0-7 16,-2 0 4-16,1 0-3 15,-1 0-1-15,0 0 0 16,0 0 8-16,-2 0 5 15,-2-1-13-15,-4-5 1 16,-4 0 25-16,-1-3-26 16,-4-1 63-16,0-1 10 0,-2-2-24 15,-2 0 39-15,0 0-42 16,0-4-11-16,-6 1-29 16,-4-3 4-16,-6-1 0 15,-3-1 14-15,-3-1-16 16,-5-1 11-16,-3-1-17 15,-4 1-2-15,-2 1 0 16,-1-1 14-16,-5 3-14 16,-1-4 0-16,-1 2 7 15,-2 1-7-15,1-2 0 16,-1 1 0-16,1-1 0 16,2 2 7-16,3 2-7 15,1 0 0-15,5 1 0 16,1 2-7-16,3 4 7 15,3 2-15-15,3 2 14 0,4 3-62 16,3 3-35-16,2 2-68 16,5 0-55-16,4 3 29 15,4 6-75-15,2-5-123 0</inkml:trace>
  <inkml:trace contextRef="#ctx0" brushRef="#br2" timeOffset="-11807.73">24446 3338 383 0,'0'0'163'15,"0"0"-108"-15,0 0-9 0,0 0 48 16,0 0-32 0,-89-3-46-16,61 3 11 0,-5 0-25 15,-5 3 5-15,0 3 4 16,-1-5-9-16,2 0 40 15,4-1-3-15,4 0 26 16,4 0 7-16,7 0-36 16,3-2 47-16,3-4-14 15,1 0-35-15,3 0 3 16,-1 1-37-16,0 1 9 16,2 1-9-16,1 2 0 15,-2 0 0-15,0 1-2 16,-2 0 5-16,-2 0-15 15,-4 0 11-15,-2 2 1 16,-4 5-10-16,-2 0 11 0,4 0-1 16,-1 2 0-16,4-3 10 15,0 3-22-15,-1-1 12 16,0 2-24-16,-3 4 23 16,1-1-31-16,2 2 14 15,-2 0 17-15,5-3-23 16,1-1 17-16,1-2 4 15,3-2 3-15,1-1-18 16,3 0 18-16,0 0 0 16,1-1-1-16,1 1-22 15,3-1 17-15,-1 3-27 16,2 0-15-16,0 1 40 16,0 1-24-16,11 4 32 0,1-2-2 15,4 2 1-15,1 2-2 16,3 0 3-16,0-1-3 15,4-2-7-15,3 2-3 16,4-1 13-16,3-3-9 16,5-1 28-16,4-2-19 15,2-1 12-15,0-3-2 16,-2-1-6-16,2 0-2 16,-7-3-2-16,0 3 0 15,-4-2 8-15,-2 3-8 16,-3 0 0-16,1 2 0 15,3 0-13-15,1-1 21 16,6 1-8-16,1 1 2 16,2 1 11-16,0-1-18 0,-2 3 5 15,-2-2-2-15,-4 2-8 16,1 1-4-16,-5-1 14 16,1-2 0-16,-4 0 0 15,-1-2 9-15,0 0-9 16,-2-4 0-16,0 2 6 15,-1-4 1-15,-3 0-4 16,2 0 7-16,-3 0-9 16,-1 0 18-16,0-2-19 15,-1-2 1-15,0-2-6 16,-1 0 20-16,0-1-15 16,1-2 4-16,-2 2 5 15,-1-2 8-15,-4 0-17 0,-3 1 0 16,-2-2 27-16,-4 1-27 15,-1 0 26-15,-1-2 7 16,0-1-1-16,0 0-6 16,-6-2-26-16,-4-1 1 15,1-1 25-15,-1 1-25 16,-1-1 9-16,2-1-10 16,0-2 8-16,2 0-16 15,-5 1 8-15,3 0 0 16,-4 0-1-16,1 3-8 15,-2 1 1-15,-2 0 6 16,-3 0 4-16,-4 2 11 16,-5-2-13-16,-4 1 0 0,-4 1-2 15,-2-1 8 1,-1 2-6-16,-1 0 0 0,-5 0 3 16,2 0 1-16,-2 4-4 15,2-2 0-15,1 0 0 16,0 2 6-16,3 2-6 15,3-1 0-15,1-1 1 16,2 1 4-16,0 1-5 16,3-2 0-16,2 1-10 15,2 1-3-15,4 1 2 16,4-1 5-16,3 1-32 16,5 3 24-16,0-1-89 0,5 2-111 15,1 0-7-15,2 10-37 16,1-1 17-16</inkml:trace>
  <inkml:trace contextRef="#ctx0" brushRef="#br2" timeOffset="-3869.946">22897 12819 546 0,'0'0'134'16,"0"0"-47"-16,0 0-1 16,0 0 47-16,0 0-20 15,92-63-61-15,-68 53-16 16,-2 3 5-16,2 1-40 16,-3 6 16-16,4-2 2 15,1 2-18-15,0 0 26 16,3-2-27-16,1 0 2 15,-2-3 11-15,-1 1-6 0,-6 0-14 16,-2 1-8-16,-5-1-114 16,-13 0-56-16,-1 1-56 15,0-1-351-15</inkml:trace>
  <inkml:trace contextRef="#ctx0" brushRef="#br2" timeOffset="-3522.887">23082 12528 15 0,'0'0'294'16,"0"0"-229"-16,0 0-51 0,0 0 50 15,0 0-14-15,19 75 5 16,-13-38 0-16,1 7-22 15,1 7 36-15,1 4-11 16,-2 2 7-16,2 2-3 16,0-1-40-16,-1 0-6 15,-1-2 0-15,2-1-15 16,-3-7 6-16,0-6-7 16,-2-7-8-16,-1-9 7 15,-1-7-24-15,-2-7 8 16,0-6-6-16,0-5-28 15,0-1 1-15,-8-11-114 16,2-6-251-16</inkml:trace>
  <inkml:trace contextRef="#ctx0" brushRef="#br2" timeOffset="-3277.544">23157 12819 568 0,'0'0'170'0,"0"0"-131"16,0 0-30-16,0 0 0 15,0 0-9-15,0 0 80 16,0 0-14-16,-38 101-23 16,14-64 2-16,-5 2-43 0,-2-1 9 15,1-3-8 1,2-5 7-16,6-7-5 0,7-5-5 15,9-11-93-15,4-6-82 16,2-1-322-16</inkml:trace>
  <inkml:trace contextRef="#ctx0" brushRef="#br2" timeOffset="-3089.0479">23235 12922 586 0,'0'0'90'0,"0"0"-45"16,0 0 22-16,0 0-15 0,39 77-5 16,-26-54-46-1,4 2 22-15,-2-3-23 0,2-2-63 16,0-9-53-16,-4-3-116 16,-4-8-114-16</inkml:trace>
  <inkml:trace contextRef="#ctx0" brushRef="#br2" timeOffset="-2806.801">23411 12687 605 0,'0'0'83'0,"0"0"-16"0,13 72 15 16,-5-34-8-16,1 6-12 15,0 1-32-15,3 3 16 16,-5 4-4-16,1 3-26 16,-1 1 10-16,-2 0-25 15,-1-8 0-15,1-8-2 16,-1-10-9-16,-1-11-45 16,0-12-78-16,-3-7-4 15,0-10 68-15,0-9-519 0</inkml:trace>
  <inkml:trace contextRef="#ctx0" brushRef="#br2" timeOffset="-2390.793">23543 12640 620 0,'0'0'112'16,"0"0"-77"-16,0 0-21 15,0 0 17-15,0 0-14 16,0 0-16-16,0 0 11 16,78-7-12-16,-68 7 0 15,0 0 13-15,-3 6-2 16,1 5 44-16,-1 3 18 16,2 5-11-16,0 4 22 15,2 4-42-15,0 6-18 16,2 4 17-16,-3-1-28 15,3 3 10-15,-2 3 6 0,-2 0 6 16,0 4 39-16,-3-1-34 16,-2-2-11-16,-1 0 9 15,-1-5-29-15,-1-4 8 16,-1-6-2-16,0-6-14 16,0-3 17-16,0-6-18 15,0-3-15-15,-3-4 9 16,-4-1-28-16,-4-5 0 15,-4 0-63-15,-1-3-116 16,-20-36-37-16,6 4-23 16,3-5-220-16</inkml:trace>
  <inkml:trace contextRef="#ctx0" brushRef="#br2" timeOffset="-2224.333">23593 12893 309 0,'0'0'202'0,"0"0"-75"15,0 0-61-15,0 0-43 16,0 0 29-16,0 0 5 15,81-9-34-15,-69 19 4 16,-2 2-27-16,-1 0 0 16,-6 4-1-16,-3 3-45 15,0 1 0-15,-24 17-58 16,-1-6-30-16,-2-3-138 0</inkml:trace>
  <inkml:trace contextRef="#ctx0" brushRef="#br2" timeOffset="-1890.253">23626 13097 126 0,'0'0'238'16,"0"0"-127"-16,0 0-46 15,0 0-25-15,0 0-21 16,0 0 21-16,0 0-14 16,64 56-8-16,-64-30-7 15,-12 4-10-15,-9 0-2 16,-1-4 1-16,-2 0 0 15,0-6 4-15,3-6-4 16,5-5 0-16,4-3 13 16,6-3 33-16,3-3 77 15,3 0-2-15,0 0-61 16,0 0-52-16,12-2-7 16,7-5-1-16,5 0 41 0,4-2-31 15,1 0 3-15,1 1-13 16,-2 0 0-16,-2-1-8 15,8-4-65-15,-6 2-149 16,-4-1 1-16</inkml:trace>
  <inkml:trace contextRef="#ctx0" brushRef="#br2" timeOffset="-1574.099">24109 12474 973 0,'0'0'194'16,"0"0"-171"-16,0 0-13 15,0 0-10-15,0 0 0 16,0 0 0-16,0 96 0 15,-3-66 0-15,-5 3 6 16,-4 3 3-16,-8 2 21 16,-1 4-7-16,-7-1-11 15,-2-2 11-15,0-2-23 16,0-5 0-16,5-4-45 0,1-7-120 16,9-4-96-1,3-10-422-15</inkml:trace>
  <inkml:trace contextRef="#ctx0" brushRef="#br2" timeOffset="-1376.628">24141 12722 707 0,'0'0'94'0,"0"0"-65"15,0 0 36-15,0 0 23 16,0 0-43-16,0 0-6 15,0 0-19-15,34 86-17 0,-34-73-6 16,0 5-16 0,-11 9-101-16,-8-3 9 0,-3-3-248 0</inkml:trace>
  <inkml:trace contextRef="#ctx0" brushRef="#br2" timeOffset="-1205.086">24009 12897 760 0,'0'0'179'0,"0"0"-151"16,0 0 5-16,0 0-6 15,0 0-5-15,0 0-22 16,0 0 0-16,84 11-2 16,-84 14-120-16,-7-1-47 15,-10-2-53-15</inkml:trace>
  <inkml:trace contextRef="#ctx0" brushRef="#br2" timeOffset="-790.195">23962 13026 464 0,'0'0'160'16,"0"0"-86"-16,0 0-12 16,0 0 13-16,0 0 23 15,92-4-43-15,-74 9-29 16,-4 5-10-16,-4 1-16 15,-3 2 19-15,-7 3-19 16,0 0 1-16,-7 6 21 0,-11-1-22 16,-7 1-45-16,-2-1-111 15,2-3-65-15,2-7 13 16,4-7 64-16,4-4 119 16,6 0 25-16,6-1 88 15,3-9 57-15,0-2-62 16,6 0 7-16,13 0 35 15,8 5-45-15,3 1-20 16,3 4 21-16,-1 2-72 16,3 2 40-16,-4 7-33 15,-3 4 19-15,-2-2-5 16,-5-1-25-16,-3-3-3 16,-5 0 5-16,-1-2 1 15,-6-3-16-15,-1-2 6 16,-2 0-92-16,-2-4-24 0,-1-7-135 0</inkml:trace>
  <inkml:trace contextRef="#ctx0" brushRef="#br2" timeOffset="-23.246">24326 12712 844 0,'0'0'162'16,"0"0"-119"-16,0 0-42 15,0 0 9-15,80-42-10 0,-53 36 0 16,0 4 0-16,-5 2 0 16,-2 0-7-16,-7 4 7 15,-7 8 0-15,-4 6-1 16,-2 1 1-16,0 5 0 15,-11-2-1-15,-4-1-1 16,2-5 2-16,1-3 0 16,3-5-13-16,5-3 11 15,1-2-7-15,3 1-13 16,0 0 9-16,0 2-14 16,4 2 27-16,8 2-12 15,0 3 12-15,0-1 0 16,1 2 0-16,-2-1 0 0,-4 0-1 15,0-1-4 1,-2-5 5-16,-2-3 1 0,-3 0-1 16,0-2 28-16,0-2 27 15,-2 0 26-15,-12 0-31 16,-1 0-50-16,-5 0-1 16,1-6-35-16,-4-8-32 15,1-5-6-15,-2-9-1 16,2-5-48-16,1-5 55 15,3-1-11-15,6 2 79 16,6 4 7-16,5 10 28 16,1 10 30-16,0 7 7 0,0 6-53 15,9 0 12-15,1 8 11 16,3 10 6-16,0 4-12 16,0 7 0-16,-3 6 45 15,-1 3-37-15,0 3 24 16,-3 1 7-16,-3 5-37 15,2 2 18-15,-4 2-14 16,1 4-17-16,-1-1 26 16,1-2-37-16,-1-4 1 15,1-8 4-15,-2-8-18 16,1-10 14-16,-1-5-15 16,0-4 0-16,0-6 10 15,0-1-10-15,0-3-26 16,0-3-5-16,0 0-27 15,0-2 7-15,0-9-134 0,0-3-340 16</inkml:trace>
  <inkml:trace contextRef="#ctx0" brushRef="#br2" timeOffset="1460.785">22947 13527 682 0,'0'0'121'16,"0"0"-112"-16,0 0-9 16,0 0-4-16,0 0 4 15,0 0 13-15,94 38-6 16,-51-23 28-16,5 2 21 16,10 1-20-16,17 2 41 0,26-2-35 15,23 0-16-15,9-6 23 16,-2-4-43-16,-5-3 20 15,-10-2-2-15,3 2-24 16,-2 2 10-16,-5 2-10 16,-4-2 0-16,0-3 2 15,5-2-2-15,4-2-14 16,-1-2 13-16,-4-9-5 16,-5-1 6-16,-5 0 0 15,-5 0-1-15,-6 1-8 16,-17 2 9-16,-13 0 0 15,-11 1-1-15,-3 2 5 16,10-1-11-16,9 1 7 16,9 0 0-16,-3 4-7 0,-1 0 8 15,-4 2-1-15,-3 0 0 16,-4 0 0-16,-4 0 2 16,-1 0-2-16,-5 0 0 15,0 0-10-15,-3 0 18 16,1 0-8-16,-2 0 0 15,2 0-3-15,1 0-7 16,-3-2 7-16,-1 0 3 16,-5-4-7-16,-3 6-15 15,-4 0 21-15,0 0-2 16,-3 0-21-16,0 0 22 16,-3 0-4-16,-4 0 6 15,-3 0-2-15,-2 0-5 0,-2-4 7 16,-4 2 7-16,0-2-5 15,-2 3 11-15,-1 0-13 16,-3 1 0-16,0 0-7 16,2 0 14-16,-4 0-7 15,1 0 16-15,-2 0-1 16,0 0 31-16,-2 0-24 16,-1 0 4-16,2 0 10 15,-2 0-27-15,0 0 5 16,0 0-14-16,0 0-148 15,-6 2-105-15,-2 2-304 0</inkml:trace>
  <inkml:trace contextRef="#ctx0" brushRef="#br3" timeOffset="11108.991">23440 14080 235 0,'0'0'227'0,"0"0"-224"16,0 0-3-16,0 0-163 16,0 0-139-16</inkml:trace>
  <inkml:trace contextRef="#ctx0" brushRef="#br3" timeOffset="12692.748">23359 14003 466 0,'0'0'187'0,"0"0"-109"16,0 0-53-16,0 0 27 16,0 0 7-16,0 0-7 15,0 0 14-15,0 0-44 16,0 0-15-16,0 0 5 15,0 5-11-15,-6 5 31 16,-3 4 10-16,-5 1-29 16,-5 2 17-16,-2 2-29 15,-1 1-1-15,-5 2 0 16,-1 0-17-16,-2 3-41 16,0-3-62-16,2-2-24 0,4 0 47 15,0-5-13 1,9-2-92-16,3-6-109 0</inkml:trace>
  <inkml:trace contextRef="#ctx0" brushRef="#br3" timeOffset="13060.765">23008 14278 208 0,'0'0'248'15,"0"0"-115"-15,0 0-24 16,0 0-18-16,0 0-24 15,0 0 30-15,0 0-16 16,9 0-55-16,3 0 3 16,0 0-29-16,3-1 0 15,-1 0 0-15,0 1 6 0,0 0-6 16,3 0 0-16,0 0 2 16,4 0 1-16,0 0-3 15,3 0 0-15,4 1-1 16,2 0 7-16,1-1-6 15,2 0 0-15,0 0 1 16,-3 0 2-16,-2 0-3 16,-4 0 0-16,-3 0-1 15,-5 0-6-15,-1-1-15 16,-4-2-61-16,-2 1-39 16,1-4 8-16,-3 1-52 15,-2-1-143-15</inkml:trace>
  <inkml:trace contextRef="#ctx0" brushRef="#br3" timeOffset="13977.312">23345 14115 459 0,'0'0'167'15,"0"0"-89"-15,0 0-66 16,0 0-12-16,0 0 10 16,0 0-4-16,0 0 26 15,4 74-10-15,-1-45 9 16,0 4 8-16,-2 3-4 15,-1 2 20-15,0 3 10 0,0 1-26 16,0-1 1 0,0 0-33-16,-6 1-6 0,0-6 8 15,1 0-2-15,2-7-7 16,2-4 0-16,1-6-13 16,0-5-1-16,0-4-31 15,0-4-25-15,0-4 18 16,0-2 3-16,0 0 20 15,0-8-46-15,0-8-133 16,0-1-100-16</inkml:trace>
  <inkml:trace contextRef="#ctx0" brushRef="#br3" timeOffset="14216.685">23328 14266 476 0,'0'0'218'0,"0"0"-91"15,0 0-72-15,0 0 30 16,0 0-10-16,0 0-19 16,0 0 47-16,-14 50-49 15,0-26 5-15,-5 1-17 16,-4 0-32-16,-1-1 18 16,0 1-28-16,0-3 0 15,3-6 0-15,6-2 0 16,3-5-36-16,6-4-69 15,6-5-110-15,3 0-45 16,12-14-255-16</inkml:trace>
  <inkml:trace contextRef="#ctx0" brushRef="#br3" timeOffset="14409.28">23384 14315 335 0,'0'0'126'0,"0"0"-32"15,0 0-1-15,0 0 37 16,0 0 5-16,0 0-21 15,0 0 23-15,66 57-83 16,-59-46-31-16,-1-1-7 16,-1-1-16-16,1-3-13 15,0 0-73-15,4-4-71 16,-2-2-67-16,-2 0-160 0</inkml:trace>
  <inkml:trace contextRef="#ctx0" brushRef="#br3" timeOffset="14600.648">23602 14229 565 0,'0'0'115'16,"0"0"-82"-16,0 0-33 15,0 0 0-15,0 0 1 16,0 0-1-16,0 0 13 15,6 5-13-15,-6 5-7 0,0-1-31 16,-3 2-165-16</inkml:trace>
  <inkml:trace contextRef="#ctx0" brushRef="#br3" timeOffset="15026.526">23290 14380 375 0,'0'0'148'0,"0"0"15"16,0 0-47-16,0 0 17 15,0 0 27-15,0 0-31 16,0 0-23-16,-16-21-50 16,16 21-47-16,0 0-9 15,0 0 0-15,0 12-1 16,0 6-8-16,-2 7 18 16,1 2-9-16,-5 4 0 15,2 0 1-15,-1-1 12 16,-3 1-13-16,2-2 0 15,-2 0 0-15,0 1 7 16,1 1-14-16,-1-5-35 16,-1-3-88-16,2-5-38 0,1-7-39 15,0-8 48-15,-4-6 38 16,2-14-136-16</inkml:trace>
  <inkml:trace contextRef="#ctx0" brushRef="#br3" timeOffset="15201.043">23125 14489 188 0,'0'0'223'16,"0"0"-103"-16,0 0-49 16,0 0 31-16,0 0-5 15,0 0-23-15,0 0-24 16,43-62-43-16,-34 62 8 16,-3 0-15-16,0 0-10 0,-2 0 9 15,-4 10-103-15,0 17-73 16,-10-2 31-16,-6 1-174 15</inkml:trace>
  <inkml:trace contextRef="#ctx0" brushRef="#br3" timeOffset="15376.571">23054 14629 97 0,'0'0'376'0,"0"0"-179"16,0 0-73-16,0 0-20 15,0 0-83-15,0 0-3 16,0 0 6-16,110-34-24 15,-76 22 16-15,3-2-16 16,0 0-26-16,11-11-93 16,-9 3-83-16,-8 0-124 0</inkml:trace>
  <inkml:trace contextRef="#ctx0" brushRef="#br3" timeOffset="15642.934">23474 14351 340 0,'0'0'183'0,"0"0"-118"16,0 0-29-16,0 0-23 16,0 0 39-16,0 0 29 15,0 0-20-15,-18 60 44 16,15-38-22-16,3-2-15 16,0 2 21-16,0-2-51 15,0-1 0-15,9-3-5 16,1-3-33-16,5 2 24 0,2-5-24 15,0 0 2-15,2-5-4 16,1 1-43-16,1-6-78 16,3 0-92-16,-3-8-48 15,-5-4-239-15</inkml:trace>
  <inkml:trace contextRef="#ctx0" brushRef="#br3" timeOffset="15786.475">23592 14446 506 0,'0'0'180'0,"0"0"-75"16,0 0-67-16,0 0 15 16,-87 22-8-16,63-7-26 15,0-1 0-15,0 5-19 0,-1 1-36 16,-11 8-64 0,8-6-122-16,1-2-180 0</inkml:trace>
  <inkml:trace contextRef="#ctx0" brushRef="#br3" timeOffset="16125.689">23268 14572 365 0,'0'0'183'0,"0"0"-131"16,0 0-3-16,0 0 5 16,0 0-8-16,0 0 22 15,0 0 13-15,49 17 23 0,-44-5 7 16,-4 2-8-1,-1 3-42-15,0 3-51 0,0 5 12 16,0 3 5-16,0 1-20 16,0 1 19-16,-1-1-26 15,-4 1 1-15,1-1 3 16,-1-4 2-16,-1 0-6 16,0-6 5-16,2-1 3 15,-1-2 3-15,2-3-11 16,0-4 0-16,0 1-10 15,2-3 10-15,1-2-45 16,-2 0-67-16,2-4-69 16,0-1-21-16,0 0 11 15,0-11-122-15</inkml:trace>
  <inkml:trace contextRef="#ctx0" brushRef="#br3" timeOffset="16357.946">23277 14577 578 0,'0'0'231'16,"0"0"-120"-16,0 0-69 15,0 0 15-15,0 0-20 16,0 0 30-16,0 0 9 16,-43 64-51-16,28-43 11 15,0 2-35-15,1-3 0 16,4-3 0-16,-2-3-1 15,6-2-13-15,1-2-107 16,5-4-110-16,0-6 5 16,10 0-93-16</inkml:trace>
  <inkml:trace contextRef="#ctx0" brushRef="#br3" timeOffset="16543.45">23487 14611 333 0,'0'0'140'16,"0"0"-31"-16,0 0 16 15,0 0-1-15,85 35 2 16,-68-23 4-16,-4 0-43 16,-1-2-44-16,-5-1-6 15,1-1-36-15,-3-3-2 0,-1 1-52 16,-1-6-122 0,-2 0-88-16,-1 0-350 0</inkml:trace>
  <inkml:trace contextRef="#ctx0" brushRef="#br3" timeOffset="16770.843">23769 14369 831 0,'0'0'150'0,"0"0"-115"16,0 0 28-16,0 0-12 15,3 74-35-15,0-55 14 16,-1 2-29-16,-1-5 0 0,-1 0-1 16,2-5-71-16,-2-3-86 15,1-8-28-15,1 0-58 16,-1-4-279-16</inkml:trace>
  <inkml:trace contextRef="#ctx0" brushRef="#br3" timeOffset="17092.981">23838 14170 707 0,'0'0'202'0,"0"0"-180"16,0 0 18-16,0 0-5 16,0 0 13-16,37 96 11 0,-25-60 11 15,-2 3-1-15,1 4 15 16,-2 3-35-16,-3 1 31 15,-2 2-35-15,-4-4 0 16,0-2-1-16,0-5-38 16,0-6 21-16,-1-7-16 15,-4-4-11-15,-3-4 30 16,2-6-30-16,-4-3 16 16,-2-4 9-16,-2-4-16 15,-6 0 17-15,-1-9-26 16,-3-6-45-16,-1-8-34 15,3-15-126-15,5 5-90 16,8-1-240-16</inkml:trace>
  <inkml:trace contextRef="#ctx0" brushRef="#br3" timeOffset="17357.289">24172 14255 892 0,'0'0'230'16,"0"0"-184"-16,0 0 0 15,0 0 92-15,82-24-64 16,-45 11-14-16,2-1-40 16,2 0-11-16,-3 2-1 15,-4 0-8-15,-5 6-16 0,-10 1-18 16,-2 0-66-16,-8 5-7 15,-6 0-80-15,-3 0-83 16,-6 8-40-16,-12 3 164 16</inkml:trace>
  <inkml:trace contextRef="#ctx0" brushRef="#br3" timeOffset="17575.69">24388 14265 166 0,'0'0'172'0,"0"0"-19"15,0 0-39-15,0 0 0 16,-19 82-10-16,19-52 27 15,0 7-15-15,-1 4-31 16,-1 4-4-16,1 3-39 16,-2 0-7-16,-1 0 11 0,1-3-33 15,-1-4 9 1,1-7-9-16,-1-5-6 0,2-8 8 16,1-8-15-16,1-7-16 15,0-6-23-15,0-8-80 16,0-12-126-16,1-5-320 0</inkml:trace>
  <inkml:trace contextRef="#ctx0" brushRef="#br3" timeOffset="17791.1339">24429 14451 599 0,'0'0'65'15,"0"0"6"-15,0 0 36 0,0 0 68 16,0 0 1-1,77 88-43-15,-60-63-24 0,-3 0-48 16,2 0-36-16,0-3 8 16,-3-3-27-16,1-3-1 15,-2-3-5-15,-2-6-35 16,0-3-80-16,-1-4-127 16,-1-4-99-16,-3-10-411 0</inkml:trace>
  <inkml:trace contextRef="#ctx0" brushRef="#br3" timeOffset="18226.948">24945 14169 899 0,'0'0'279'16,"0"0"-78"-16,0 0-53 15,0 0-58-15,0 0-49 16,0 0-40-16,0 0 21 15,-36 20-22-15,12-1-8 16,-6 4-6-16,1-1-75 16,0-1-14-16,5-2-8 15,5-7-51-15,6-2 7 16,4-7-15-16,4-3 25 16,5 0-26-16,0 0 11 15,0-4 160-15,5-2 0 16,2 3 44-16,2 3 50 0,0 0-26 15,1 5 3-15,2 13 64 16,0 9 141-16,0 5-92 16,0 7-82-16,-1 0-43 15,-2 2 3-15,-2-4-31 16,-4-2-6-16,-3-2 8 16,0-7-33-16,0-3 13 15,0-8-13-15,-2-3-20 16,-1-8-57-16,2-4-123 15,-2-2-103-15,3-13-441 0</inkml:trace>
  <inkml:trace contextRef="#ctx0" brushRef="#br3" timeOffset="18559.123">24849 14333 611 0,'0'0'144'15,"0"0"-92"-15,0 0 10 16,0 0-5-16,0 0-18 15,0 0-6-15,99-39-33 16,-75 36 12-16,-2 3-12 16,-1 0 1-16,-2 0 12 15,-1 3 5-15,0 8 53 16,-2 5 31-16,-2 4-25 16,-2 4 32-16,0 2-3 15,-5 4-45-15,-2 1 9 16,-4 2-47-16,-1-2-4 15,0 2 15-15,0-1-33 16,-10-2 20-16,-3-1-7 0,-3-3-13 16,-3-1 10-16,1-1-11 15,-3-5-34-15,2-5-27 16,1-6-67-16,-1-8-54 16,-5-13-77-16,6-12-99 15,2-2-204-15</inkml:trace>
  <inkml:trace contextRef="#ctx0" brushRef="#br3" timeOffset="18859.458">24936 14508 20 0,'0'0'355'0,"0"0"-154"16,0 0-31-16,0 0 9 15,0 0-39-15,89-56-51 16,-75 56-75-16,-4 0 1 0,1 13-15 16,-8 5 4-16,-3 5-11 15,0 7-19-15,-20 3-77 16,-6 4-86-16,-4 1-24 15,-2 1 95-15,1-7-12 16,4-6 75-16,8-7 55 16,5-9 26-16,8-6 177 15,6-4 87-15,0 0-86 16,12-2-81-16,8-6-79 16,3-2 8-16,4 0 39 15,2 0-53-15,0 0-25 16,6-2-3-16,1-3-10 15,3-5-6-15,25-18-182 0,-11 3-187 16,-4-1-263-16</inkml:trace>
  <inkml:trace contextRef="#ctx0" brushRef="#br3" timeOffset="19276.143">25527 14141 844 0,'0'0'162'0,"0"0"-104"16,0 0 37-16,0 0-31 16,-94 94-25-16,73-63-12 15,4-3-26-15,3-6 14 16,4-3-15-16,6-9 1 16,4-6-10-16,0-4 9 15,4-2-2-15,16-15-16 0,10-8-8 16,7-3 26-16,2 0-1 15,-3 4 1-15,-3 6-12 16,-8 5 14-16,-4 8-2 16,-8 5 19-16,-2 0-5 15,-3 8 57-15,-3 10 73 16,-4 8-64-16,-1 9-9 16,0 4-43-16,-6 5 8 15,-8 3 7-15,-3-1-32 16,-4 2 20-16,-2-1-12 15,-4-1-18-15,3 1 18 16,-2-6-19-16,4-4 0 16,4-11 0-16,8-10-99 0,-2-16-51 15,1 0-78-15,4-10-400 16</inkml:trace>
  <inkml:trace contextRef="#ctx0" brushRef="#br3" timeOffset="19428.737">25324 14427 1064 0,'0'0'306'0,"0"0"-209"16,0 0-45-16,0 0 1 15,0 0-36-15,0 0 2 16,0 0 19-16,61 20-37 16,-30-15-1-16,18-5-88 0,-8 0-196 15,-5-5-360-15</inkml:trace>
  <inkml:trace contextRef="#ctx0" brushRef="#br3" timeOffset="19856.589">26216 14202 675 0,'0'0'266'0,"0"0"-77"16,0 0-15-16,0 0 8 16,0 0-84-16,0 0-42 15,0 0 14-15,30-4-43 16,-3 3 4-16,4-2-10 16,6 0-20-16,2-1-2 15,-5 0-50-15,-2 1-69 16,-10 3-9-16,-7 0-76 0,-12 0-67 15,-3 10-57-15,-43 21 198 16,-3-1-45-16,-5 1-200 0</inkml:trace>
  <inkml:trace contextRef="#ctx0" brushRef="#br3" timeOffset="20043.095">26059 14457 183 0,'0'0'247'16,"0"0"-7"-16,0 0-40 15,0 0-25-15,0 0-33 16,0 0 16-16,0 0-3 15,62 45-37-15,-13-45-48 16,2 0-7-16,5-7-43 16,-2-5-17-16,-2-3-3 0,-9-1-37 15,-8 3-86-15,-11 0-48 16,-20-2-130-16,-4 6-21 16,-1-2-435-16</inkml:trace>
  <inkml:trace contextRef="#ctx0" brushRef="#br3" timeOffset="20247.544">26201 14333 428 0,'0'0'215'0,"0"0"-146"15,0 0-32-15,0 0 89 16,0 0 6-16,0 0 5 16,15 93-47-16,-12-54-21 15,-1 5 24-15,-2 2-52 16,0 1-12-16,-2-2-18 15,-5-3-5-15,0-7 11 0,3-7-17 16,1-12-23-16,3-16-69 16,0 0-96-16,7-16-110 0</inkml:trace>
  <inkml:trace contextRef="#ctx0" brushRef="#br3" timeOffset="20478.925">26389 14293 876 0,'0'0'127'0,"0"0"-67"16,0 0 95-16,15 84 5 15,-13-35-15-15,-1 5-55 16,-1 7-14-16,0 2-56 0,0-1-8 16,0 2 0-16,0-3-2 15,0-3-10-15,0-8 0 16,0-6-9-16,0-11-4 15,4-12-105-15,8-21-152 16,0-9 47-16,3-17-277 0</inkml:trace>
  <inkml:trace contextRef="#ctx0" brushRef="#br3" timeOffset="21059.481">26731 14198 1060 0,'0'0'156'16,"0"0"-113"-16,0 0-31 0,0 0-11 15,-63 74 5-15,42-46-5 16,3-3-1-16,3 1 0 16,5-4-77-16,4-5-17 15,4-4 0-15,2-5 3 16,0-5 23-16,9-3 1 15,8 0 49-15,7-4 16 16,3-9-24-16,1-1-10 16,0 3-17-16,-3 1 18 15,-5 5 34-15,-5 5 1 0,-6 0 0 16,-8 7 33-16,-1 12 82 16,-10 8 27-16,-15 6-9 15,-11 4-32-15,-3 5-8 16,-3-6-56-16,6-3-9 15,7-8-7-15,6-8-20 16,11-7 10-16,8-6-11 16,4-4-52-16,3 0-176 15,20 0 20-15,10-13 86 16,6 0-69-16,3-4-8 16,1 2 172-16,-5 3 27 15,-6 4 109-15,-6 5 54 16,-6 3-24-16,-7 0-9 15,-6 12 45-15,-4 5 44 16,-3 4-10-16,-4 7-100 0,-16 5-43 16,-10 4 5-16,-7 3-50 15,-6-1 2-15,-3 1-7 16,1-1-9-16,4-7-14 16,8-7-5-16,10-19-155 15,10-6-179-15,8 0-696 0</inkml:trace>
  <inkml:trace contextRef="#ctx0" brushRef="#br3" timeOffset="21577.987">27156 14302 595 0,'0'0'268'15,"0"0"-89"-15,0 0-38 16,0 0-10-16,0 0-64 16,0 0 10-16,0 0 16 15,52 0-35-15,-10-2 22 16,4-2-45-16,6-5-29 16,-1-1 13-16,-3-1-19 15,-4-2-17-15,-5 1-81 0,-4 2-113 16,-12 3-122-16,-12 1-241 0</inkml:trace>
  <inkml:trace contextRef="#ctx0" brushRef="#br3" timeOffset="22042.744">27204 14382 766 0,'0'0'226'16,"0"0"-148"-16,0 0 0 15,0 0 25-15,0 0 4 16,-6 83-36-16,0-46-3 16,-9 7-11-16,-3 5-37 0,-4 2 25 15,-4 0-26-15,4-8-18 16,2-7 13-16,7-11-3 16,4-12-11-16,8-11 23 15,1-2-7-15,1-12-16 16,17-18-44-16,9-14-117 15,4-11 78-15,3-4-19 16,1-2-22-16,-4 6-5 16,-3 10 83-16,-7 14 46 15,-7 13 23-15,-4 10 7 16,-3 8-7-16,-1 8 15 16,-1 17 102-16,0 12 30 15,-2 10-33-15,-2 4-9 0,-1 5-77 16,0-4-28-1,0-5 13-15,0-10-35 0,0-9 5 16,0-10-6-16,0-11 12 16,0-7-1-16,0 0-11 15,0-18-65-15,0-9-129 16,0-38-60-16,0 5-38 16,2-2-216-16</inkml:trace>
  <inkml:trace contextRef="#ctx0" brushRef="#br3" timeOffset="22221.283">27511 14133 495 0,'24'81'204'16,"3"9"57"-16,1 9-63 16,-6-23-56-16,-5-23-46 15,-4-13-57-15,-1 0-29 16,3 6-2-16,3 3-8 15,4 2-156-15,-7-13-35 16,-1-19-320-16</inkml:trace>
  <inkml:trace contextRef="#ctx0" brushRef="#br3" timeOffset="22425.725">27636 14489 992 0,'0'0'189'0,"0"0"-18"0,-90 54-29 16,54-29-57-16,4-4-14 15,9-4-58-15,6-5 7 16,8-8-20-16,6-4-51 16,3-7-37-16,3-13-153 15,9-7-503-15</inkml:trace>
  <inkml:trace contextRef="#ctx0" brushRef="#br3" timeOffset="22597.261">27665 13928 362 0,'0'0'611'0,"0"0"-550"15,0 0-2-15,-6 84-25 16,6-56-11-16,0-2-20 15,17 5-3-15,3-7-103 16,-1-9-239-16</inkml:trace>
  <inkml:trace contextRef="#ctx0" brushRef="#br3" timeOffset="22926.381">27906 14204 985 0,'0'0'118'16,"0"0"-61"-16,0 0 75 16,0 0-47-16,114 3-9 15,-65-12-33-15,5-3-37 16,-2 0 11-16,-3 0-17 0,-6 3-36 16,-5 2-112-16,-11 4-170 15,-14 1-39-15</inkml:trace>
  <inkml:trace contextRef="#ctx0" brushRef="#br3" timeOffset="23167.734">28126 14278 375 0,'0'0'148'0,"0"0"-6"16,0 0-27-16,0 0 9 16,0 0 17-16,-18 81-31 15,18-47 34-15,1 7-33 16,7 4-24-16,-2 4-23 15,-2 1-31-15,-1-2 6 0,1-4-1 16,-2-3-38 0,-1-6 20-16,-1-7-20 0,0-6-1 15,0-7-15-15,0-8-104 16,0-6-45-16,0-4-2 16,0-11-160-16,-3-5-207 0</inkml:trace>
  <inkml:trace contextRef="#ctx0" brushRef="#br3" timeOffset="23349.25">28036 14569 398 0,'0'0'262'16,"0"0"-22"-16,0 0-87 15,0 0-44-15,0 0-22 16,0 0 11-16,115-41-28 16,-76 35-50-16,2 0 11 15,-2 4-31-15,-4-2 1 0,-7 4-2 16,-9 0-42-16,-11 2-130 15,-16 25-109-15,-17-1 5 16,-8 4-32-16</inkml:trace>
  <inkml:trace contextRef="#ctx0" brushRef="#br3" timeOffset="23528.769">27955 14844 631 0,'0'0'298'0,"0"0"-58"16,0 0-26-16,0 0-120 0,0 0-28 15,0 0-2 1,105-15 10-16,-60 1-51 0,3-4-22 16,4-2-1-16,3-3-3 15,-1-7-103-15,16-10-105 16,-16 4-197-16,-8 4-354 0</inkml:trace>
  <inkml:trace contextRef="#ctx0" brushRef="#br3" timeOffset="23739.208">28549 14153 689 0,'0'0'325'16,"0"0"-272"-16,0 0 21 0,0 0 101 15,0 0-89-15,87 2-30 16,-47-2-16-16,3-2-40 15,1-6 0-15,-4-1-47 16,3-4-131-16,-12 2-120 16,-11 2-232-16</inkml:trace>
  <inkml:trace contextRef="#ctx0" brushRef="#br3" timeOffset="23970.603">28719 14189 525 0,'0'0'171'16,"0"0"-24"-16,0 0 94 16,0 0-80-16,-24 85-21 15,18-61-28-15,-5 2-57 0,-3 3 12 16,-8 4-39-16,-8 2-16 16,-6 2 19-16,-3-2-30 15,-1-2 0-15,7-7-1 16,8-6-47-16,5-7-59 15,10-13-96-15,6 0-124 16,4-14-262-16</inkml:trace>
  <inkml:trace contextRef="#ctx0" brushRef="#br3" timeOffset="24182.023">28706 14327 390 0,'0'0'181'16,"0"0"49"-16,2 99 29 15,-2-54-55-15,0 0-49 16,-5 0-74-16,-1-2 11 16,-2-4-27-16,0-2-47 15,2-5 11-15,0-7-28 16,3-4-1-16,0-11 0 16,3-4-105-16,0-8-59 15,0-12-66-15,4-7-345 0</inkml:trace>
  <inkml:trace contextRef="#ctx0" brushRef="#br3" timeOffset="24384.481">28755 14414 823 0,'0'0'92'0,"0"0"-4"0,0 0 110 16,24 82-34-16,-14-46-17 15,0 0-56-15,-1 2-5 16,4 2-52-16,4-3-24 15,2-2 17-15,3-3-26 16,-1-6-2-16,1-9-50 16,1-3-132-16,14-13-84 15,-6-1-43-15,1-1-482 0</inkml:trace>
  <inkml:trace contextRef="#ctx0" brushRef="#br3" timeOffset="24843.255">29142 14264 54 0,'0'0'72'0,"0"0"-36"0,0 0-36 16</inkml:trace>
  <inkml:trace contextRef="#ctx0" brushRef="#br3" timeOffset="25810.668">29079 14183 199 0,'0'0'142'0,"0"0"-66"16,0 0-7-16,0 0 35 15,0 0 43-15,0 0 35 16,0 0 35-16,0-3-95 16,8 1-69-16,5 1 29 15,5-4-23-15,4 2-17 16,5-2 3-16,3-1-44 15,3 0 9-15,0-1-10 16,-1-1 9-16,-3 4-6 16,-2-2-3-16,-7 4 0 15,-5-1-8-15,-3 3 9 16,-6 0-2-16,-3 0-11 16,-3 0-75-16,0 0-37 15,0 0-68-15,-6 0-76 0,-4 0 11 16</inkml:trace>
  <inkml:trace contextRef="#ctx0" brushRef="#br3" timeOffset="26110.864">29288 14174 225 0,'0'0'217'0,"0"0"-171"16,0 0-22-16,0 0-15 15,0 0 0-15,0 0 41 16,0 0 8-16,0 30 18 15,0-18 20-15,0 7 6 16,0 2 17-16,0 5-22 16,0 2 18-16,0 3-2 0,0 1-65 15,0 1-10-15,0 0-12 16,0 0-25-16,0 0 24 16,0 1-25-16,0-1 0 15,0 3-2-15,0-3 3 16,0 0-1-16,0-6 0 15,0-6-86-15,0-9-57 16,0-12-109-16,-3 0 12 16,0-7-459-16</inkml:trace>
  <inkml:trace contextRef="#ctx0" brushRef="#br3" timeOffset="26942.838">29097 14393 327 0,'0'0'170'0,"0"0"-54"0,0 0-14 16,0 0 14-16,0 0-21 16,0 0 34-16,0 0-61 15,31-2-55-15,0 0 45 16,8-3 7-16,6 1 16 15,0 1-11-15,2 0-30 16,-2 1 10-16,-1-2-23 16,0 1-26-16,-2 0 22 15,-4 0-23-15,-4 1 0 16,-9 0-1-16,-5 2-28 16,-11 0-25-16,-5 0-42 15,-4-4-60-15,-10 0 14 16,-7-2-239-16</inkml:trace>
  <inkml:trace contextRef="#ctx0" brushRef="#br3" timeOffset="27342.762">29310 14149 595 0,'0'0'112'16,"0"0"-80"-16,0 0-31 16,0 0 27-16,0 0 11 15,0 0 13-15,0 0 20 16,8 78-4-16,-8-49 29 0,0 8 33 16,0 5-43-16,-2 5 13 15,-7 4-45-15,-1 3-11 16,1 2 11-16,0 2-42 15,-1 1 29-15,2-3-17 16,2-1-25-16,0-5 23 16,3-7-23-16,0-9 0 15,3-7-1-15,0-9 7 16,0-6-6-16,0-6 0 16,0-5-35-16,0-1-1 15,0 0-41-15,0 0-21 16,6 0-102-16,3-16 56 15,-1-1-233-15,0-1-241 0</inkml:trace>
  <inkml:trace contextRef="#ctx0" brushRef="#br3" timeOffset="28236.182">29212 14208 62 0,'0'0'168'16,"0"0"-37"-16,0 0 32 0,0 0-38 15,0 0-21-15,0 0-29 16,0 0-24-16,-11 0 2 15,10 0-45-15,1 0-7 16,-2 0 7-16,-1 8-7 16,-1 4 40-16,-2 5 5 15,-3 4 15-15,0 6 43 16,-2 5-18-16,-2 7 4 16,-2 5-22-16,1 0-33 15,-2 3 24-15,2 1-34 16,2-2-13-16,2-2 20 15,0 0-32-15,4-3 15 0,3-2 1 16,0-1-15 0,0-1 22-16,3-1-23 0,0-3 2 15,0-2 4-15,0-5-6 16,0-4-9-16,3-4-11 16,0-5-28-16,0-4 13 15,-1-4-29-15,-2-1-10 16,1-4 14-16,-1 1-30 15,0-1-18-15,0 0-12 16,0 0-31-16,0 0 0 16,0-3-165-16</inkml:trace>
  <inkml:trace contextRef="#ctx0" brushRef="#br3" timeOffset="28926.336">29033 14311 316 0,'0'0'160'16,"0"0"-59"-16,0 0-36 15,0 0-3-15,0 0-15 16,0 0-21-16,0 0 6 16,-3 0-20-16,3 0-5 15,-2 0 19-15,2 0-15 0,-1 0 15 16,1 0 11-16,0 1 10 15,0 5 14-15,0 1-12 16,0 2 41-16,0-2 10 16,0 3-52-16,3-2-1 15,3 1-2-15,3-3-20 16,4 0 32-16,5 1-28 16,4-3-10-16,4 1 24 15,2-4-22-15,2 0 11 16,0-1-3-16,-5 0-20 15,1 0 31-15,-4 0-30 16,-4 0-9-16,-2 0 1 16,-5 0 0-16,-3 0-2 15,-3 0 0-15,0 2-6 0,-4 1-6 16,-1 0-102-16,2-1-57 16,-2 6-45-16,0-3-91 15,0 0-258-15</inkml:trace>
  <inkml:trace contextRef="#ctx0" brushRef="#br3" timeOffset="29273.413">29882 14147 810 0,'0'0'213'15,"0"0"-81"-15,0 0-90 16,0 0 25-16,0 0-9 15,0 0-6-15,0 0-6 16,-44 62-44-16,28-40 14 16,-1-1-16-16,1-2-3 15,3-3-55-15,1-1-123 0,6-3-104 16,4-5-60-16</inkml:trace>
  <inkml:trace contextRef="#ctx0" brushRef="#br3" timeOffset="29493.818">29849 14293 401 0,'0'0'179'0,"0"0"-69"16,0 0-21-16,0 0 73 15,0 0-39-15,-85 81-62 16,55-49-19-16,1-4-42 16,4-3 8-16,7-5-8 15,8-6 0-15,8-2-1 16,2-7-91-16,3-1-70 15,16-3 86-15,7-1 30 0,17 0-70 16,-5 0-86-16,-5 0-95 16</inkml:trace>
  <inkml:trace contextRef="#ctx0" brushRef="#br3" timeOffset="29640.426">29877 14583 215 0,'0'0'264'16,"0"0"-23"-16,0 0-30 15,0 0 13-15,-22 89-47 16,7-64-45-16,-7 1-28 15,-5 3-45-15,-4-1-11 16,-4-1-27-16,2-1-20 16,3-7-2-16,5-3-49 15,-3-5-111-15,7-6-174 16,4-5-464-16</inkml:trace>
  <inkml:trace contextRef="#ctx0" brushRef="#br3" timeOffset="30099.2">30311 14278 662 0,'0'0'100'16,"0"0"-71"-16,0 0 66 15,-4 84 25-15,-2-38 6 16,-3-1-10-16,-1 4-42 16,1-4-12-16,1-7-48 15,-2-5-3-15,4-8 0 0,0-7-5 16,1-7-12-16,1-3-26 15,1-8-111-15,0 0-31 16,0-3-139-16</inkml:trace>
  <inkml:trace contextRef="#ctx0" brushRef="#br3" timeOffset="30759.534">30410 14276 641 0,'0'0'85'0,"0"0"-45"16,0 0 18-16,0 0 33 0,88 0-9 16,-60-4-43-16,-1 4-1 15,-2-1-21-15,-2 1-16 16,-7 0 16-16,-1 0-17 16,-4 9 13-16,-4 7 59 15,-2 6 38-15,-5 5 16 16,0 5-9-16,0 5-14 15,-9 2-20-15,-5 1-51 16,-4 0-7-16,2-2 0 16,-4-3-24-16,1-4 16 15,-1-2-17-15,-3-4 0 16,-1-1-7-16,-1-7-20 16,3-3-41-16,2-6-53 0,1-8-71 15,5 0-47-15,-1-8-33 16,6-14 34-16,2-5-13 15,2-8 101-15,5 0 77 16,0 3 73-16,8 3 181 16,7 6 18-16,4 7-82 15,0 4-13-15,-1 5 14 16,-2 1-43-16,0 4-21 16,-2 2-18-16,-3 0-35 15,-3 0 6-15,-4 5-7 16,-4 6-23-16,0 3-5 15,-18 3-34-15,-10 2 28 16,-8 4 2-16,-3 2-6 16,-1-3 38-16,4 0-7 15,8-3 7-15,8-3 13 0,7-1 33 16,8-5 26-16,5-1-1 16,0-2 42-16,15-1 78 15,9 0-82-15,7-5-58 16,7-1 7-16,0 0-42 15,1-3 7-15,-1-7-23 16,-6-1-13-16,-3-1-58 16,-5-2-53-16,-8-8-113 15,-4 1-45-15,-6 1-343 0</inkml:trace>
  <inkml:trace contextRef="#ctx0" brushRef="#br3" timeOffset="31243.141">30480 14086 195 0,'0'0'348'0,"0"0"-240"16,0 0 71-16,-15 107-20 15,14-64-31-15,-1 3-5 16,2 0-44-16,0 0-17 15,0 1-21-15,0-2-40 16,-1 3 35-16,-4-4-21 16,-3 3-14-16,-3 2 23 0,-1 4-23 15,-4 1 26 1,2 3 5-16,-1-3-23 0,6-7 17 16,3-4-26-16,5-8 1 15,1-8 6-15,4-6 1 16,15-7-5-16,8-5 56 15,9-6-24-15,4-3 15 16,6 0-27-16,-2-12-2 16,-4 0 53-16,-5-1-37 15,-5 1-6-15,-7 4-2 16,-5 2-28-16,-4 2 24 16,-7 2-25-16,0 2 0 15,-5-3 1-15,-1 3 9 0,-1 0-10 16,0-1 18-1,0-1-17-15,0-7-2 0,2-6-18 16,8-28-222-16,1 1-96 16,1-2-399-16</inkml:trace>
  <inkml:trace contextRef="#ctx0" brushRef="#br3" timeOffset="31759.768">30956 14305 1160 0,'0'0'168'0,"0"0"-105"15,0 0-36 1,0 0 7-16,0 0-34 0,0 0-17 16,0 0-28-16,1 13-19 15,-1 8-79-15,-1 2-38 16,-11 5 93-16,-3 3 27 15,2-1-20-15,-2-4 18 16,6-4 39-16,3-7-4 16,6-7 19-16,0-3-20 15,6-5 29-15,14 0 6 16,3 0 5-16,3-5 31 16,-1-1 4-16,-4 6-37 15,-6 0 0-15,-4 0-9 16,-6 12 1-16,-5 8 2 0,0 7 4 15,-16 6-1-15,-7 5 7 16,-5 1-12-16,-2 3 5 16,5-5 0-16,2-8-6 15,10-3 39-15,4-9 6 16,6-7 8-16,3-6 8 16,0-4 65-16,15 0 27 15,10 0-48-15,5-6-53 16,4-5 17-16,1-3-53 15,-4 0-7-15,-1 0-9 16,-4-1-25-16,-3-3-76 16,2-13-111-16,-4 3-97 15,-7 0-309-15</inkml:trace>
  <inkml:trace contextRef="#ctx0" brushRef="#br3" timeOffset="32459.885">31377 14047 996 0,'0'0'225'15,"0"0"-204"-15,0 0-12 16,0 0 42-16,0 0 11 16,0 0-10-16,0 0-18 15,-39 96-28-15,13-63-1 16,-2 0-5-16,-2-1-52 15,2-2 3-15,4-8-53 16,6-5 20-16,6-9 37 0,8-4 33 16,4-4-2-16,3 0 8 15,16-4-30-15,9-6 34 16,5-5-12-16,2 2 14 16,0 1 0-16,-2 2 2 15,-4 3-1-15,-4 2-1 16,-7 3 0-16,-3 2-1 15,-6 0-6-15,-6 0 7 16,-3 0-10-16,0 0-117 16,-3 3 6-16,-11 8 54 15,-5 3-53-15,-6 3 51 16,-2 4 7-16,0 3 59 0,1 1 3 16,3 3 61-16,2 1 31 15,6-2-4-15,3-2 12 16,8-3 23-16,4-2-9 15,0-4 6-15,6-3-30 16,10-5-2-16,6-6 32 16,5-2-38-16,4 0-49 15,2-3-11-15,0-11-22 16,-2-3-16-16,-3-2-64 16,-3-2-20-16,-3 1-36 15,-6 4-42-15,-5 3 58 16,-7 5 102-16,-4 6 1 15,0 2 8-15,0 2 9 0,0 13 0 16,-4 1 109-16,-4 6 5 16,-2-3 6-16,2 1-30 15,-1-3-42-15,0-1 1 16,-2-4-30-16,-3 1-12 16,-2-2-5-16,-2 1-2 15,-3-4-111-15,2 1-81 16,-1-5-76-16,4-2 4 15,5-2-104-15</inkml:trace>
  <inkml:trace contextRef="#ctx0" brushRef="#br3" timeOffset="33011.414">31332 14614 28 0,'0'0'321'0,"0"0"-83"15,0 0-116-15,0 0-24 16,0 0-20-16,0 0 79 16,0 0-2-16,0 41-33 15,0-24-12-15,-6 4-10 0,-6 2-33 16,-4 0 6-16,-3-2-45 15,2-1-21-15,3-3-1 16,3-6-6-16,4-4-82 16,6-6-10-16,1-1-67 15,3-2-85-15,18-16-120 16,7-7-133-16,3-2 234 16,1 1 263-16,-4 5 16 15,-5 7 192-15,-7 5 14 16,-5 5-42-16,-7 2-38 15,-2 2-37-15,-2 0 44 16,0 13 77-16,0 5-68 16,-3 5-78-16,-2 3-45 0,-1 3 4 15,4 1-32 1,1-3-5-16,1 1 11 0,0-4-12 16,6-2 7-16,7-3 21 15,2-5 19-15,3-3 60 16,2-4 2-16,3-4-37 15,1-3-4-15,3 0-56 16,-3 0 5-16,2 0-4 16,-3 0-12-16,0-4 15 15,-4-3-15-15,-1-1-1 16,-3 1 37-16,-3 0-27 16,-5 3 18-16,-2 0 2 0,-4 2-30 15,1 2 19 1,-2 0-20-16,0 0 0 0,0 0-9 15,0 0 5-15,0 0-11 16,0 0-14-16,0-4-39 16,-3-14 2-16,-3-2-294 15,-3-3-334-15</inkml:trace>
  <inkml:trace contextRef="#ctx0" brushRef="#br3" timeOffset="34559.382">32245 13766 664 0,'0'0'263'0,"0"0"-51"16,0 0-19-16,0 0-12 15,0 0-51-15,0 0-41 0,0 0-2 16,-3 0-43 0,-8 0-3-16,-5 5-26 0,-8 7-8 15,-7 7 5-15,-6 5-12 16,-4 4 0-16,-2 4-7 16,4 1 7-16,5-2 0 15,9-3 0-15,8-3 0 16,8-4-9-16,9-1 9 15,0-3-12-15,5-1-14 16,14-2-40-16,2 0 51 16,3-3 9-16,-5 2 6 15,1-2-8-15,-8 1 8 0,-8 2 0 16,-4 2-8 0,0 4 20-16,-20 5-5 0,-8 3-7 15,-8 3 8-15,-1-1-20 16,3-1 3-16,4-3-10 15,10-4-35-15,9-5-36 16,6-3 42-16,5-1-29 16,0-3-28-16,16 4 40 15,3-2 39-15,3 4 26 16,0 3-9-16,-1 5 16 16,-3 8-7-16,-6 10 73 15,-3 12-34-15,-8 18 58 16,-1 23-2-16,-4 15-8 15,-12 2 2-15,3-21-51 16,2-27 6-16,6-22-20 0,2-5-23 16,-1 0 23-16,1 1-24 15,-2-3 0-15,0-7 0 16,0-12-80-16,0-5-22 16,-2-11-10-16,-1-5-70 15,1-9-483-15</inkml:trace>
  <inkml:trace contextRef="#ctx0" brushRef="#br3" timeOffset="39192.904">8827 4205 515 0,'0'0'162'0,"0"0"-25"15,0 0-3-15,0 0 4 16,0 0-14-16,0 0-83 16,-28 0 5-16,23 0-3 15,-3 2-37-15,-1 0 28 0,-5 2-14 16,-2 2-6-1,-3 1 34-15,-6 1-39 0,-1 0 13 16,-7 3-11-16,-2 3-3 16,-5 3-4-16,-3 4-4 15,0 2 0-15,-2 3-9 16,0 2 14-16,2-1-5 16,1 2 0-16,1-3 4 15,3 0-5-15,4-2 1 16,1 0 0-16,5-3-10 15,2 2 10-15,1-2 0 16,4 2 0-16,-3 4 1 16,0 4-3-16,-2 3 2 15,-3 7-18-15,2 3 16 16,2 1-14-16,1-1 16 0,3-2-1 16,6 2 7-16,-1-2-15 15,4 1 9-15,-1-2 0 16,-1-3-11-16,6-2 11 15,1-1 0-15,0 0 0 16,2 1 11-16,2 0-15 16,3 3 4-16,0-1-12 15,0 1 6-15,0 3-17 16,11-2 6-16,2 3-14 16,4-2 11-16,2-2 19 15,0 1 1-15,4-4-4 16,-1 0-9-16,2-4 14 0,1 0-1 15,3 1 0-15,2-1-4 16,6 0-15-16,3-1 16 16,6 0 3-16,4-3 15 15,8-1-8-15,1-3-6 16,4-3-1-16,1-3 0 16,0-3 10-16,1-2-10 15,5-3 0-15,14-1-1 16,17-7-9-16,18-2 9 15,3 0-10-15,-3-11 11 16,-6-5 19-16,-2-6-19 16,5 0-4-16,-3-1 3 15,0 5 2-15,-8 3 5 16,-3 2 9-16,1 1-14 16,3 2 19-16,-1-1-20 0,-1-2 0 15,3-2 0-15,4-5 10 16,3-4-10-16,-2-4 3 15,-8-3 4-15,-22 3 12 16,-19 6-19-16,-16 5 1 16,-7-1-7-16,6-1 6 15,3-3-1-15,5 1-6 16,-5 4-15-16,-2 5 22 16,-7 0-64-16,-4 3-17 15,-9 1 30-15,-5-2 3 16,-6-3 48-16,-2-3-1 15,-5-7 7-15,-2-7 6 16,-4-6-1-16,-2-5 25 0,0-4 44 16,-11-3 7-1,-8-1-6-15,-5 0-46 0,-7 3-17 16,-4-1 21-16,-5 1-20 16,-4-1-9-16,-2 1 9 15,-4 2-18-15,-1 0 11 16,-4 1-12-16,-2 3 10 15,-4-3-7-15,-3 1-3 16,-2 0 0-16,-1 0 0 16,0-1 7-16,2 2-7 15,0 3 1-15,4 3 5 16,4 4 36-16,2 3-15 0,0 3 16 16,0 3-9-16,-2 4-34 15,0 1 12 1,-7 1-12-16,0 2 1 0,-2 1-7 15,-1 3 6-15,0 0 0 16,1 1-1-16,0 2-11 16,0-1 12-16,0 2 0 15,2 4 0-15,1 0-7 16,3 2 7-16,1 0 0 16,5 0-10-16,3 0 1 15,2 4-6-15,4-2 2 16,-1 0-28-16,3-2 41 15,-3 0-28-15,-1 0 28 0,0 0-10 16,2-4 4-16,1-2 5 16,6 4 0-16,5-2 1 15,8 4-16-15,5 0 14 16,5 0-53-16,5 6-35 16,2 10-142-16,1 11-26 15,4-1-67-15,0-4-34 0</inkml:trace>
  <inkml:trace contextRef="#ctx0" brushRef="#br3" timeOffset="41780.96">24584 2608 325 0,'0'0'120'0,"0"0"-35"16,0 0 22-16,0 0-10 15,0 0-14-15,0 0 0 16,0 0 24-16,0-14-25 15,0 11-13-15,0 1 15 16,0 1-31-16,0 0 18 16,0 1-21-16,0-2-44 15,0 2 6-15,0 0-12 16,1-3-103-16,5 2-216 16,2-3-271-16</inkml:trace>
  <inkml:trace contextRef="#ctx0" brushRef="#br3" timeOffset="49559.183">25567 1930 333 0,'0'0'148'0,"0"0"-10"16,0 0-22-16,0 0-44 15,0 0 14-15,0 0-5 16,0 0-42-16,-34-20 21 16,26 17-26-16,2 3 14 0,-3-2 35 15,3 0-18-15,-3 2-7 16,0-1-9-16,-2 1-37 16,-2 0 18-16,0 0-20 15,1 0-9-15,0 0 26 16,2 0-26-16,1 0 7 15,4 0-8-15,2 0 12 16,0 0-9-16,3 0-3 16,-1 0 0-16,1 1-12 15,-3-1 14-15,2 2-2 16,-2 0 0-16,1-2 6 16,-1 1-8-16,0 3 2 15,0-2 0-15,0 0-8 0,0 1 8 16,0-2 0-16,0 0 0 15,-1 1 9-15,1 1-7 16,-2-2-2-16,2 2 0 16,0-1-9-16,0 0 11 15,0 0-2-15,0 0 0 16,2-2 11-16,-1 0-13 16,-2 2 2-16,1-2 0 15,0 1-7-15,-2 2 8 16,-1-1-1-16,0 0 1 15,0 1 7-15,-1 0-3 16,1 0-5-16,0 0 0 0,-2 0-8 16,1 1 9-16,-2-1-1 15,2 1 0-15,-2-1 10 16,-2 1-13-16,4 0 3 16,-1 0 0-16,1 1-7 15,-2-1 8-15,2 0-1 16,-1 1 0-16,-1-2 8 15,3 3-11-15,0-2 3 16,0 1 0-16,2 0-8 16,-1 0 7-16,-1 0 1 15,3-1 0-15,0-2 2 16,2 1-1-16,1-3-1 16,0 1 0-16,0-1-1 0,0 0 2 15,0 0-1 1,-2 0 0-16,2 0 8 0,0 0-3 15,-1 0-5-15,1 0 0 16,-2 2-10-16,1-2 20 16,-2 2-10-16,0-2 8 15,0 2-6-15,1-1 17 16,-1-1-19-16,1 1 1 16,-1 1 12-16,0 0-7 15,-2-1-6-15,0 2 0 16,-1 0 9-16,0-1-13 15,-1 1 4-15,1 0 0 16,-1 0-6-16,1-1 12 16,-2 3-6-16,2-3 0 15,0 0 2-15,2 1 5 0,-2-1-7 16,0 1 0-16,-3 0 4 16,-2 0 4-16,-3 1-8 15,0 2 0-15,-2 0 8 16,-1-1-7-16,0 2-1 15,0 1 0-15,-1-3-1 16,0 1-3-16,-1 2 4 16,0-1 0-16,2 0 6 15,1-1 0-15,1-1-6 16,0-1 0-16,3 2-10 16,-3-2 11-16,2 4-1 15,-3-2 0-15,-1 2 7 0,-3-2-5 16,4 4-2-16,-2-3 0 15,1-2-7-15,0 3 14 16,-3-3-7-16,2 0 0 16,-1 2 1-16,2 1 2 15,0-2-3-15,2 2 0 16,0-2-6-16,0 3 6 16,-3 1 0-16,1 0 0 15,-3 3 7-15,-4 0-7 16,0-1 0-16,0 1 0 15,2-1-6-15,2-4 7 16,5 2-1-16,-1-3 0 16,1 1 8-16,-1 2-11 0,-4 1 3 15,-1 4 0 1,-2-2-6-16,0 3 1 0,4-1 5 16,-2 1 0-16,-1-1 10 15,0 4-16-15,-1-2 6 16,2 1 0-16,1-2-2 15,4-1 2-15,1 0 0 16,0 2 0-16,-4 3 2 16,-1 4-7-16,-5 4 5 15,0 1 0-15,-2 0-1 16,4 1 8-16,-1-1-7 16,4-4 0-16,-1-3 1 15,4-2-2-15,-2-2 1 0,4-1 0 16,0-1-3-1,2-2 3-15,-1 0 0 0,2 0 0 16,-1 1 7-16,-2-1-15 16,-2 5 8-16,-2 2 0 15,-2 2-6-15,2 1 13 16,-4 0-7-16,1-2 7 16,3 1-1-16,-1-3 7 15,1-2-13-15,4-3 0 16,2-2-1-16,2 1 9 15,4-6-8-15,-1 3 0 16,-1-1 2-16,3-1-5 16,-1 4 3-16,-1 2 0 15,-3 2-1-15,0 2 11 16,-4 2-10-16,0 0 0 0,-3 0 6 16,2 2 12-16,0-3-18 15,2-4 7-15,1 0-3 16,2-2 11-16,2 1-15 15,-1-1 0-15,1 1 6 16,1 0 0-16,1 2-6 16,-2 1 0-16,0 4 4 15,-2 2 8-15,0 3-12 16,-1 4 0-16,-5 5 8 16,2-1 14-16,-2 2-21 15,0 0 0-15,1-3 14 16,2-2-9-16,-1-1 8 0,3-6-14 15,0-1 6-15,1-1 18 16,0 1-23-16,-2-4 5 16,2 3 6-16,-1-2-3 15,0 0 0-15,3 1-9 16,0-2 8-16,-1 1-8 16,3-2 1-16,-3 1-1 15,3-2 0-15,-2 2 12 16,3-1-12-16,-1-1 0 15,1 3 1-15,-3-2 8 16,0 2-9-16,1-2 0 16,-1 1 0-16,-2 2 9 15,1-1-9-15,0 3 0 0,-3 1 0 16,2-2-1 0,1 1 1-16,1 0 0 0,1-6 0 15,1 0 10-15,0-3-10 16,1 3 0-16,-2-2 0 15,2 3 6-15,-2 0-5 16,-2 3-1-16,3 2 5 16,-2 0 5-16,1-3-3 15,2-1-7-15,2-2 1 16,1 1 2-16,0-1-3 16,0 0 0-16,0 1 0 15,1 3 10-15,-1 3-8 16,2 2-2-16,-2 0 0 15,2 7 0-15,-1-3 7 16,-1-1-7-16,0-1 0 0,0-7 13 16,0-1-13-16,0-5 0 15,1 1 0-15,-2 0 4 16,1-2-2-16,-3 2-2 16,2-3 0-16,1 1 12 15,0-3-13-15,0 3 1 16,0-2 0-16,1 1 12 15,-1 2-11-15,2-3-1 16,-1 0 0-16,0-3 9 16,0-2-10-16,0 0 1 15,-1-1 0-15,2 2 6 16,-2-2-4-16,0 1-2 16,0 3 0-16,0 0 9 0,-2 3-10 15,1 1 1-15,-2 2 0 16,2 1 0-16,-1 2 1 15,-1-1-1-15,0 2 0 16,1 0 15-16,0-1-14 16,0-2-1-16,1-1 0 15,1 0-6-15,-2 0 9 16,1 1-3-16,-1 1 0 16,-1-4 10-16,3 1-11 15,2-3 1-15,1 2 0 16,-2 0-6-16,2-3 6 15,-1 2 0-15,1-3 0 0,-2 0 9 16,2-2-10 0,-1 0 1-16,-1 0 0 0,2-1-4 15,-1 1 5-15,-1 0-1 16,1-2 0-16,-1 3 12 16,1-3-13-16,-1 0 1 15,2-1 0-15,-1 1-8 16,-1 0 10-16,1 4-2 15,1-2 0-15,-3 1 9 16,3 2-10-16,-1-2 1 16,1 0 0-16,-2 2-8 15,1 0 9-15,-2 1-1 16,1 2 0-16,-1 0 12 16,0 2-15-16,0 5 3 15,-2 2 0-15,1 4-7 0,0 0 7 16,1-1 0-16,-2 4 0 15,2 2 10-15,-3 3-9 16,0 1-1-16,-3 1 0 16,2-1 16-16,-1-1-16 15,1-3 14-15,-2-2-2 16,5-1-4-16,-1-5 3 16,3-1-11-16,2-4 0 15,0 1-3-15,0 1 4 16,0 1-1-16,0 0 3 15,0 1 9-15,0 0-4 16,0 2-8-16,-1-1 0 16,-2 1-5-16,0 1 12 0,0-1-7 15,-2 1 0 1,1-1 7-16,0 0-4 0,1 3-3 16,0 0 0-16,0 4-10 15,1 3 16-15,-1 5-6 16,0 1 15-16,0-1-14 15,0 1 16-15,0-3-17 16,2-3 0-16,1 0-8 16,0-4 14-16,0-1-6 15,0-1 0-15,0-1 8 16,1 1-10-16,7-3 2 16,-2 1 0-16,-2 2-9 0,2-1 18 15,-1 4-9-15,2-1 0 16,-3 1 9-16,1 3-9 15,-1-2 0-15,3 1 0 16,-1-2-7-16,1 0 8 16,0-1-1-16,-1-1 0 15,-1-2 12-15,1-2-15 16,0 2 3-16,-2-2 0 16,2-1-9-16,-1 1 9 15,-1-1 0-15,2 1 0 16,1-1 7-16,-1 3-7 15,1-1 0-15,-1 0 0 16,-2-1-7-16,3 3 6 16,-2-5 1-16,-1-3 0 15,-1 1 11-15,0-2-13 0,0 0 2 16,0 0 0-16,0 2-6 16,1 0 11-16,1 0-5 15,0 1 0-15,1 1 7 16,0 1-9-16,2 1 2 15,1 1 0-15,1 1-8 16,-1-2 12-16,1 3-4 16,-1-1 0-16,0-1 9 15,1 0-12-15,-1 1 3 16,0 1 0-16,3-1-10 16,-2 0 11-16,1 1-1 15,2 1 0-15,-2-1 15 16,2 0-20-16,-1 2 5 0,0-3 0 15,1 1-11-15,-2 0 17 16,2-1-6-16,-2 0 0 16,-1 0 8-16,0 1-11 15,0 0 3-15,-1 0 0 16,0 1-10-16,1-3 19 16,-3 0-9-16,1-2 0 15,1-3 7-15,-2-3-11 16,1 1 4-16,1-1 0 15,0-2-12-15,0 1 21 16,-2 1-9-16,2-1 0 16,0 0 7-16,-2 2-8 15,1 1 1-15,2-1 0 16,-2 3-10-16,1 0 17 16,-2 1-7-16,4 1 0 0,-2 0 6 15,0 1-8-15,2-1 2 16,-2-1 0-16,1-1-9 15,0-1 18-15,0 0-9 16,1-1 0-16,2 0 6 16,-1 0-10-16,0-1 4 15,3 0 0-15,-1 0-8 16,0 0 8-16,0 1 0 16,1 0 0-16,-2 0 8 15,2 1-14-15,-1 0 6 0,0 0 0 16,1 1-10-1,2 0 10-15,-2 1 0 0,4 1 0 16,1 1 13-16,0 1-19 16,3 1 6-16,-2-1 0 15,3 2-7-15,1-2 15 16,-1 0-8-16,1-2 0 16,-1-1 6-16,1 0-9 15,1-1 3-15,-1 2 0 16,2-2-10-16,-2-1 16 15,1 1-6-15,-1 1 0 16,-1-3 7-16,1 2-10 16,-3-1 3-16,0 1 0 15,1 1-8-15,0 1 15 16,-4-1-7-16,4-1 0 0,-3 1 6 16,0-1-9-16,-1-1 3 15,2-1 0-15,-1-2-2 16,-1 0 5-16,2-3-3 15,-2 1 0-15,0-1 1 16,2 0-8-16,-3 0 7 16,3 1 0-16,-3-1-7 15,3 0 18-15,0 0-11 16,-3-1 0-16,1 1 2 16,0-2-2-16,0 0 0 15,0 1 0-15,-1-2-8 16,3 2 13-16,-1-1-5 15,2 2 0-15,0 0 6 0,0 2-14 16,2-3 8 0,-3 3 0-16,3-1-1 0,-2 0 6 15,0-1-5-15,1 1 0 16,-1-2 6-16,-1 1-18 16,0-1 12-16,0 1 0 15,1-2-2-15,-1 1 7 16,2-3-5-16,-1 3 0 15,2-2 1-15,-2 2-1 16,4-1 0-16,-1-1 0 16,0 1-8-16,-1-1 18 15,0 0-10-15,0-1 0 0,0-1 0 16,-2 0-10 0,-1 1 10-16,2-1 0 0,-3 2-1 15,3 1 8-15,-2-2-7 16,1 2 0-16,0-2 2 15,1 3-1-15,1-3-1 16,1 1 0-16,-1-1-7 16,0-1 17-16,-3 0-10 15,1-1 0-15,2 2 1 16,-3-2-2-16,0-1 1 16,1 1 0-16,0-1-1 15,-1 0 7-15,2 0-6 16,-1 1 0-16,-1 0 0 15,3 0-4-15,-2-1 4 16,0-1 0-16,-2-1-1 0,-1 0 7 16,-1-2-6-16,0 0 0 15,0 1 1-15,-1-2-1 16,0 0 0-16,1 1 0 16,2-2-2-16,0 2 5 15,2-1-3-15,0 1 0 16,-1-1 6-16,-2 0-10 15,2 0 4-15,0-1 0 16,-2 2-2-16,4 0 8 16,0 1-6-16,1-1 0 15,-1 1 1-15,2 0-1 16,0 0 0-16,2 0 0 16,2-1 0-16,-1 0 3 0,0 0-3 15,2 0 0 1,-4-1 7-16,1 3-7 0,-4-2 0 15,1-3 0-15,-4 2 0 16,2 1 9-16,-1-1-9 16,-3 1 0-16,0-2 0 15,1 2-7-15,-1-2 7 16,3-1 0-16,-3 0 0 16,0 0 11-16,-2-2-11 15,-1 0 0-15,-3 0 0 16,1 1-1-16,-2-1 1 15,1 1 0-15,-3-1-1 16,0 0 6-16,1 1-5 16,0-1 0-16,0 1 0 15,1-2 0-15,0 1 0 0,-2-1 0 16,0 1 0-16,3-1 4 16,-3 2-4-16,1 0 0 15,3-1 0-15,-2-1-2 16,4 1 2-16,-2-1 0 15,2 2 0-15,-1 0 6 16,3-2-6-16,-1 2 0 16,1-1 0-16,1 0-6 15,2 1 7-15,-1-1-1 16,-1 2 0-16,0 0 6 16,-3 0-7-16,0 0 1 15,-3 0 0-15,-2 0-6 0,0-1 6 16,-3 2 0-16,0-2 0 15,-2-2 11-15,2 4-13 16,-3-2 2-16,1 1 0 16,-2-1-6-16,1-1 8 15,-1 1-2-15,2 0 0 16,-1-1 13-16,-1-1-14 16,0 0 1-16,-1 1 0 15,-1-1-6-15,-1 0 7 16,0 0-1-16,0 0 0 15,0 0 12-15,0 0-13 16,0 0 1-16,0 0 0 16,0 0-5-16,0 0 6 0,0 0-1 15,0 0 0-15,0 0 10 16,0 0-8-16,0 0-2 16,0 0 0-16,0 0 0 15,0 0 8-15,0 0-8 16,0 0 18-16,0 0-17 15,-3 0 19-15,-3-4-20 16,-3-1 0-16,0-1 2 16,0-1-1-16,-2 0-1 15,0-1 0-15,-4 0 13 16,0-2-15-16,-3 0 2 16,2-1 0-16,-3 0-11 15,0 1 11-15,-1 0 0 16,-3-1 0-16,4 3 9 15,0 0-11-15,2 1 2 0,4 1 0 16,2 3-12-16,1 1 13 16,4-1-1-16,0 2 0 15,0 0 10-15,1 1-16 16,0-2 6-16,2 2 0 16,0-2-6-16,1 2 7 15,1-1-1-15,1 1 0 16,0 0 6-16,0 0-17 15,0 0 11-15,0 0-12 16,0 0 3-16,0 0-7 16,3 5 16-16,4 2-1 15,3 2 10-15,-1 2-10 0,5 1 1 16,-2-1 0-16,1 2-8 16,5 0 10-16,-1 2-2 15,2 0 0-15,0 1 10 16,-2 0-10-16,2-1 0 15,-2-1 0-15,-1 0-12 16,-1-1 14-16,-2-1-2 16,-1-2 0-16,-2 0 10 15,-1-1-11-15,-2 0 1 16,-1-4 0-16,-3 1-10 16,0-2 11-16,-1-1-1 15,-2-1 0-15,2 1 15 16,-2-3-21-16,0 2 6 0,0-2 0 15,0 0 3-15,0 0 7 16,0 0-10-16,0 1 8 16,-2 0-2-16,-6 4 9 15,-3 0-15-15,-1 2 0 16,-4 2-7-16,-4 1 13 16,2 3-6-16,-4-1 0 15,-2 1 8-15,2 1-8 16,-1-3 0-16,1 0 0 15,4-3-7-15,0 0 16 16,5-5-9-16,-2-2 0 16,0-1 10-16,0 0-10 15,0-6 0-15,0-2-29 0,5-4-5 16,4 0-57 0,2 3 3-16,4-1-73 0,7-10-184 15,8 3-53-15,2-2-190 0</inkml:trace>
  <inkml:trace contextRef="#ctx0" brushRef="#br3" timeOffset="51309.611">22771 3677 757 0,'0'0'148'15,"0"0"-88"-15,0 0 113 16,0 0-6-16,0 0-63 16,0 0-57-16,0 0-45 15,0 0 8-15,0 1-10 0,0-1-17 16,0 2 17-16,0 0-32 16,0 0 31-16,0 2 1 15,0-1 0-15,0 2-1 16,3 4 1-16,3 3 0 15,-2 6 0-15,2 4 12 16,-1 3-12-16,-2 3 1 16,0 3 8-16,-1 1-3 15,-2-2-6-15,0-1 0 16,1-2-5-16,-1-8 7 16,3-5-2-16,-2 0 0 15,2-6 8-15,0-1-4 16,0 0 3-16,0 0-4 0,0-1 22 15,0-1-24-15,0 0 13 16,0-2-6-16,0-2-7 16,3 1 31-16,-1-2-1 15,2 0 25-15,2 0 25 16,4 0-14-16,1 0-9 16,5-7 1-16,1-5-27 15,5-2 24-15,4-4-43 16,2-4 0-16,2-3-7 15,0-2 7-15,-1 2-13 16,-3 3 0-16,-5 6 1 16,-8 4 0-16,-6 4-1 0,-5 4 0 15,-4 2 0-15,-1 2-16 16,0 0 15-16,0 0-59 16,0 0-21-16,-10 0-25 15,-3 0-138-15,0 0-443 0</inkml:trace>
  <inkml:trace contextRef="#ctx0" brushRef="#br3" timeOffset="53492.838">21995 7368 120 0,'0'0'215'0,"0"0"-22"16,0 0-15-16,0 0 9 16,0 0-38-16,0 0 5 15,0 0-37-15,-7-16-53 16,4 11-6-16,0 2-46 16,0 1-11-16,1-2-2 15,-2 1-13-15,1 0-18 16,2 0 4-16,-2 0 14 15,0 1 7-15,-1-1 7 16,1-1 0-16,2 3 18 16,1 1-9-16,0-1 26 0,0 1-23 15,0 0-4 1,0 0-14-16,0 0 6 0,0 0 0 16,4 6 16-16,4 2-7 15,4 4 11-15,-2 0-12 16,4 5-1-16,4 1 15 15,1 4-22-15,-1 1 1 16,3 1 11-16,-1 1-4 16,-1 1-8-16,1-2 8 15,-1 0-8-15,0 2 29 16,0-2-29-16,-4 1 0 16,1-3 16-16,-5-3 0 0,-2-5 4 15,0-3-17-15,-3-4 6 16,-3-1 10-16,0-2-18 15,-2 0 8-15,1-4 24 16,-2 0-21-16,0 0 40 16,1 0 17-16,-1 0-5 15,2 0 33-15,1-5-36 16,1-6-37-16,5-3-8 16,2-6-8-16,1-3-8 15,5 0 0-15,3-3 1 16,-2 0-4-16,1 3 3 15,-1 0 0-15,-2 2-1 16,1 2 4-16,-4 2-3 16,-2 4 0-16,-3 3 7 15,-1 4-6-15,-6 3-1 0,-1 1 0 16,0 2-8-16,0 0 12 16,0 0-4-16,0 0 0 15,0 0-29-15,0 0 19 16,0 0-43-16,0 0-13 15,0 0-25-15,-3 0-101 16,-2 5-182-16,-3 0-570 0</inkml:trace>
  <inkml:trace contextRef="#ctx0" brushRef="#br3" timeOffset="54809.317">23384 10293 355 0,'0'0'154'0,"0"0"-54"15,0 0 18-15,0 0 51 0,0 0-33 16,0 0-30 0,0 0-2-16,0-6-30 0,0 6 10 15,0 0-13-15,0 0-19 16,0 0 5-16,0 0-41 16,0 0-9-16,0 0-7 15,3 0-13-15,3 4 13 16,0 6 0-16,2 4 0 15,1 2 10-15,1 2-9 16,-1 1 0-16,0 4 3 16,1 1 6-16,-1 0-8 15,0 2-2-15,-1-3 1 16,1 4 5-16,-3-1-6 16,0 1 0-16,0-1-1 0,-2-2 9 15,0-3 13-15,-1-1-2 16,-1-4 6-16,-2-4 26 15,0-2-35-15,0-1 1 16,0-3 10-16,0-2-20 16,0-2 32-16,-7 4-2 15,-2-4-14-15,-2-2 20 16,-4 4-37-16,0-3 6 16,-4 0 10-16,1-1-21 15,-4 0 32-15,-1 0-25 16,0 0-7-16,0-4 13 15,-2-4-13-15,-1 0-1 16,1-1 0-16,-2 2 6 0,-3-1-15 16,1 7 0-16,-3 1-42 15,1 0 17-15,1 0-40 16,4 3 2-16,4 3-26 16,6-6-53-16,8 0-89 15,7-9-367-15</inkml:trace>
  <inkml:trace contextRef="#ctx0" brushRef="#br3" timeOffset="57226.654">22874 3711 559 0,'0'0'90'16,"0"0"-14"-16,0 0-11 16,0 0-3-16,0 0-53 15,0 0-2-15,0 0-7 0,-15-41-23 16,14 37-13 0,-1-2-9-16,-1 2-20 0,-1-1-2 15,-2-1-10-15,-2 2 14 16,2 1 35-16,0 0 14 15,2 2 14-15,-1-1 56 16,4 2-20-16,-1 0 6 16,2 0-42-16,0 0 0 15,0 0 9-15,0 0-9 16,0 0 32-16,0 0 18 16,0 0 33-16,0 0-17 15,0 0-34-15,0 0 8 16,0 2 24-16,0 2-22 15,0 0 5-15,0 6-9 16,0 1-16-16,-1 3 21 0,1 3-14 16,0 2 19-16,0 0 1 15,0 1-27-15,0-1 33 16,0 1-16-16,0-1-17 16,0-1 14-16,0 0-36 15,0 2 0-15,0 0-2 16,1 1 12-16,2 0-10 15,2 0 0-15,-1-1 9 16,1-3-7-16,-1-2-2 16,4-4 0-16,-4-3 3 15,1 0 7-15,-2-4-8 16,0 2 16-16,1-4-16 0,-1 0 40 16,0 0-27-16,1-1-5 15,-1 2 23-15,2-1-33 16,-2-1 16-16,1 1-13 15,1-1 5-15,0 0 8 16,0-1-16-16,0 0 0 16,1 0 0-16,1 0 13 15,4 0 3-15,2 0 63 16,1-5-34-16,3-4 33 16,0 0-46-16,1-3-13 15,0-1 21-15,-2 2-40 16,0 0 13-16,0-1-13 15,0 2 0-15,-1 0 4 0,1 0-4 16,-2 2 0 0,0 1-15-16,-3 2 28 0,-3 0-13 15,-2 1 0-15,-2 2 12 16,-1-1 1-16,-2 1-13 16,2-1 0-16,0-1-1 15,3 0 3-15,2 0-2 16,4 1 0-16,0-2-19 15,2 0 5-15,-2 2 10 16,-1 0-4-16,-2 1 7 16,-5 1-1-16,-1 1 2 15,-1-1 0-15,-2 1 0 16,0 0 25-16,0 0-25 16,0 0 1-16,0 0 18 15,0 0-9-15,0 0-8 0,0 0-2 16,0 0 1-16,0 0-7 15,0 0 6-15,0 0 0 16,0 0-4-16,0 0 19 16,0 0-15-16,0 0 0 15,0 0 6-15,0 0-3 16,0 0-3-16,0 0 0 16,0 0-1-16,0 0-30 15,0 0 24-15,0 0-25 16,0 0-44-16,0 0 8 15,0-2-73-15,-6 1-60 16,-7 0-367-16,-1-1-343 0</inkml:trace>
  <inkml:trace contextRef="#ctx0" brushRef="#br3" timeOffset="57909.827">22982 3920 316 0,'0'0'157'16,"0"0"-68"-16,0 0 37 16,0 0-19-16,0 0-32 15,0 0 0-15,0 0-52 16,0 0-4-16,0-2 5 15,0 1-11-15,0-2 6 16,0 2-19-16,0-2 2 16,0 2-1-16,0 1-1 15,-2 0 0-15,2 0 0 16,-1 0-25-16,-1 0-10 16,0 4 19-16,2 3 9 15,-1 1-3-15,-1 1-5 16,2-4-8-16,-1 1 17 0,-1-1-5 15,1-1 10-15,-1 0 1 16,-1 0 0-16,2 2-4 16,-3 1 4-16,-1 1-25 15,1 1-21-15,-1-1-39 16,-5 3-3-16,-1-1-74 16,2-2-190-16</inkml:trace>
  <inkml:trace contextRef="#ctx0" brushRef="#br3" timeOffset="59492.594">22135 1891 791 0,'0'0'161'15,"0"0"28"-15,0 0-17 16,0 0 24-16,0 0-28 15,0 0-62-15,0 0-11 0,-40-11-36 16,40 11-28 0,3-3-31-16,8 1-3 0,9-2 3 15,9-3 3-15,7-2 4 16,4-1-3-16,2 3-4 16,-1-3 0-16,-3 3-1 15,-4 3-6-15,-4 3-62 16,-6-1-26-16,-8 2-78 15,-6 0-14-15,-5 0-119 16,-5 3-28-16,-9 6 41 16,-4-3-86-16</inkml:trace>
  <inkml:trace contextRef="#ctx0" brushRef="#br3" timeOffset="59696.05">22328 1850 150 0,'0'0'289'0,"0"0"-157"16,0 0 13-16,0 0 25 15,0 0-66-15,0 0 3 16,0 0 28-16,-69 71-54 16,44-44 2-16,0 2-30 15,-2 1-41-15,0 1 18 16,-1 1-24-16,-1 1-4 16,-2 3-1-16,-2-4-1 15,6-2-80-15,-3-2-121 16,8-8-148-16,7-9-42 0</inkml:trace>
  <inkml:trace contextRef="#ctx0" brushRef="#br3" timeOffset="60126.024">22215 2091 530 0,'0'0'84'0,"0"0"-68"16,0 0 44-16,0 0 14 15,0 0-19-15,0 0 4 16,0 0-4-16,31 79 27 16,-31-72-25-16,0-4-31 15,0-3 29-15,2 0 5 16,3-4 36-16,3-12-51 16,5-6-44-16,10-3-2 0,5-3-18 15,2 5-23-15,0 5 42 16,-5 10-19-16,-5 7 4 15,-3 1 2-15,-2 7-9 16,0 11 22-16,-1 4 0 16,-3 3 2-16,-2 0 13 15,-2-1 18-15,-6-3 11 16,-1-4 31-16,0-4-4 16,-1-3 50-16,-15-2-26 15,-6-2-31-15,-6 0-3 16,-7-4-39-16,0 0-15 15,-1-2 22-15,4 0-28 16,6-10 14-16,2-7-15 0,8-26-130 16,5 4-107-1,9-5-374-15</inkml:trace>
  <inkml:trace contextRef="#ctx0" brushRef="#br3" timeOffset="60349.303">22684 1604 788 0,'0'0'88'0,"0"0"-69"16,0 0-18-16,0 0 7 16,0 0 1-16,0 0-9 15,0 0 23-15,47 79-22 16,-38-67-1-16,1-5-19 0,-1-3-102 15,6-4-46-15,-2-6-48 16,1-6-49-16</inkml:trace>
  <inkml:trace contextRef="#ctx0" brushRef="#br3" timeOffset="60726.294">22963 1539 354 0,'0'0'89'0,"0"0"-67"15,0 0 56-15,0 0 37 16,0 0 11-16,0 0 4 15,0 0-19-15,-61 55-6 16,23-26-31-16,-6 0-17 16,-5 2-40-16,1-2-8 15,-1-3-2-15,1-1 3 16,1-3-20-16,3-5 9 0,4 0-101 16,7-9 2-16,9-3 27 15,8-5 44-15,7 0 29 16,9 0 1-16,0-5 29 15,4-3-7-15,17-3-13 16,5 2 44-16,8-1 8 16,3 0 18-16,4 0 15 15,1 2-38-15,1-1 18 16,-1 2-25-16,0 1-33 16,-3 2 20-16,-3 2-37 15,-1 1 1-15,-4 1-2 0,-3 0-2 16,-2 0-58-1,-6 0-128-15,-6 0-200 0,-8-2-167 0</inkml:trace>
  <inkml:trace contextRef="#ctx0" brushRef="#br3" timeOffset="61376.573">22816 1788 690 0,'0'0'269'15,"0"0"-213"-15,0 0 90 16,0 0-8-16,0 0-92 16,0 0-28-16,0 0-11 15,-46 39-3-15,28-24-4 16,-2 3 6-16,5-4-12 0,5-5 6 16,4 0-23-16,6-5 3 15,0 1-28-15,0-4-53 16,13 0 33-16,8-1 62 15,8 0 6-15,2 0 13 16,-1 0-13-16,-3 2 0 16,-8 1 1-16,-9 5-2 15,-5 0-5-15,-5 4 6 16,-3 3 61-16,-18 4-21 16,-7 3 5-16,-8 3 0 15,-3 2-35-15,2-2 3 16,4-3-13-16,6-4 1 15,9-2 1-15,8-6-2 0,4-3 0 16,4-3-1 0,2-2-15-16,0-2 2 0,2 0-43 15,10 0 41-15,7-2-4 16,2-8 30-16,2-5-10 16,-1 2 0-16,-4-3 12 15,-3 2-12-15,-8 5 16 16,-1 2-15-16,-4 2 35 15,-2 4 7-15,0 1-12 16,0 0-24-16,1 0-7 16,3 2-25-16,2 11 6 15,2 5 19-15,1 4 43 0,1 0-14 16,-2 2 2 0,1-3 5-16,-3-3-26 0,1-3 16 15,-4-5-17-15,2-4-8 16,-2-6-2-16,1 0-35 15,4 0-78-15,5-12-33 16,9-21-96-16,-2 2 16 16,-1-4-106-16</inkml:trace>
  <inkml:trace contextRef="#ctx0" brushRef="#br3" timeOffset="61960.011">23077 1801 380 0,'0'0'176'0,"0"0"-123"16,0 0 41-16,0 0 75 0,0 0-78 16,0 0-29-16,0 0 16 15,-43 76-31-15,28-58-14 16,3-3-16-16,3-1-11 16,4-4 3-16,1-3-9 15,4-2-12-15,0-3 12 16,0 0-96-16,7-1-11 15,5-1 87-15,5 0 20 16,-4 0 17-16,2 0-15 16,-8 0 4-16,-2 0-12 15,-5 0 0-15,0 3 6 16,0 12 99-16,-12 3-25 16,-4 4-5-16,-4 4-36 0,1 1-17 15,0-2 12 1,3-4-28-16,5-6 8 0,6-3-8 15,4-5 7-15,1-3-17 16,1-2-5-16,15-2-37 16,6 0 51-16,7-9-13 15,7-9-61-15,1 0-87 16,-1-3-46-16,-6-1 7 16,-5 2 57-16,-8 5 144 15,-8 3 63-15,-2 6 79 16,-5 4 35-16,-2 2-15 15,0 0-75-15,0 0 8 16,0 5-54-16,0 6-40 16,-3 4 28-16,-3 1-20 15,3 3 4-15,1-2-8 0,1-3 1 16,1-1 3-16,0-5-9 16,0-2 0-16,0-3 0 15,0-3-112-15,4 0-77 16,7-9 95-16,-4-3-127 15,1-4-284-15</inkml:trace>
  <inkml:trace contextRef="#ctx0" brushRef="#br3" timeOffset="62541.441">23347 1663 61 0,'0'0'395'15,"0"0"-264"-15,0 0-53 16,0 0 23-16,0 0-18 16,0 0-47-16,0 0-2 15,0 0 8-15,0 0 10 16,0 0 44-16,0 0-33 15,0 0-5-15,0 0 12 0,0 0-31 16,0 0-1-16,0 0-10 16,0 0-27-16,0 0 11 15,0 0-12-15,0 0-32 16,0 0-43-16,0 0-60 16,0 0-28-16,2 0-145 0</inkml:trace>
  <inkml:trace contextRef="#ctx0" brushRef="#br3" timeOffset="62976.2969">23642 1527 403 0,'0'0'247'16,"0"0"-179"-16,0 0 53 0,0 0-7 15,-107 67-30-15,80-50-31 16,5-1-34-16,-2 1 13 16,5-6-19-16,3-1-6 15,0-4 24-15,4 0-23 16,-1-3 13-16,1 2-18 16,0-1 5-16,-1 1-16 15,0 0-56-15,0 2-102 16,1 0-2-16,0 1-63 15,2-2-26-15,2-1-81 0</inkml:trace>
  <inkml:trace contextRef="#ctx0" brushRef="#br3" timeOffset="63476.938">23454 1694 409 0,'0'0'96'0,"0"0"-70"16,0 0 41-16,0 0 34 15,0 0-27-15,0 0 1 16,12 88-17-16,-7-62-5 16,-2 0 20-16,-2 4-36 15,1 2 17-15,-2 2 25 16,0 2-21-16,0-4-3 0,0 0-20 16,0-2-20-16,0-1 7 15,0-2-21-15,0-1 11 16,0-6-12-16,0-5-43 15,9-14-114-15,0-1-142 16,0-4-11-16</inkml:trace>
  <inkml:trace contextRef="#ctx0" brushRef="#br3" timeOffset="63794.09">23657 1714 525 0,'0'0'114'16,"0"0"-68"0,0 0-25-16,0 0 18 0,0 0 30 15,0 0 12-15,5 78-2 16,-4-51-30-16,1-1-25 16,2 4 2-16,-1 0-26 15,0-1 10-15,2 1 1 16,1-2 10-16,3-3 13 15,2-2-19-15,5-5-2 16,1-2 20-16,5-5 47 16,4-4-1-16,3-4-26 15,-1-3-37-15,2 0-16 16,-3-4-12-16,-2-5-78 0,-1-11-33 16,-8 4-87-1,-7 0-108-15</inkml:trace>
  <inkml:trace contextRef="#ctx0" brushRef="#br3" timeOffset="64066.362">23938 1771 426 0,'0'0'619'16,"0"0"-502"-16,0 0-58 15,0 0 18-15,0 0-38 16,0 0-24-16,0 0 28 0,-58 79 1 16,29-49-28-16,-3 0 29 15,-4 1-18-15,-2 1-11 16,4-6 5-16,4-4-20 16,6-3 4-16,8-7-5 15,1-1-153-15,6-4-220 16,3-6-604-16</inkml:trace>
  <inkml:trace contextRef="#ctx0" brushRef="#br3" timeOffset="65882.505">24293 1505 74 0,'0'0'346'0,"0"0"-203"15,0 0-18-15,0 0-8 16,0 0-66-16,0 0-6 15,0 0 64-15,-30 47-22 16,9-23 1-16,-3 1-46 16,-1 1-17-16,-4 0 3 15,-2 0-27-15,1-3-2 16,0-2-28-16,4-6-85 16,3-2-15-16,7-5-27 15,6-4 4-15,7-4 51 16,3 0 45-16,0 0-104 0,7-10 13 15,9-2-68 1,5 1 215-16,-1 1 71 0,0 3 38 16,-1 4-12-16,-3 3 20 15,-4 0-37-15,3 7 4 16,-5 8-35-16,2 4 6 16,-5 3 14-16,-1 4 28 15,-2 2 43-15,-4 0-59 16,0 0-33-16,0-1-16 15,0-3-31-15,0-2 15 16,-4-4-16-16,1-4-58 16,2-6-12-16,1-8-80 15,0 0-26-15,0 0-26 0</inkml:trace>
  <inkml:trace contextRef="#ctx0" brushRef="#br3" timeOffset="66293.408">24227 1748 401 0,'0'0'257'16,"0"0"-188"-16,0 0 53 15,0 0 42-15,0 0-90 16,0 0-3-16,0 0-7 16,81-36-30-16,-60 29 3 15,-4 1-36-15,-1 2 12 16,-4 1-9-16,-2 3 2 15,-3 0-12-15,-2 0 4 16,-1 0-18-16,-1 7 19 16,-1 7 2-16,-1 6 0 0,2 2 34 15,-3 4-18-15,0 1 41 16,0 3-16-16,0-1-17 16,0-1 13-16,0 0-38 15,0-1 16-15,0-3-1 16,-3-3-14-16,0-3 17 15,2-4-18-15,-2-2 0 16,1-5 22-16,1-1-22 16,-2-4 0-16,0-2-6 15,-3 0-57-15,-4 0-11 16,-12-12-233-16,3-4-56 16,3-3-131-16</inkml:trace>
  <inkml:trace contextRef="#ctx0" brushRef="#br3" timeOffset="66452.981">24266 1826 492 0,'0'0'130'16,"0"0"-56"-16,0 0 34 16,0 0 3-16,0 0-14 15,85-28-25-15,-65 28-46 16,-3 0-19-16,-2 0-7 16,-4 4-26-16,-5 6 26 15,-6 4 0-15,0 5-104 16,-38 18-91-16,0-3 74 15,-1-4-257-15</inkml:trace>
  <inkml:trace contextRef="#ctx0" brushRef="#br3" timeOffset="66626.5169">24180 2085 87 0,'0'0'141'0,"0"0"29"0,0 0 6 16,0 0-23-16,0 0-20 15,0 0 12-15,0 0 8 16,62 9-55-16,-37-21-40 15,4-3-15-15,2-6-43 16,4 0-44-16,12-19-138 16,-8 5-113-16,-3 1-106 0</inkml:trace>
  <inkml:trace contextRef="#ctx0" brushRef="#br3" timeOffset="67060.356">24694 1455 454 0,'0'0'228'0,"0"0"-166"16,0 0-23-16,0 0-6 16,0 0 19-16,-47 84 12 15,24-53-25-15,1-1 1 16,1-4-32-16,7-10 5 16,6-6-12-16,5-5 8 15,3-5-18-15,0 0-105 16,11 0-6-16,9-9 77 15,8-6-18-15,5-2 26 16,0-3 5-16,-2 3 11 16,-5 4 19-16,-7 6 0 15,-7 5 0-15,-2 2 29 0,-4 0-17 16,-1 10 12-16,-1 11 56 16,-2 4 24-16,-1 6 56 15,1 5-36-15,-2 3-14 16,0 3-21-16,0-1-46 15,-6 5 21-15,-3-3-6 16,-3-2-45-16,0-3 16 16,1-6-27-16,0-7-2 15,3-6 0-15,0-5-26 16,2-7 6-16,-1-7-9 16,-5-3-26-16,2-11-174 15,-1-6-346-15</inkml:trace>
  <inkml:trace contextRef="#ctx0" brushRef="#br3" timeOffset="67212.9479">24630 1819 416 0,'0'0'227'0,"0"0"-157"16,0 0 0-16,0 0-18 16,0 0 4-16,0 0 0 15,0 0 9-15,17 2-10 16,2 0-30-16,23-2-24 15,-5 0-1-15,2-2-274 0</inkml:trace>
  <inkml:trace contextRef="#ctx0" brushRef="#br3" timeOffset="68559.4439">25030 1606 173 0,'0'0'168'0,"0"0"-76"16,0 0 38-16,0 0-26 15,0 0-58-15,0 0-10 16,0 0-13-16,0 8 0 16,1 2 49-16,2 3-2 15,0 2-10-15,2 2-6 16,-2 0-21-16,0 3 3 16,-2 1-7-16,2 0 3 0,2 0 22 15,-4 2-31 1,1 1 4-16,-2-2 1 0,1 1-22 15,-1-2 10-15,2-2-9 16,-2-6-7-16,1-4 0 16,1-6-23-16,-1-3-51 15,1 0 14-15,-1-16-162 16,2-3 40-16,-1-8 58 16,-2-17-37-16,0 5-45 15,0 2-84-15</inkml:trace>
  <inkml:trace contextRef="#ctx0" brushRef="#br3" timeOffset="69226.569">25030 1606 182 0,'25'2'216'0,"-25"-2"-21"0,0 0-64 16,0 0-53-1,0 0-7-15,0 0-25 0,0 0 15 16,47-19 46-16,-18 10-22 16,6-1 7-16,-1 1-52 15,2-3-4-15,1 1 1 16,-3 0-27-16,-2 3 7 15,-4 0-16-15,-4 2 0 16,-2 2-1-16,-2 3 0 16,-7 1 0-16,-3 0 0 15,-5 0-25-15,-2 0 25 16,-3 8-9-16,0 4 9 16,0 5 43-16,-2 5 10 15,-9 3 38-15,-4 7-18 0,-3 1-51 16,1 0 11-16,-2 1-25 15,2-5-8-15,3-3 17 16,0-2-16-16,1-7-2 16,2-5-13-16,1-3-37 15,-5-4 26-15,1-5-36 16,-3 0-41-16,2-3-9 16,-3-9-47-16,3-3-52 15,2-4 119-15,2-1 38 16,5 0 53-16,3 4 36 15,3 0 89-15,0 5-26 16,12 4-59-16,3 0-11 16,4 4 2-16,2 0-8 0,-1 3 17 15,-1 0-35-15,-4 0-4 16,-2 0-2-16,-7 8-4 16,-4 0-38-16,-2 3-58 15,-9 3-12-15,-15 3 88 16,-7 2-11-16,-5 0-29 15,0 0 48-15,6-6 3 16,6 0 14-16,10-5 20 16,6-2 2-16,7-1 25 15,1-1 2-15,0 0 12 16,9 0 64-16,8 1-63 16,7-4 28-16,6-1-6 15,4 0-44-15,4 0 0 16,-1-10-30-16,-3-2-10 15,-4-2-32-15,-4-8-129 0,-9 2-110 16,-9 0-64-16</inkml:trace>
  <inkml:trace contextRef="#ctx0" brushRef="#br3" timeOffset="69676.364">25182 1336 492 0,'0'0'124'0,"0"0"-91"16,0 0 3-1,0 0-4-15,0 0 53 0,0 0-17 16,21 93 22-16,-14-53 21 16,-2 2-34-16,-4 5 27 15,-1 1-24-15,0 1-47 16,0 2 3-16,0-4-30 15,-1-1 6-15,-1-5-9 16,2-6 7-16,0-5-5 16,2-5-5-16,10-7 0 15,3-3 15-15,4-5-14 16,5-3 69-16,4-6 29 16,4-1-45-16,1 0 27 15,-1 0-32-15,0-7-27 16,-4 0 27-16,-4 0-22 0,-6-1-1 15,-3 2-10-15,-8 4-10 16,-1-1 7-16,-3 2-13 16,-3-1 0-16,2 0 21 15,-2-4-21-15,0-5-25 16,4-6-93-16,2-22-90 16,0 3-137-16,0-2-212 0</inkml:trace>
  <inkml:trace contextRef="#ctx0" brushRef="#br3" timeOffset="70226.0059">25771 1369 538 0,'0'0'72'0,"0"0"-57"15,0 0 64-15,0 0 6 16,0 0 28-16,0 0-12 15,0 0-36-15,14 84 21 16,-14-60-26-16,-9 1 7 16,-7 4-31-16,-3-3-36 15,2-4-6-15,3-5-17 16,5-6-9-16,3-4 4 16,5-4-27-16,1-1-17 15,0-2-13-15,7 0-3 16,8 0 88-16,4 0 0 15,3-5 1-15,0 4 20 16,-1 1 8-16,-5 0-29 0,-3 0 7 16,-5 8-7-16,-3 8 0 15,-5 0 17-15,0 7 73 16,-8 1 21-16,-8 3-67 16,-5-1-31-16,-2 0 7 15,1-3-20-15,4-1 7 16,5-4-7-16,4-5 6 15,4-1-3-15,4-5-3 16,1-1-4-16,0-4 3 16,0 1 2-16,0-1 31 15,6-2 19-15,1 0-20 16,6 0 31-16,1 0-17 0,4 0-14 16,3-7 8-1,6-6-33-15,4-4-6 0,3-5-10 16,1-4-114-16,5-19-82 15,-10 4-124-15,-9 0-585 0</inkml:trace>
  <inkml:trace contextRef="#ctx0" brushRef="#br3" timeOffset="70609.865">26118 1188 620 0,'0'0'83'0,"0"0"-52"16,0 0-16 0,0 0 30-16,0 0-16 0,0 0-17 15,0 0 9-15,28 45-20 16,-28-29 11-16,0 2 17 16,-8 3-18-16,-11 4 20 15,-9 1-7-15,-5 1-22 16,-3-2 11-16,3-2-13 15,6-5-34-15,10-6 23 16,9-5-14-16,8-6 4 16,5-1-1-16,20 0 22 15,9-10 48-15,8-5 50 16,4 1-24-16,0-4-14 0,-2 5-47 16,-7 1 5-1,-6 5-18-15,-5 2 8 0,-9 4-16 16,-7 1-59-16,-7 0-106 15,-6 7-18-15,-15 5-33 16,-2-1-102-16</inkml:trace>
  <inkml:trace contextRef="#ctx0" brushRef="#br3" timeOffset="70800.354">26049 1500 95 0,'0'0'150'0,"0"0"-21"16,0 0-47-16,0 0-4 15,0 0 37-15,0 0 34 16,9 76-10-16,4-64-55 0,-1-4-9 16,3-3 33-16,3 0-38 15,1-5-21-15,2 0-37 16,5 0-12-16,-1-10-122 16,9-7-151-16,-7 2-64 15,-5 4-266-15</inkml:trace>
  <inkml:trace contextRef="#ctx0" brushRef="#br3" timeOffset="70959.928">26341 1502 91 0,'0'0'166'0,"0"0"-46"16,0 0-2-16,0 0-75 15,0 0-17-15,0 0 32 16,0 0 10-16,9 31 4 16,-9-18 13-16,-4 0-5 0,-7-1-15 15,-2 1-34 1,-8-1-3-16,-10 6-28 0,2-5-93 15,6-5-169-15</inkml:trace>
  <inkml:trace contextRef="#ctx0" brushRef="#br3" timeOffset="71182.333">26132 1648 464 0,'0'0'84'16,"0"0"-3"-16,0 0 33 15,0 0-12-15,-28 84 7 16,18-63-53-16,-2 2 12 16,-3 2-39-16,1-2-16 15,-2 1 6-15,3-3-11 0,0-3 11 16,5-7-16-16,3-2-3 16,5-8-7-16,0-1-110 15,8-1-76-15,8-8-39 0</inkml:trace>
  <inkml:trace contextRef="#ctx0" brushRef="#br3" timeOffset="71460.588">26192 1753 222 0,'0'0'185'0,"0"0"-42"16,0 0 26-16,0 0-70 16,0 0-86-16,0 0 3 15,0 0 3-15,24 36 34 16,-21-15-19-16,3 1 28 0,0-3-26 15,0 1-35-15,3-4 25 16,3-4-13-16,0-3 44 16,1-4 85-16,2-4-47 15,0-1 3-15,3 0-29 16,0-2-37-16,-2-8 2 16,-1-3-34-16,-3-1-29 15,-4 0-61-15,-8-9-109 16,0 5-109-16,0 0-183 0</inkml:trace>
  <inkml:trace contextRef="#ctx0" brushRef="#br3" timeOffset="71893.431">26089 1449 720 0,'0'0'139'16,"0"0"-41"-16,0 0 81 15,0 0-80-15,0 0-62 16,0 0 7-16,0 0-34 16,2 0 4-16,-2 0-3 15,0 0-3-15,0 0-5 0,0 4-3 16,0 7 0-1,-8 7 13-15,-2 4 27 0,-4 5-5 16,1 1-10-16,0 1-24 16,0-6 7-16,6-7-8 15,1-2 0-15,5-9-3 16,1-2 3-16,0-3-26 16,8 0-10-16,9 0 36 15,8 0 7-15,5 0 18 16,5 0-12-16,-3-4 9 15,3-2-22-15,-1 0-2 16,0-3-65-16,-3 1-99 16,-1-2-25-16,-7-2-7 15,1-8-26-15,-7 5 3 16,-6 1-83-16</inkml:trace>
  <inkml:trace contextRef="#ctx0" brushRef="#br3" timeOffset="72059.9959">26400 1517 172 0,'0'0'219'0,"0"0"-112"16,0 0-16-16,0 0-32 15,0 0-7-15,0 0 16 16,0 0 17-16,-45 59 13 16,40-41-21-16,1-4-21 15,2-1-7-15,1-3-41 16,1-2 6-16,0-2-14 16,0-2-116-16,-6 2-43 15,0-2-38-15,-2 0-174 0</inkml:trace>
  <inkml:trace contextRef="#ctx0" brushRef="#br3" timeOffset="72316.311">26185 1724 146 0,'0'0'209'0,"0"0"-75"16,0 0-1-16,0 0 4 15,0 0-17-15,0 75-49 16,0-58 18-16,0 0-37 16,0 0-31-16,0 0 9 15,0-1-14-15,-3-1 42 0,-2-3 13 16,2-1-45 0,-1-2 4-16,1-3-30 0,1-4-13 15,1-2-108-15,1 0-192 16,-3 0-523-16</inkml:trace>
  <inkml:trace contextRef="#ctx0" brushRef="#br3" timeOffset="76992.909">27773 11160 489 0,'0'0'154'15,"0"0"-40"-15,0 0 48 16,0 0 10-16,0 0-42 16,0 0-33-16,0 0 0 15,0 0-39-15,0 0 11 16,0 0 5-16,0 0-20 16,0 0 16-16,0 0-28 15,0 0-1-15,0 0 10 16,-4 0-49-16,-5 0 24 0,0 0-5 15,-3 0-20-15,-3 0 18 16,0 4-17-16,-4 1-1 16,2-2 11-16,-2-1-5 15,0 0-7-15,-1-2 0 16,1 0 8-16,-2 0 3 16,0 0-11-16,-1 0 0 15,0-6-1-15,-2-2 8 16,3-3-7-16,-2 3 16 15,3-3-2-15,0 2 42 16,1 3-41-16,1-2 0 16,0 2 4-16,-1 3-12 15,-1 0-4-15,1-1-3 16,-2 1 9-16,1-2-9 16,-2 1 0-16,0-2 0 0,1 1 1 15,-2-1 8-15,1-2-9 16,2 0 0-16,0 2 10 15,-1-3 3-15,1 2-13 16,-2-1 0-16,0 1-1 16,-4-3 4-16,1 3-3 15,1-2 0-15,-3 0 1 16,-1 1 2-16,1-4-3 16,0 2 0-16,0-2-6 15,5 2 12-15,-2-2-6 0,3 1 0 16,1 1 9-1,1 1 11-15,2 1-20 0,-2-1 0 16,0 1-2-16,0-2 7 16,-1 2-5-16,-2-3 0 15,-3 1 0-15,-4-2-1 16,1-1 1-16,-3-4 0 16,1 2-2-16,-1-2 4 15,2 1-2-15,1 2 0 16,-1 1 1-16,-1 2 2 15,2 2-3-15,0 0 0 16,1 0-3-16,3-1 10 16,0 2-7-16,2-3 0 15,-1-2 2-15,0-2 1 16,-3-1-3-16,2 0 0 0,-1-3-1 16,1 3 7-16,0 1-6 15,5 3 0-15,-4 0 9 16,3 0-3-16,-2 0-6 15,0-1 0-15,0-1-1 16,-2 0 8-16,3-3-7 16,-3 0 0-16,1 0 2 15,0-1 2-15,4 1-3 16,-2 1-1-16,0 1 0 16,1 1 9-16,0 0-9 15,0-2 0-15,4 2 1 16,0 0 15-16,2-1-16 15,-1 0 1-15,3 0 23 0,2-3-22 16,-4 2 12-16,2-2-14 16,-2-1 6-16,-2-1-7 15,0 0 1-15,-2 1 0 16,0 1-1-16,3 1 5 16,-1 0-4-16,2 1 0 15,0-3 0-15,0 2-4 16,-2-5 4-16,-1-2 0 15,-2-3 0-15,-2-1 7 16,0-1-7-16,-1-4 0 16,-2 1 0-16,-1-1-6 15,1 1 8-15,-2 1-2 16,4 4 11-16,1 2-10 16,2 0 11-16,-1-3-12 15,2 0 0-15,-1-3-3 0,0-2 4 16,2-2-1-16,-1-3 0 15,2 0 7-15,-3-1-6 16,-2 0-1-16,1 3 1 16,-1 0-4-16,1 3 9 15,1-1-6-15,3 4 0 16,3-3 11-16,-4 1-12 16,2-2 1-16,-1-2 0 15,-2-4-5-15,0-1 6 16,2 0-1-16,-2-1 0 15,3 1 11-15,0 0-13 16,3 2 2-16,-1 1 0 0,1 1-6 16,0 4 7-16,0-3-1 15,1 3 0-15,1-4 10 16,1-1-9-16,1-4-1 16,-1-3 0-16,1 0-7 15,0-3 7-15,-1 4 0 16,0 3 0-16,0 4 11 15,2 1-13-15,1 1 2 16,0 3 0-16,0 1-6 16,3 0 7-16,0 1-1 15,2 0 0-15,-3-3 9 16,1 0-9-16,-1-4 0 16,-5-1 0-16,2 0-12 0,-1 1 14 15,2 5-2 1,0 2 0-16,-1 3 12 0,2 0-23 15,-1 0 11-15,0-1 0 16,-1-1-3-16,0-1 5 16,-1-2-2-16,0 1 0 15,1 0 7-15,0 1-8 16,-1-1 1-16,1 1 0 16,1-1-3-16,-2 0 4 15,4 1-1-15,-1 0 0 16,-1 1 11-16,2-2-16 15,-2-1 5-15,0-3 0 16,0 3-7-16,0-1 8 0,0 0-1 16,-2 0 0-1,0 2 16-15,0-1-19 0,2 1 3 16,0-2 0-16,-1 2-13 16,1-5 13-16,0 5 0 15,0-2-1-15,0 1 9 16,-1-3-16-16,1 3 8 15,1-1 0-15,0-2-9 16,1 2 10-16,1-1-1 16,0 0 0-16,1 2 9 15,2-1-10-15,-2 4 1 16,0-1 0-16,2 0-5 16,0 1 6-16,0-4-1 15,0 2 0-15,0-3 10 0,0 2-17 16,0-2 7-16,0 0 0 15,0 0-6-15,0 0 6 16,4 2 0-16,1 0 0 16,-1 2 11-16,-1 2-11 15,0 2 0-15,1 2 0 16,-3 2-9-16,1-1 10 16,1 2-1-16,0 0 0 15,1-2 9-15,0 0-20 16,1 1 11-16,1-2-4 15,1-2-5-15,2-2 4 16,0 0 5-16,0 0 0 16,0-2 12-16,1 2-13 0,0-3 1 15,-1 4 0 1,-1-1-11-16,1 0 14 0,0-3-3 16,3 0 0-16,-1 0-2 15,-1-3-10-15,0 0 12 16,-1-2-1-16,1-2-11 15,-3 0 21-15,2 0-9 16,0 0 0-16,-2 1 9 16,4 2-14-16,-1 1 5 15,2 2-3-15,1-2-6 16,3 1-3-16,0 1 12 16,0 1 0-16,4 2-7 15,-3-1-3-15,-1 1 10 16,0 3 0-16,-3 2-11 15,-1 3 10-15,2 3 1 0,-2 0 0 16,1 5-8-16,-3-2-5 16,4 3 10-16,-1-1 0 15,2-4-6-15,5 1-1 16,2-3 10-16,-1-1 0 16,1-1 2-16,1 1 2 15,-5 2-4-15,-1 0 0 16,0 2-8-16,-2 0 9 15,-2 1-1-15,2-1 0 16,-1-3 4-16,3 1-14 0,1-1 6 16,0-1-10-1,2-2 13-15,-1-3-13 16,2 0 14-16,0-2 0 0,-2-3 1 16,2 1 5-1,0-2-6-15,-3-2 0 0,1 1-10 16,1 5 11-16,-4 0-1 15,0 5 0-15,0 0 9 16,-2 3-9-16,1-3 0 16,3 3 0-16,2-2-12 15,2-2 8-15,5 0 4 16,3 0 0-16,1-2 2 16,3 0-7-16,1 1 5 15,-2 2 0-15,-2-1-4 16,-3 1 10-16,-4 2-6 0,-3 3 0 15,-6 1 7-15,0 2-2 16,-5 1-5-16,2 0 0 16,3 1-10-16,0-2 7 15,4-3 3-15,4 0 0 16,1-3 4-16,1 0-5 16,0-2 1-16,-1 1 0 15,-4 1-9-15,-1 1 15 16,-1 3-6-16,0-2 0 15,0 0 9-15,0 1-17 16,1 0 8-16,0 0 0 16,2 1-3-16,5-3 4 15,2 2-1-15,3 0 0 0,4-1 1 16,-1 1-2 0,-1 0 1-16,-3 3 0 0,-2-3-6 15,-3 2 13-15,1-1-7 16,-3 2 0-16,-1-2 6 15,-3 2-7-15,-4 0 1 16,1 0 0-16,-1 0-2 16,5-2 2-16,0-2 0 15,6 1 0-15,2-1 0 16,-1 0-5-16,1 1 5 16,-1 0 0-16,-3 2-1 15,-5 4 1-15,-4 1 0 16,0 2 0-16,-4 2 6 15,-1 0-9-15,3 0 3 16,3 3 0-16,1-2-7 0,3 0 3 16,4-1 4-16,-2 0 0 15,-1 0 2-15,-5 4 1 16,-1-4-3-16,-6 6 0 16,-3-4-6-16,-3 3 12 15,-3 1-6-15,2 0 0 16,-2 0 1-16,3 0-1 15,0-1 0-15,2 1-2 16,3 0-5-16,1-2-5 16,0 2 12-16,1 0-1 15,-2-2-2-15,-2 2-4 16,-3 0 7-16,-3 0 0 0,0 0-6 16,0 0 6-1,0 0 0-15,0 0 0 0,0 0-23 16,0 0-2-16,0 0-67 15,0 0-62-15,-21 0 9 16,-2 0 56-16,-5 2-543 0</inkml:trace>
  <inkml:trace contextRef="#ctx0" brushRef="#br3" timeOffset="78361.134">24241 4686 329 0,'0'0'202'16,"0"0"-39"-16,0 0 62 16,0 0 11-16,0 0-70 15,0 0-34-15,0 0 5 16,0 0-18-16,0 0 26 15,0 0-43-15,0 0-37 16,0 0 11-16,0 0-48 16,0 0 7-16,0 0 2 15,9-7-37-15,7-3 3 0,11-6-3 16,9-3 0-16,7-5-6 16,3 0 7-16,-2-1-1 15,-4 6 0-15,-8 2 3 16,-6 2-4-16,-2 2 1 15,-2 2 0-15,-1-1-3 16,-4 2 4-16,-3 3-1 16,-3-2 0-16,-1 4 9 15,1 0-9-15,-2-1 0 16,1 1 0-16,2-1-9 16,-1 0 8-16,-2 2 1 15,-1 0 0-15,-2 1-10 16,-3 2 9-16,0 1 1 0,-3 0 0 15,0 0-9 1,0 0 10-16,0 0-1 0,0 0 0 16,0 0-3-16,0 0-5 15,0 0 4-15,0 6 2 16,0 2-12-16,0 4 13 16,0 2 1-16,2 2 0 15,-1 3 7-15,2 3-7 16,-1 1 0-16,-1 2 0 15,1 0 3-15,-1 0 6 16,-1-1-8-16,0-3 8 16,0 1-1-16,0 1 3 0,0-1-11 15,0 2 0-15,0 1 1 16,0-2 0-16,0-3-1 16,-1-5 0-16,-1-4 9 15,1-5-18-15,-1-5 9 16,1-1-19-16,-1 0 19 15,-1-1-45-15,-4-16-66 16,1 2-246-16,-1-1-344 0</inkml:trace>
  <inkml:trace contextRef="#ctx0" brushRef="#br3" timeOffset="79909.9929">24502 8057 497 0,'0'0'167'16,"0"0"-64"-16,0 0 51 16,0 0 7-16,0 0-38 15,0 0-15-15,0 0-6 16,0-6-27-16,0 6 20 15,0 0-28-15,0 0-10 16,0 0 10-16,0 0-29 16,0 0 13-16,0 0-7 15,0 0-31-15,0 0 15 16,-5 0-26-16,-1 7-2 16,-4 7 4-16,-6 8 5 0,-3 6-9 15,-4 6 0-15,-3 3 6 16,1 1-3-16,1-3-3 15,2-1 0-15,2-6-4 16,5-5 5-16,2-6-1 16,2-3 0-16,4-3 8 15,1-3-6-15,0-2-2 16,5-3 0-16,-1-1-8 16,2-2-17-16,0 0-21 15,0 0-40-15,5-5-41 16,9-8 60-16,5-5-7 15,4-5-53-15,4-4-40 16,0 1-80-16,0 0 30 16,-2-1 27-16,-4 5 15 0,-2 3 80 15,-6 1 66-15,-5 4 29 16,-3 3 54-16,-4 2 79 16,-1 2 1-16,0 2-6 15,0-1-28-15,0 2 46 16,0 1-25-16,3-1-21 15,2 1-11-15,-1 0-28 16,7 1 11-16,-2 0-1 16,3 2-26-16,2 0 24 15,2 0-39-15,0 3-3 16,0 8 19-16,5 3 4 16,0 7 19-16,0 3-20 15,1 6-16-15,1 3 40 0,-4 1-40 16,1-2-18-16,-4-4 6 15,-1-7-20-15,0-5 5 16,-5-5-6-16,1-5 8 16,-4-4-4-16,2 0-4 15,-2-2-37-15,7 0-99 16,-1 0-205-16,-1 0-405 0</inkml:trace>
  <inkml:trace contextRef="#ctx0" brushRef="#br3" timeOffset="80996.087">26701 10632 922 0,'0'0'220'0,"0"0"-142"0,0 0 6 16,0 0 6-16,0 0-16 15,0 0-37-15,0 0-26 16,0 0 15-16,0 0-25 16,0 0 24-16,0 0 70 15,-8 0 17-15,-6 5-22 16,-6 3-64-16,-7 2-26 15,-3 2 22-15,0-1-21 16,1-2-1-16,2-2 0 16,0-1 9-16,2-2-5 15,2 0-4-15,1-2 1 16,1 1 2-16,4-2-1 16,3 1-2-16,3 0 0 0,1-2 4 15,5 3-11-15,2 0 7 16,2-1-6-16,1 3-1 15,0 1-3-15,0 1 10 16,6 2-2-16,7 3 4 16,4 1 9-16,4 2-10 15,4 1-1-15,2 1 9 16,1 3-8-16,0 1-1 16,-2-1 1-16,1-1 9 15,-3 0-7-15,-4-2-3 0,-3-1 0 16,-4-3-1-1,-2-2 1-15,-5-2 0 0,-3-3 0 16,-2-4-81-16,1-2-100 16,-2 0-187-16,0 0-359 0</inkml:trace>
  <inkml:trace contextRef="#ctx0" brushRef="#br3" timeOffset="84226.451">22696 15454 1292 0,'0'0'150'0,"0"0"-48"16,0 0-4-16,0 0-34 16,0 0-25-16,0 0-30 15,-100 19-8-15,71 5 10 16,-4 3-11-16,0 5 0 15,0 0 0-15,5-1 12 0,2 2-13 16,6-1 1 0,6 2-6-16,7 2-3 0,7-2 5 15,4 3 3-15,17-3 0 16,8-1 1-16,2-1-1 16,2-1 1-16,-2-1 0 15,-3-3-5-15,-4 4 5 16,-6-1 0-16,-9 1 0 15,-9 2-6-15,0 5-29 16,-18 5-41-16,-13 3-1 16,-10 2 43-16,-6 0-89 15,-3-6-68-15,1-7 102 16,6-10 50-16,9-6 39 0,7-4 0 16,11-5 1-1,8 2-9-15,8 1 0 0,1 3 8 16,20 2 8-16,8 5 22 15,6 6 28-15,4 6 7 16,0 11-22-16,1 19 118 16,-2 26-55-16,-10 32-46 15,-8 5 17-15,-10-2-13 16,-10-14 7-16,0-22-39 16,0-21-10-16,-3-19 17 15,1-15-38-15,2-10-1 16,0-3 0-16,3-5-87 15,20-14-96-15,-1-3-318 16,2-12-21-16</inkml:trace>
  <inkml:trace contextRef="#ctx0" brushRef="#br3" timeOffset="84728.113">23574 15537 861 0,'0'0'397'16,"0"0"-233"-16,0 0-100 16,0 0 3-16,0 0-21 15,0 0 45-15,-47 99-17 0,30-65-17 16,-1 2 2-16,-3 3-58 16,0 0 16-16,1 2-11 15,0-3 6-15,-1 1-5 16,3-5-7-16,0-3-16 15,4-6-27-15,1-2-141 16,4-8-130-16,3-8-290 0</inkml:trace>
  <inkml:trace contextRef="#ctx0" brushRef="#br3" timeOffset="84938.545">23453 15849 886 0,'0'0'179'0,"0"0"-104"15,0 0 61-15,84 31-10 16,-53-13-55-16,0 0-47 16,-5-1 11-16,-6-1-21 15,-5 2-13-15,-4-4 23 16,-7 3-23-16,-2-5 10 16,-2 0-11-16,-3-1-4 15,-29-1-7-15,2-5-122 16,-1-1-365-16</inkml:trace>
  <inkml:trace contextRef="#ctx0" brushRef="#br3" timeOffset="85224.781">23046 15621 1000 0,'0'0'349'0,"0"0"-232"15,0 0-101-15,0 0 2 16,0 0 6-16,38 97 37 16,-23-50-1-16,-3 2-18 15,2 5 20-15,-5 1-42 16,-3 1 12-16,-1-5-7 16,-2-4-25-16,-1-8 11 15,-2-7-11-15,0-9-1 0,0-7-27 16,0-10-92-1,0-6 1-15,0-6-63 0,0-13-307 16,0-5-409-16</inkml:trace>
  <inkml:trace contextRef="#ctx0" brushRef="#br3" timeOffset="85642.863">23213 15665 738 0,'0'0'272'16,"0"0"-204"-16,0 0-35 15,0 0 47-15,80 0 4 16,-37 0 4-16,22 0-37 16,23-11-26-16,-5-4 14 15,-4 1-38-15,-13 0 20 16,-18 5-6-16,1 3-14 0,-1 0 24 16,-11 3-7-16,-10 3-1 15,-11 0 17-15,-2 6-17 16,-8 10 50-16,-2 5 35 15,-4 9-9-15,0 8 0 16,0 9-48-16,0 10-17 16,-6 3 19-16,0 5-35 15,0-3 3-15,0-4 8 16,3-10-22-16,2-12 17 16,-1-9-18-16,1-10 0 15,1-7 1-15,0-5 6 16,0-4-7-16,0-1 12 15,-2 0-11-15,1 0 22 16,-5 0-23-16,-3-1-15 16,-6-9-43-16,-9-20-106 0,5 1-210 15,-1-5-397-15</inkml:trace>
  <inkml:trace contextRef="#ctx0" brushRef="#br3" timeOffset="86076.503">24090 15559 924 0,'0'0'566'0,"0"0"-442"0,0 0-52 16,0 0-38 0,91-30-14-16,-45 17 10 0,2 2-23 15,0-1-7-15,-5 3 0 16,-6 2-19-16,-8 1-34 15,-10 1-36-15,-10 5-47 16,-7 0 17-16,-2 0 46 16,-6 2 30-16,-14 9 18 15,-1 1-27-15,-3 2 35 16,2 0 2-16,4 1 15 16,3 1 15-16,6 0 17 15,3 6 36-15,5 5 29 16,1 6-16-16,0 7 73 15,0 7-52-15,0 4-41 16,3 0 11-16,1 2-40 0,-1 0-3 16,0-6-20-16,-1-4 0 15,-2-11 4-15,1-6-13 16,-1-12-6-16,0-6-4 16,0-6-91-16,0-2-3 15,-9-14-57-15,-3-10-421 16,-1-1-276-16</inkml:trace>
  <inkml:trace contextRef="#ctx0" brushRef="#br3" timeOffset="86224.14">24208 15851 768 0,'0'0'350'0,"0"0"-105"16,0 0-129-16,0 0-62 16,0 0-28-16,0 0 10 0,107-37-18 15,-73 37-17-15,1 0 3 16,-4 0-4-16,-4 1-103 15,-10 21-103-15,-10-4-169 16,-7 4-218-16</inkml:trace>
  <inkml:trace contextRef="#ctx0" brushRef="#br3" timeOffset="86410.608">24157 16127 628 0,'0'0'342'0,"0"0"-48"16,0 0-61-16,0 0-42 15,0 0-124-15,0 0-58 0,0 0 14 16,120-29 2 0,-68 12-24-16,0 1 17 0,0-3-18 15,-1-3-17-15,-1-2-112 16,13-15-119-16,-15 5-249 16,-8 1-289-16</inkml:trace>
  <inkml:trace contextRef="#ctx0" brushRef="#br3" timeOffset="86629.026">24681 15483 1228 0,'0'0'296'0,"0"0"-124"16,0 0-45-16,0 0-70 15,0 0-8-15,92-19-27 0,-30 9-3 16,10-6-3-16,3 2-9 15,-2 1-4-15,-9 1-3 16,-11 2-55-16,-9 5-90 16,-12 2-149-16,-14 3-190 15,-11 0-154-15</inkml:trace>
  <inkml:trace contextRef="#ctx0" brushRef="#br3" timeOffset="86877.36">25081 15434 869 0,'0'0'289'16,"0"0"-201"-16,0 0 1 0,0 0-30 15,0 0-37 1,0 0 119-16,0 0 31 0,-47 90-61 16,17-52-1-16,-8 6-53 15,-11 4-14-15,-4-3-25 16,-1 1-9-16,5-8-3 15,9-9-6-15,13-7-15 16,11-9-42-16,13-9-147 16,16-7-170-16,13-11-189 15,9-8 280-15</inkml:trace>
  <inkml:trace contextRef="#ctx0" brushRef="#br3" timeOffset="87087.804">25027 15616 453 0,'0'0'248'15,"0"0"-146"-15,0 0 20 0,0 0 95 16,0 0-23-16,0 0-46 16,6 103-13-16,-6-64-37 15,0 1-8-15,0-1-43 16,-6-2-27-16,-1-1 14 16,1-3-34-16,0-8 7 15,1-7-7-15,3-8-89 16,2-8-38-16,0-8-109 15,2-13-298-15,7-7-395 0</inkml:trace>
  <inkml:trace contextRef="#ctx0" brushRef="#br3" timeOffset="87297.238">25124 15677 914 0,'0'0'201'0,"0"0"-112"15,0 0 65-15,0 0 8 16,0 0-36-16,89 96-23 15,-69-59 27-15,-1 4-36 16,-1-2-33-16,-1 1-17 16,-3-3-43-16,-3-5 18 15,-1-4-19-15,1-3 0 16,-2-6-7-16,-2-3-18 16,4 1-111-16,-3-6-184 15,0-5-390-15</inkml:trace>
  <inkml:trace contextRef="#ctx0" brushRef="#br3" timeOffset="94676.504">25962 15557 622 0,'0'0'221'16,"0"0"-88"-16,0 0-11 16,0 0-49-16,0 0-20 15,0 0 15-15,0 0-34 16,0 0-13-16,0 0-14 15,0 0 2-15,0 0-5 16,0 0-4-16,0 0 0 16,0 2-11-16,0 0 10 15,0 1-14-15,0 1-28 16,0 1-50-16,0-2 2 0,0 1-48 16,0 0-40-16,0 0-34 15,0-1-369-15</inkml:trace>
  <inkml:trace contextRef="#ctx0" brushRef="#br3" timeOffset="94882.951">25962 15557 426 0</inkml:trace>
  <inkml:trace contextRef="#ctx0" brushRef="#br3" timeOffset="96465.7179">25962 15557 426 0,'42'-50'212'0,"-42"50"-93"0,0 0-31 16,0 0-6-16,0 0-17 15,0 0 6-15,6-5-15 16,-6 5-40-16,0 0 12 15,0 0-27-15,0 0 6 16,0 0 19-16,1 0-17 16,1 0 33-16,-1 0-2 15,2 3-24-15,-1 0 16 16,1 0-19-16,-1-2-4 16,-1 2 20-16,1-2-28 15,-1 2 15-15,1-1-1 0,-1 0-14 16,1 2 12-16,1-2-13 15,-2 2 0-15,2-4-1 16,0 3 2-16,-2 0-1 16,1-2 0-16,-1 2 11 15,1-2-10-15,-1 1-1 16,2 1 0-16,-1-2-9 16,1 1 11-16,0 0-2 15,0 1 0-15,2 1 10 16,2 1-10-16,-1 0 0 0,0 1 0 15,1 0-4 1,-2-1 10-16,0 0-6 0,0-1 0 16,-4-2 10-16,2 1-4 15,-1-1-6-15,0-1 0 16,-1-1 3-16,-1 1-2 16,2 1-1-16,-1-1 6 15,1 1 3-15,1-1-4 16,-2 0-5-16,1 1 0 15,2 1-7-15,-3-2 7 16,1 1 0-16,-1-2 0 16,-1 2 10-16,2-2-9 15,-2 0-1-15,0 0 0 16,1 0-6-16,-1 2 6 16,0-2 0-16,0 0 0 0,0 0 9 15,0 0-8-15,0 0-1 16,0 0 0-16,2 0-8 15,-2 2 9-15,1 0-1 16,-1-2 0-16,2 1 7 16,-1 0-7-16,1 1 0 15,-1 1 0-15,1-2-7 16,-1 1 7-16,1-1 0 16,-1 0 0-16,1 1 8 15,-1 0-10-15,-1-1 2 16,2-1 0-16,1 2-7 15,-2-1 7-15,1 0 0 16,-1 1 0-16,2 1 8 16,-1-2-8-16,1 1 0 15,0 0 0-15,0 0-10 0,0 1 7 16,0 0 3-16,0-3 0 16,1 4-17-16,-3-2 16 15,1 0-5-15,-1-1 4 16,1-1-5-16,-2 2 7 15,1-1 0-15,1-1 0 16,-2 1 7-16,1-1-8 16,1 2 1-16,-2-1 0 15,2 1-8-15,-2-2 9 16,1 1-1-16,-1-1 0 16,0 0 7-16,2 1-9 15,-2-1 2-15,0 0 0 0,0 0-6 16,0 0 7-16,0 0-1 15,0 0 0-15,0 0 9 16,0 0-9-16,0 0 0 16,0 0 0-16,0 0-8 15,0 0 5-15,0 0 3 16,0 0 0-16,0 0 6 16,0 0-6-16,0 0 0 15,0 0 0-15,0 0-6 16,0 0 7-16,0 0-1 15,0 0 2-15,0 0 6 16,0 0-9-16,0 0 1 16,0 0-9-16,0 0 8 0,0 0-15 15,0 0 4 1,0 0 2-16,0 0-13 0,0 0 21 16,0 0-19-16,0 0 0 15,0 0 20-15,0 0-20 16,0 0 8-16,0 0 2 15,0 0-15-15,0 0 12 16,0 0-31-16,0 0-13 16,0 0 28-16,0 0-8 15,0 0 19-15,0 0 12 16,0 0 3-16,0 0-2 16,0 0 6-16,0 0 0 15,0 0-7-15,0 0 5 0,0 0 2 16,0 0 2-1,0 0 6-15,0 0-9 0,0 0 1 16,0 0-8-16,0 0 7 16,0 0-4-16,0 0 5 15,0 0 0-15,0 0 1 16,0 0-8-16,0 0 7 16,0 0-7-16,0 0 6 15,0 0-6-15,0 0-21 16,0 0-14-16,0 0-7 15,0 0 15-15,0 0-14 16,0 0-1-16,0 0 11 16,0 0-4-16,0 0 11 15,0 0-1-15,0 0-13 16,0 0 13-16,0 0-14 0,0 0 6 16,0 0-3-16,0 0-22 15,0 0 17-15,0 0 8 16,0 0-8-16,0 0 12 15,0 0-20-15,0 0 2 16</inkml:trace>
  <inkml:trace contextRef="#ctx0" brushRef="#br3" timeOffset="102526.5119">25889 15579 491 0,'0'0'180'16,"0"0"-56"-16,0 0 15 15,0 0-34-15,0 0-25 16,0 0 17-16,0 0-22 15,6-9 12-15,-3 7-4 16,3 2-19-16,0 0 7 0,6 0-20 16,0 0-12-1,0 8 14-15,4 3-30 0,-2 3 20 16,-1 1-20-16,-1 2-20 16,-2 4 12-16,-4-1-15 15,-3 4 1-15,-3 2 19 16,0 1-19-16,0-1-1 15,-3 1 0-15,-4-6-6 16,-3-1-23-16,2-3-27 16,2-5-75-16,0-2-9 15,-1-10-128-15,2 0-57 16,4-1-249-16</inkml:trace>
  <inkml:trace contextRef="#ctx0" brushRef="#br3" timeOffset="102770.866">26119 15471 757 0,'0'0'215'0,"0"0"-133"16,0 0-41-16,0 0 109 16,0 0-38-16,22 79-22 15,-17-50-7-15,-1 0-35 16,-1 3 7-16,2 2-24 15,-4 0-29-15,1-1 20 16,-2 0-22-16,0-2 1 16,0-3-2-16,0-6-95 0,0-5-71 15,0-10-84-15,-3-5-95 16,1-2-39-16</inkml:trace>
  <inkml:trace contextRef="#ctx0" brushRef="#br3" timeOffset="103077.038">26268 15310 601 0,'0'0'374'0,"0"0"-219"16,0 0-80-16,0 0 45 15,8 77-30-15,-2-38-4 0,2 5-6 16,0 2-26-1,1 4 16-15,-3 3-37 0,3 2 5 16,-6 0 22-16,0-4-54 16,-3 0 6-16,0-5-8 15,0-3 8-15,0-8-24 16,-5-7-1-16,2-7-66 16,0-10-14-16,1-10-19 15,2-11 6-15,0-9-215 16,0-7-464-16</inkml:trace>
  <inkml:trace contextRef="#ctx0" brushRef="#br3" timeOffset="103275.508">26449 15444 1024 0,'0'0'281'15,"0"0"-191"-15,0 0-42 16,0 0 51-16,0 0-6 15,79-14-55-15,-58 8 6 16,1 0-42-16,-2 1 10 16,-3 0-12-16,0 1-15 15,-7-1-71-15,-4 4-102 16,-3 0-104-16,-3-1-88 0</inkml:trace>
  <inkml:trace contextRef="#ctx0" brushRef="#br3" timeOffset="103676.451">26553 15468 333 0,'0'0'277'16,"0"0"-93"-16,0 0 28 15,0 0-31-15,-18 76-61 16,11-56 9-16,-1-1-39 16,-1-1-32-16,-2-1-23 15,-1-2-33-15,-4 1 9 16,0-3-11-16,1-2-71 15,-1-3-39-15,2-5-98 16,3-3-49-16,0 0 24 16,3-4-42-16,1-8 51 15,4-1 224-15,3 3 124 16,0 4 67-16,0 4-72 16,12 2 36-16,3 3 21 0,4 11-4 15,-2 0-14-15,-1 5-65 16,-2 0-20-16,-4 4-1 15,-6-3-41-15,-1-1-9 16,-3 3 1-16,0-2-23 16,-1-3 0-16,-8-3-46 15,-1-4-57-15,2-6-19 16,1-4-26-16,2-3-13 16,5-29-96-16,0-1-33 15,5 0-87-15</inkml:trace>
  <inkml:trace contextRef="#ctx0" brushRef="#br3" timeOffset="103904.834">26534 15629 97 0,'0'0'235'16,"0"0"-11"-16,0 0-67 0,0 0 16 16,0 0-23-16,0 0-19 15,86-8 9-15,-69 20-33 16,-5 5 8-16,-1 3-12 16,-5 3-33-16,-2 3 11 15,-4 3-46-15,0 2-21 16,-5 1 11-16,-8-3-25 15,-1-4-1-15,-2-4-48 16,1-7-54-16,0-5-12 16,2-8-42-16,-1-1-18 15,2-6-26-15,3-17-54 16,3-6 9-16,6-5-79 0</inkml:trace>
  <inkml:trace contextRef="#ctx0" brushRef="#br3" timeOffset="104243.0059">26547 15731 162 0,'0'0'204'16,"0"0"-7"-16,0 0-31 0,0 0 26 15,0 0 28-15,0 0-33 16,54 5-19-16,-53 13-79 16,-1 0-18-16,0 4-12 15,-10 2-45-15,-10 3 7 16,-2 2-21-16,-5 1-38 16,2-4-34-16,4-5-88 15,2-4-40-15,8-6-55 16,5-11 20-16,6 0 47 15,0-6-80-15,14-8 170 0,6-2 98 16,3 4 135 0,1 4 33-16,1 3 24 0,-1 5 8 15,-3 0-25-15,1 9 5 16,-2 7-34-16,-4 2-8 16,0 0-53-16,-2 1-34 15,-2-5-19-15,-3 1-31 16,-3-4 4-16,-2-3-5 15,1-5-109-15,2-3-119 16,-1-3-181-16,-1-12-338 0</inkml:trace>
  <inkml:trace contextRef="#ctx0" brushRef="#br3" timeOffset="104468.317">26847 15523 1156 0,'0'0'278'16,"0"0"-223"-16,0 0-13 16,0 0 8-16,27 73 22 15,-18-39-5-15,1 8-29 16,-1 2 11-16,-4 6 5 16,-2 0-38-16,-3 3 1 15,0-1-16-15,0-4-2 16,0-5-61-16,0-3-110 15,-5-11-17-15,0-9-172 16,0-13-164-16</inkml:trace>
  <inkml:trace contextRef="#ctx0" brushRef="#br3" timeOffset="105176.424">26977 15432 986 0,'0'0'265'16,"0"0"-140"-16,0 0-66 16,0 0-1-16,0 0-16 15,0 0-23-15,0 0 19 16,80-14-26-16,-63 14-3 16,1 6 28-16,-2 7-10 0,0 4 15 15,0 2 16-15,-2 6-1 16,-3 6 18-16,0 6-40 15,-4 9 11-15,-3 4 13 16,-4 3-39-16,0 4 12 16,0 1-8-16,-6-4-24 15,-4-1 37-15,1-9-36 16,0-3-1-16,0-11 3 16,3-8 4-16,2-7-14 15,-1-8-1-15,0-4-48 16,-1-3 18-16,-2 0-69 15,-3-18-81-15,-3-7-82 16,-2-8 73-16,0-9 32 0,1-2 88 16,3-1 74-1,2 2 3-15,5 5 93 0,5 7 25 16,0 6 36-16,2 6-35 16,8 7-10-16,3 3-27 15,1 5-40-15,2 1 7 16,-2 3-49-16,1 0 1 15,-5 0 3-15,-4 13-4 16,-6 5 0-16,0 9-51 16,-18 9-15-16,-13 5-1 15,-5 3-32-15,-6 0-55 16,5-6 56-16,4-7 53 16,9-9 45-16,11-8 1 15,6-6 13-15,7-4 35 16,0 0 20-16,10-4 21 0,10 0 20 15,5 0 15-15,3 0-14 16,3-10-42-16,1-2-34 16,-2-2 8-16,-1 0-42 15,-2-2 0-15,0-1-1 16,0-3-82-16,7-12-133 16,-7 4-128-16,-6 0-353 0</inkml:trace>
  <inkml:trace contextRef="#ctx0" brushRef="#br3" timeOffset="105362.9259">27348 15557 895 0,'0'0'258'0,"0"0"-183"16,0 0 42-16,0 0-18 16,0 0-45-16,88-3-1 15,-65 3-31-15,-4 0-10 16,4 0 7-16,-1 0-18 15,-3 0-2-15,2-10-41 16,-2-7-146-16,-5 3-171 16,-8 0-381-16</inkml:trace>
  <inkml:trace contextRef="#ctx0" brushRef="#br3" timeOffset="105776.819">27486 15448 705 0,'0'0'237'15,"0"0"-97"-15,0 0-25 0,0 0-42 16,0 0 104-16,0 0-4 16,15 92-36-16,-6-45-5 15,-3 1-70-15,-1 3 10 16,-2-2-17-16,-1-1-36 16,-2-2 21-16,0-7-39 15,0-3-1-15,0-3 6 16,0-5-5-16,0-3-2 15,0-5-24-15,-5-4-101 16,0-8-63-16,-3-6 44 16,-1-2-58-16,-6-9-74 15,2-12-85-15,-3-6 74 16,-1-5 125-16,1 1 163 0,2 1 27 16,2 5 161-16,2 5 74 15,4 6 3-15,3 5-29 16,1 3-17-16,2 4-27 15,0 0-86-15,0 2-29 16,0-2-47-16,8 1-1 16,6 0 4-16,5-5-33 15,6-1 0-15,15-11-102 16,-5 3-297-16,-7-2-762 0</inkml:trace>
  <inkml:trace contextRef="#ctx0" brushRef="#br3" timeOffset="106210.658">27450 15393 1086 0,'0'0'155'15,"0"0"-155"-15,0 0 6 16,0 0 10-16,0 0 13 15,0 0 85-15,0 0 8 16,27 44 8-16,-27-29-14 16,0-1-56-16,0 5 3 15,-5 0-29-15,-5 0-32 0,-2 2-2 16,0-1-17 0,0-1-72-16,-1-3-6 0,2-2-96 15,2-4-20-15,5-4-22 16,4-6 8-16,0 0 99 15,8-6 24-15,9-8 77 16,5-2 25-16,5-3 72 16,3 1 48-16,1 1 33 15,-1 2-14-15,0 4-10 16,-3 3-39-16,-6 1-41 16,-5 2-21-16,-4 5-27 15,-6 0-2-15,-4 0-32 16,-2 0-157-16,-6 11-57 15,-8-2-165-15</inkml:trace>
  <inkml:trace contextRef="#ctx0" brushRef="#br3" timeOffset="108159.626">27883 15384 1020 0,'0'0'208'15,"0"0"-153"-15,0 0 32 16,0 0-10-16,0 0-9 16,-9 76 30-16,1-55-37 15,0 2-12-15,-5 0-5 0,-2 4-37 16,-3-1 18-16,-4-1-25 15,1 0-20-15,2 0-79 16,1-7-96-16,6-5-69 16,6-6-39-16,6-7 77 15,0 0 100-15,7-9 12 16,14-7 114-16,7-4 108 16,7-3 66-16,1 2 34 15,3 0 8-15,-2 0-49 16,0 5 0-16,-3 0-58 15,-2 5-42-15,-6 3-1 16,-6 2-55-16,-5 3-1 16,-6 2-10-16,-8 1-8 15,-1 0-8-15,0 7-76 0,-16 9 39 16,-11 8-34-16,-4 1-87 16,-4 1-6-16,4-2 43 15,4-4 17-15,6-5 75 16,9-5 34-16,4-5 11 15,6-4 59-15,2-1 83 16,0 0 14-16,10 0-80 16,8 0-27-16,8-4 54 15,4-1-44-15,-1-4-31 16,0 3 4-16,-4 1-31 16,-8 1-1-16,-6 3 0 15,-8 1-11-15,-3 0-27 16,-6 12-56-16,-19 9 57 0,-12 5-41 15,-9 9-109-15,-5 2-12 16,3-4 63-16,8-2 71 16,10-8 65-16,12-7 30 15,10-7 65-15,8-6 77 16,0-3 16-16,19 0-30 16,7-7 23-16,9-10-54 15,6-2-33-15,1-4-66 16,0 1-26-16,-2-2-2 15,-7 6-22-15,-6 3-105 16,-12 5-43-16,-8 4-77 16,-7 5 33-16,0 1 28 15,-13 0-64-15,-8 0 116 0,1 5 82 16,0 0 52 0,2 0 83-16,3-1 54 0,2 1-14 15,4 1-25-15,1 1 18 16,2 3-6-16,1 2 10 15,1 7-2-15,0 4 6 16,-1 6-27-16,2 4 16 16,2 6 20-16,1 2-56 15,0 1 16-15,0-2-8 16,3-5-29-16,7-8-22 16,3-9-33-16,4-7 30 15,4-8-16-15,1-3-15 16,6-6 3-16,2-16-3 15,5-9-42-15,-1-10-58 16,0-4-165-16,-4-2-37 0,-6 0-72 16,-9 4 105-16,-3 3 37 15,-6 6 111-15,-3 8 121 16,-2 6 101-16,1 8 73 16,-2 7 75-16,0 4-56 15,4 1-97-15,2 0-35 16,8 0 48-16,2 0 37 15,5 0 7-15,4 0-65 16,2 0-8-16,4-5-45 16,1-4-24-16,-1-1-11 15,-3-1 0-15,-5-1-128 16,-5-8-89-16,-8 3-160 0,-6 1-298 16</inkml:trace>
  <inkml:trace contextRef="#ctx0" brushRef="#br3" timeOffset="108375.908">28412 15511 836 0,'0'0'291'15,"0"0"-158"-15,0 0-59 16,0 0 59-16,0 0 43 16,-7 94-33-16,5-50-38 15,2 6-8-15,-3 9-63 16,-1 3-5-16,-2 2-11 15,-2 4-17-15,-1 2-2 0,0-1 1 16,-7 14-105-16,3-15-471 16,-3-17-92-16</inkml:trace>
  <inkml:trace contextRef="#ctx0" brushRef="#br3" timeOffset="109226.592">23319 16809 725 0,'0'0'282'15,"0"0"-67"-15,0 0-66 16,0 0-47-16,0 0-53 16,0 0-41-16,0 0 37 15,6 24 48-15,-5-3-3 0,-1 6-15 16,0 10-55-16,-9 5 7 16,-12 7-11-16,-4 8-15 15,-7 0-2-15,-2 1-7 16,2-4-93-16,4-9-53 15,0-7-130-15,9-14-113 16,7-11-281-16</inkml:trace>
  <inkml:trace contextRef="#ctx0" brushRef="#br3" timeOffset="109526.791">23374 16987 902 0,'0'0'260'0,"0"0"-182"16,0 0-63-16,0 0 41 16,0 0-3-16,0 0-14 15,0 0-3-15,89 3-29 16,-81 6 21-16,-2 4 17 16,-3 6-1-16,-3 6 40 15,0 11 6-15,-2 3-34 16,-11 9 10-16,-8 2-41 15,-3-2 1-15,-1 2-6 16,-4-7-19-16,1-1 14 16,0-7-15-16,1-3-33 0,2-9-34 15,-5-7-123 1,6-5-137-16,7-11-296 0</inkml:trace>
  <inkml:trace contextRef="#ctx0" brushRef="#br3" timeOffset="109710.299">23241 17229 846 0,'0'0'290'15,"0"0"-246"-15,0 0-20 16,0 0 40-16,0 0-28 16,0 0 5-16,101 19-34 15,-78-13-5-15,-2-2-2 0,10-4-76 16,-5 0-170-1,-4 0-128-15</inkml:trace>
  <inkml:trace contextRef="#ctx0" brushRef="#br3" timeOffset="109978.582">23674 16842 1079 0,'0'0'319'0,"0"0"-216"15,0 0-84-15,0 0 7 16,0 0 44-16,0 0 29 16,49 96-3-16,-37-57-34 15,-3 2 1-15,-2 5-19 16,-2 2-26-16,-4 2 24 0,-1-1-34 16,0-1-7-16,0-3 7 15,-4-1-7-15,-4-3-2 16,2-4-21-16,2-7-69 15,2-5-71-15,2-13-191 16,0-6-179-16,0-6 31 0</inkml:trace>
  <inkml:trace contextRef="#ctx0" brushRef="#br3" timeOffset="110183.035">23796 17304 712 0,'0'0'282'16,"0"0"-194"-16,0 0 48 0,0 0 52 15,0 0-61-15,0 0-31 16,0 0 11-16,76 45-57 16,-67-36-12-16,1-2-17 15,-4 1-20-15,2-5 19 16,-2 1-20-16,1 0-15 16,1-1-56-16,8-3-126 15,1 0-125-15,-2 0-275 0</inkml:trace>
  <inkml:trace contextRef="#ctx0" brushRef="#br3" timeOffset="110642.9319">24118 17054 1124 0,'0'0'322'0,"0"0"-178"15,0 0-71-15,0 0-53 16,0 0 34-16,0 0-13 15,108-21 1-15,-71 12 11 16,0-2-52-16,2 2 18 16,-3-2-19-16,-6 5-5 15,-5 0 4-15,-7 4-97 16,-7 0-59-16,-5 2-33 16,-6 0-78-16,0 0 22 15,-5 0 60-15,-10 3 31 16,-6 4 80-16,-1 3 75 15,2-3 22-15,0 1 83 16,4 0 6-16,5-2 37 0,3-1 21 16,4 4-33-16,4 1-25 15,0 8-18-15,0 7 22 16,0 11 19-16,0 5-35 16,0 6-3-16,0 1-18 15,1-2-28-15,2-3-9 16,-1-4-40-16,-1-8-1 15,-1-4 1-15,0-5-1 16,2-5-35-16,-2-5-87 16,0-5-114-16,0-7-78 15,0 0-42-15,-2-3-376 0</inkml:trace>
  <inkml:trace contextRef="#ctx0" brushRef="#br3" timeOffset="110809.464">24218 17320 477 0,'0'0'266'0,"0"0"-34"15,0 0-86-15,0 0-5 16,0 0 1-16,0 0-38 16,108-52-6-16,-79 51-57 15,1 1-27-15,-4 0-2 16,-4 0-11-16,-4 1-2 16,-7 8-52-16,-11 14-162 15,0-3-141-15,-10 0-330 0</inkml:trace>
  <inkml:trace contextRef="#ctx0" brushRef="#br3" timeOffset="110992.899">24124 17518 1051 0,'0'0'363'16,"0"0"-88"-16,0 0-86 16,0 0-136-16,0 0 1 15,0 0-9-15,108-29-13 16,-62 13-8-16,5-2-17 15,-1 0-14-15,1-2-1 16,1-1-116-16,13-10-163 16,-15 3-233-16,-8 5-551 0</inkml:trace>
  <inkml:trace contextRef="#ctx0" brushRef="#br3" timeOffset="111202.311">24650 16918 1166 0,'0'0'351'0,"0"0"-213"16,0 0-87-16,0 0 16 15,0 0-10-15,129-31 22 16,-76 19-31-16,2-2-37 16,-5 1 11-16,-6-1-22 15,-7 3-9-15,-7 0-44 16,-6 5-169-16,-8 2-123 15,-10 1-296-15</inkml:trace>
  <inkml:trace contextRef="#ctx0" brushRef="#br3" timeOffset="111443.664">24960 16852 869 0,'0'0'285'0,"0"0"-191"16,0 0-31-16,0 0 4 15,0 0 68-15,-21 74 27 16,5-39-35-16,-8 10-31 16,-9 5-15-16,-7 6-44 15,-11 5 8-15,0-3-31 16,2-6-14-16,7-10 7 16,12-12-7-16,9-12-38 0,14-8-70 15,7-10-161 1,9-10-135-16,9-9-144 0</inkml:trace>
  <inkml:trace contextRef="#ctx0" brushRef="#br3" timeOffset="111654.101">24896 17070 649 0,'0'0'219'16,"0"0"-89"-16,0 0 95 15,7 79-86-15,-4-40 23 16,0 2-12-16,1 0-59 15,0-5-14-15,-1 0-56 16,0-5-7-16,-2 0-3 0,-1-12-4 16,2-4-10-1,-2-6 3-15,1-7-105 0,6-2-69 16,-1-12-140-16,0-8-282 0</inkml:trace>
  <inkml:trace contextRef="#ctx0" brushRef="#br3" timeOffset="111864.538">24982 17023 990 0,'0'0'322'16,"0"0"-152"-16,0 0-107 15,0 0-4-15,0 0 70 16,64 75-8-16,-37-31-8 16,2 4-21-16,0 3-36 0,0-4-9 15,-3-1-26 1,0-7-21-16,-7-6 14 0,-1-3-14 15,-3-8-16-15,0-4-56 16,9-7-132-16,-6-3-140 16,3-7-376-16</inkml:trace>
  <inkml:trace contextRef="#ctx0" brushRef="#br3" timeOffset="112337.275">25754 16954 1408 0,'0'0'290'15,"0"0"-204"-15,0 0-36 16,0 0-49-16,0 0 14 16,0 0-14-16,0 0 0 15,88 55-2-15,-78-41-20 16,-3 2-78-16,-7 17-60 15,-8-6-147-15,-9 3-388 0</inkml:trace>
  <inkml:trace contextRef="#ctx0" brushRef="#br3" timeOffset="112542.848">25713 17239 1318 0,'0'0'237'16,"0"0"-164"-16,0 0 11 15,0 0 87-15,0 0-49 16,0 0-64-16,90 86 4 16,-72-68-47-16,0 0-3 15,-2-5-11-15,-4-1-1 16,1-5-28-16,7-7-127 16,-5 0-246-16,-1 0-543 0</inkml:trace>
  <inkml:trace contextRef="#ctx0" brushRef="#br3" timeOffset="113164.066">26429 16775 865 0,'0'0'311'16,"0"0"-217"-16,0 0 38 15,0 0-2-15,0 0-78 16,33 80-17-16,-20-58-18 16,0-1-17-16,-1-2 18 15,1-5-18-15,-1-1-47 16,3-3-47-16,11-10-141 16,-3 0-120-16,1-6-302 0</inkml:trace>
  <inkml:trace contextRef="#ctx0" brushRef="#br3" timeOffset="113543.05">26848 16802 179 0,'0'0'982'15,"0"0"-780"-15,0 0-85 16,0 0-37-16,0 0 5 16,0 0 17-16,0 0-35 15,-50 52-10-15,23-33-47 16,-6 3-10-16,-6 1-6 15,-4 3-83-15,-3-2-9 16,2-2-3-16,1-4 11 16,5-3 52-16,3-5 21 15,4-1 17-15,7-3 5 0,5-4-4 16,8 2 52-16,5-4 29 16,5 0-10-16,1 0 17 15,0 0 1-15,7 0-56 16,14 0 6-16,12 0 21 15,9-4 33-15,10-9-25 16,6-4-43-16,2 1 8 16,-2-1-33-16,-7 1 0 15,-4 3-2-15,-9 5-10 16,-8 2-48-16,-7 6-82 0,-9 0-216 16,-8 0-293-16</inkml:trace>
  <inkml:trace contextRef="#ctx0" brushRef="#br3" timeOffset="113993.001">26671 17042 658 0,'0'0'330'0,"0"0"-237"16,0 0 23-16,0 0 8 15,0 0-2-15,-54 97-4 16,38-66-51-16,0-2 8 15,3-3 1-15,7-3-27 16,5-4 6-16,1-7-33 16,1-3 0-16,16-4 31 0,11-5-43 15,8 0-1-15,9-14-9 16,4-7-91-16,2-8-67 16,-5-2-63-16,-3-5-65 15,-7 3 2-15,-9 1 76 16,-9 5 126-16,-6 7 82 15,-8 9 0-15,-4 5 159 16,0 6 32-16,-3 0-19 16,-7 13-71-16,-5 8-14 15,1 7 45-15,0 6 15 16,3-1-42-16,0-3-24 16,3-1-40-16,0-5-24 15,2-4-2-15,2-4-8 16,-5-3-5-16,0-2-2 15,0-1-56-15,-4-2-70 0,-5-8-126 16,1 0-156-16,5 0-245 16</inkml:trace>
  <inkml:trace contextRef="#ctx0" brushRef="#br3" timeOffset="114206.276">26783 17076 1020 0,'0'0'270'0,"0"0"-189"16,0 0 37-16,0 0 14 16,-6 84-40-16,-3-50-1 15,-2 3-18-15,-3-1-41 0,-1-3 5 16,-5 0-27-16,2-5-10 16,-1-3 3-16,0-5-3 15,2-3-60-15,-1-10-85 16,-4-4-82-16,4-3-124 15,-1 0-365-15</inkml:trace>
  <inkml:trace contextRef="#ctx0" brushRef="#br3" timeOffset="114537.391">26225 16773 542 0,'0'0'575'15,"0"0"-378"-15,0 0-68 16,0 0 5-16,0 0-87 15,0 0-39-15,0 0-8 16,1 3-7-16,-1 8 7 16,0 4 0-16,0 1-32 15,0 4-25-15,-1 0-41 0,-5 1-68 16,-1 6-72 0,0-4-15-16,1-4-69 0</inkml:trace>
  <inkml:trace contextRef="#ctx0" brushRef="#br3" timeOffset="115160.724">26246 17060 188 0,'0'0'223'16,"0"0"-25"-16,0 0-57 16,0 0-19-16,0 0-10 15,1 82-52-15,-10-62-14 16,0 1-37-16,1 1-9 15,2-2 4-15,4-3-4 16,2-1 0-16,0-4 0 0,3-2 0 16,10-2 8-16,1 2 2 15,4-8 22-15,0 2 24 16,1 0-27-16,0 0 20 16,-2 2-1-16,-2 3-16 15,-6-1 10-15,-2 2-6 16,-4 3 8-16,-3 2 21 15,0 1 4-15,-9 4 1 16,-12 1-18-16,-4 1-36 16,-5-1-3-16,-1 1-13 15,1-5-33-15,4 0 17 16,7-8-15-16,9-5 30 0,4-1 1 16,6-3-29-16,3 0-70 15,18 0 54-15,13-9 45 16,12-5 6-16,11-3 7 15,7-1 9-15,3 4-3 16,0 2 1-16,1 2 32 16,-3 4 4-16,-2 3 5 15,1 3 11-15,-7 0 23 16,-2 3-35-16,-5 6-21 16,-8 0-24-16,-6 1 20 15,-6-2-26-15,-6 1 0 16,-3 0-3-16,-5-3 1 15,-1-1-5-15,-1-1-2 16,0 0 1-16,-2-4-1 16,3 2 0-16,-1 0-20 0,-2-2-7 15,1 0-52-15,-2 0-41 16,2 0-89-16,-6 0-179 16,-1-2-501-16</inkml:trace>
  <inkml:trace contextRef="#ctx0" brushRef="#br3" timeOffset="116325.614">27365 16924 552 0,'0'0'394'15,"0"0"-212"-15,0 0-73 16,0 0-46-16,0 0-21 15,0 0 93-15,0 94-4 16,0-45-7-16,0 3-57 16,0 1-40-16,-4-4 7 0,0-5-33 15,1-5 4 1,2-8-5-16,-1-3-1 0,-1-7-39 16,0-1-72-16,2-8-54 15,-4-4-30-15,-2-6-104 16,3-2-14-16,-2 0-255 0</inkml:trace>
  <inkml:trace contextRef="#ctx0" brushRef="#br3" timeOffset="116760.4459">27396 16909 728 0,'0'0'194'0,"0"0"-70"16,0 0-26-1,0 0-34-15,0 0 13 0,0 0-25 16,0 0-20-16,52-24 32 16,-31 16-28-16,0 0-7 15,0 1-14-15,0 1-15 16,-2 2 9-16,-5 3-9 16,-4 1-3-16,-1 0-4 15,-5 0 7-15,1 0 0 16,-3 0 31-16,1 5 2 15,-2 8 43-15,1 5-22 16,-1 10-5-16,-1 5 22 16,0 12-39-16,0 4 12 15,-1 6-12-15,-5 2-22 16,1-2 24-16,0-2-28 0,4-5-5 16,1-6 3-16,0-7-3 15,0-6-1-15,0-7 1 16,0-6 1-16,0-7-4 15,0-3-42-15,0-5-63 16,0-1-23-16,0 0-59 16,-13-8-95-16,1-7-283 15,-5-2-103-15</inkml:trace>
  <inkml:trace contextRef="#ctx0" brushRef="#br3" timeOffset="116918.024">27445 17198 481 0,'0'0'252'0,"0"0"-63"0,0 0-25 15,0 0-44-15,0 0-20 16,0 0-54-16,0 0-18 16,81-38-13-16,-66 43-15 15,-3 7-31-15,-12 16-164 16,0-2-92-16,-9 1-291 0</inkml:trace>
  <inkml:trace contextRef="#ctx0" brushRef="#br3" timeOffset="117076.599">27403 17396 955 0,'0'0'286'0,"0"0"-178"15,0 0 5-15,0 0-65 16,0 0 26-16,0 0 12 16,0 0-51-16,88-2-12 0,-55-8-23 15,2-1-3-15,13-8-128 16,-7 2-156-16,-8 0-341 0</inkml:trace>
  <inkml:trace contextRef="#ctx0" brushRef="#br3" timeOffset="117276.066">27799 17020 637 0,'0'0'743'16,"0"0"-638"-16,0 0-71 15,0 0 54-15,0 0-2 16,81 3-38-16,-52-2-26 0,4 1-21 16,-1-2-2-16,-4 0-47 15,3 0-123-15,-5-2-147 16,-10-2-248-16</inkml:trace>
  <inkml:trace contextRef="#ctx0" brushRef="#br3" timeOffset="117559.524">27881 16879 755 0,'0'0'404'16,"0"0"-305"-16,0 0-80 16,0 0 82-16,27 72 14 0,-9-33 6 15,0 1-25 1,-2 4-9-16,-1 1 0 0,-2-2-42 15,-1 3-14-15,-1 0 46 16,-4-2-55-16,-4-8 5 16,-1-1-27-16,-2 0 0 15,0-10-1-15,0-2 1 16,-6-6-16-16,1-5-48 16,0-6-71-16,-8-6-39 15,1 0-75-15,-2-4-522 0</inkml:trace>
  <inkml:trace contextRef="#ctx0" brushRef="#br3" timeOffset="117728.856">27787 17258 880 0,'0'0'337'0,"0"0"-185"16,0 0-53-16,0 0-55 15,0 0-33-15,0 0 10 16,0 0-20-16,64 0-2 15,-35 0-6-15,12-6-130 16,-8-5-160-16,-3-1-417 0</inkml:trace>
  <inkml:trace contextRef="#ctx0" brushRef="#br3" timeOffset="118242.607">28378 16834 1230 0,'0'0'317'0,"0"0"-195"16,0 0-14-16,0 0-64 15,0 0-11-15,0 0-2 16,-73 92-30-16,46-62 22 16,2 1-23-16,3-3-7 15,5-9-21-15,6-4-61 16,5-8 8-16,6-7 14 15,0 0-42-15,3-2 29 16,15-12 27-16,6-3 23 16,6 0 29-16,3-2-13 0,0 5 14 15,-2 3 0-15,-6 7 1 16,-7 4-7-16,-6 0 6 16,-9 6 0-16,-3 10-6 15,-6 6 10-15,-19 5-12 16,-10 6 5-16,-5-2-100 15,-2 1-11-15,8-8 28 16,7-7 57-16,11-7 29 16,7-6 34-16,8-4 81 15,1 0 16-15,7 0-95 16,12-4 3-16,8-7 4 16,7-2-2-16,1-2-16 0,-1 4-24 15,-1 3-2 1,-12 3-24-16,-5 5-67 0,-10 0-43 15,-6 10-74-15,-11 9 110 16,-41 25-7-16,2-5-130 16,0-2-111-16</inkml:trace>
  <inkml:trace contextRef="#ctx0" brushRef="#br3" timeOffset="118401.086">28103 17365 32 0,'0'0'326'16,"0"0"-69"-16,0 0-51 15,0 0-80-15,0 0 73 16,0 0-34-16,111-24-21 15,-65 7-79-15,0-2-46 16,3 1-19-16,-4-1-20 0,3-1-156 16,-14 1-206-1,-12 5-533-15</inkml:trace>
  <inkml:trace contextRef="#ctx0" brushRef="#br3" timeOffset="118711.229">28341 17252 702 0,'0'0'224'16,"0"0"-78"-16,0 0 13 16,0 0-62-16,0 0-52 15,0 0 14-15,0 0-17 16,7 52 1-16,-4-31 34 16,-3 8 1-16,0 1 14 0,0 3 6 15,0-1-44 1,0-2 14-16,0-3-34 0,0-4-4 15,3-7 16-15,7-3-36 16,3-3 24-16,3-5-15 16,4-5-10-16,3 0 28 15,4-5-30-15,0-9-1 16,-2-2 0-16,-4 0 0 16,-6 3-12-16,-4-1-13 15,-4 4-37-15,-4 4-8 16,-3-4-123-16,0 4-184 15,0 1-318-15</inkml:trace>
  <inkml:trace contextRef="#ctx0" brushRef="#br3" timeOffset="119394.401">28611 17162 705 0,'0'0'325'0,"0"0"-90"15,0 0-32-15,0 0-19 16,0 0-58-16,0 0-30 16,0 0-30-16,1-4-66 15,17 0 0-15,6-1 19 16,14-1-10-16,7-1 24 15,6 0-16-15,0 1-17 0,0 1 18 16,-8 0-18 0,-6 4-17-16,-7-3-50 0,-11 4-147 15,-10-2-48-15,-6 2-145 16,-3 0-147-16</inkml:trace>
  <inkml:trace contextRef="#ctx0" brushRef="#br3" timeOffset="119642.737">28786 16933 1012 0,'0'0'168'0,"0"0"-55"15,0 0 64-15,11 117-11 16,-9-59-47-16,-2 2-12 15,0 1-23-15,0-3-52 16,0-10-11-16,-3-3-11 16,-2-5-10-16,2-6-8 15,1 4-135-15,2-10-146 16,0-6-329-16</inkml:trace>
  <inkml:trace contextRef="#ctx0" brushRef="#br3" timeOffset="121707.217">28951 15648 352 0,'0'0'153'0,"0"0"-25"16,0 0-18-16,0 0-18 15,0 0 27-15,0 0-24 16,0 0-24-16,0-12-18 0,0 12-25 16,0 0 17-16,0 0-37 15,0 0-2-15,0 0-6 16,0 0-68-16,0 0-156 15,0 0-118-15</inkml:trace>
  <inkml:trace contextRef="#ctx0" brushRef="#br3" timeOffset="122210.87">29009 15477 5 0,'0'0'768'0,"0"0"-533"16,0 0-43-16,0 0-13 16,0 0-41-16,0 0-19 15,0 0-14-15,0 0-60 16,-3 0-7-16,-3 0-32 15,-4 10 3-15,-1 5-8 16,-1 6-1-16,-4 6 0 16,2 7 11-16,-2 7-5 15,1 6 18-15,-1 5 4 16,0 4-11-16,3 1 23 16,3-1-39-16,2-6 5 15,4-6-3-15,4-7 8 0,0-5-8 16,0-4 10-16,4-6-13 15,7-2 27-15,-1-3-26 16,3-4 11-16,0 1-2 16,-1-3-3-16,1-1-2 15,0-2-5-15,-1-1 1 16,-1-2-3-16,-1-1-1 16,0-1-46-16,0 0-14 15,2-3-71-15,-1 0-10 16,4 0-67-16,0-2-118 15,-6-4-86-15</inkml:trace>
  <inkml:trace contextRef="#ctx0" brushRef="#br0" timeOffset="127782.969">29374 15381 1386 0,'0'0'243'0,"0"0"-14"15,0 0-135-15,0 0-26 16,0 0-59-16,0 0-8 15,0 0-1-15,0-2-14 16,0 2 8-16,0 0-3 16,2 0-19-16,1 0 2 15,-3 5-51-15,0 2-42 16,-6 11-46-16,-10 0-117 16,-4-1-107-16</inkml:trace>
  <inkml:trace contextRef="#ctx0" brushRef="#br0" timeOffset="128393.338">29127 15519 1064 0,'0'0'286'16,"0"0"-167"-16,0 0-34 16,0 0 35-16,0 0-36 15,0 0-9-15,0 0-52 16,76 0-4-16,-39 0-7 15,2 0 0-15,-5 0-12 16,-7 0 0-16,-4 0 1 16,-3 0 5-16,-3 0-6 15,-4 0 0-15,-5 0-2 0,-4 0-14 16,-4 2-6 0,0 0 9-16,0-1-27 0,-3 5 32 15,-12 3-4-15,-10 6 12 16,-8 1 0-16,-6 2 9 15,-4 2-9-15,3-3 0 16,4-2 2-16,8-5-14 16,5-1 2-16,10-3-31 15,1-3-15-15,7-3-50 16,5 0 7-16,0 0-34 16,2-3-37-16,11-8-67 15,2-3 77-15,3 3 111 16,-3 0 47-16,-2 5 2 15,-4 5 10-15,-1 1 19 16,-2 0 25-16,0 5 55 0,-3 8 14 16,0 6 28-16,-2 3-14 15,-1 6-32-15,0 5 2 16,0 7-24-16,0-1-43 16,0 3 12-16,-4 2-36 15,-1 1-3-15,0-1-4 16,1-3 1-16,3-6-4 15,-1-7-6-15,2-9-17 16,0-9-25-16,0-6-81 16,0-4-54-16,18-23-98 15,2-7-37-15,1-5-465 0</inkml:trace>
  <inkml:trace contextRef="#ctx0" brushRef="#br0" timeOffset="128726.461">29393 15765 745 0,'0'0'322'0,"0"0"-163"16,0 0-30-16,0 0-10 16,0 0-30-16,0 0-42 15,0 0-14-15,-10 3-33 16,-5 8-13-16,-5 1-3 16,-3 2-87-16,1-1 1 15,2-2 37-15,4-6 8 16,6-2 57-16,3-3 0 15,6 0 0-15,1 3 7 16,0-2 3-16,0 1-3 16,11 6 5-16,6 3-12 0,3 4 29 15,2 1 2-15,0 1-6 16,-2 0 7-16,-1-1-30 16,-1-3 7-16,-3-1 2 15,0-3-9-15,0-6 11 16,-1-2-13-16,5-1-86 15,-3-10-120-15,-4-7-187 0</inkml:trace>
  <inkml:trace contextRef="#ctx0" brushRef="#br0" timeOffset="129043.597">29571 15637 783 0,'0'0'312'15,"0"0"-150"-15,0 0-65 16,0 0 5-16,0 0-69 16,0 0 2-16,81-21-35 15,-42 16 1-15,1-2 6 16,0 2-7-16,-6 4 0 16,-7 1 0-16,-7 0-6 15,-4 0 5-15,-5 10-5 16,-7 1 6-16,-4 1-10 0,0 5 11 15,-9 1-1 1,-13 2 6-16,-8 0 2 0,-4 1-16 16,-2-2-10-16,-1-4-54 15,2-4-29-15,-5-7-133 16,9-1-71-16,8-3-108 0</inkml:trace>
  <inkml:trace contextRef="#ctx0" brushRef="#br0" timeOffset="129247.054">29579 15670 446 0,'0'0'177'16,"0"0"-129"-16,0 0 24 15,0 0 97-15,0 0-1 16,27 101 3-16,-24-58-41 16,-3 8-47-16,0 2-21 15,0 2 20-15,-2-2-49 0,-5-6-20 16,1-11-13-16,1-11-32 15,1-7-23-15,2-12-109 16,2-6 74-16,0-10 4 16,0-14-245-16,9-5-73 0</inkml:trace>
  <inkml:trace contextRef="#ctx0" brushRef="#br0" timeOffset="129626.167">29795 15544 727 0,'0'0'169'0,"0"0"-124"16,0 0 82-1,0 0-45-15,-13 85-4 0,1-54-23 16,-3 0-39-16,0-1 15 16,3-3-31-16,3-3 1 15,6-6-2-15,3-3-1 16,0-2 2-16,9-2-21 15,7-3-13-15,3 2 33 16,1-2 1-16,1 2 0 16,-4 2-7-16,0 5 3 15,-3 3 4-15,-1 6 1 16,-4 2 0-16,-4 2 11 16,-5 2 50-16,0-3-4 15,-3-2 15-15,-11-4-53 16,-4-5 5-16,-2-5-18 0,-3-3-7 15,-2-4 0-15,-2-2-74 16,-8-4-139-16,7 0-101 16,4-8-177-16</inkml:trace>
  <inkml:trace contextRef="#ctx0" brushRef="#br0" timeOffset="129808.551">29689 15900 783 0,'0'0'142'0,"0"0"15"16,0 0 24-16,0 0-40 16,79 92-47-16,-58-57-5 0,0 3-34 15,0-1-34 1,-3-3 18-16,1-3-38 0,-2-5 0 16,1-2-1-16,8-7-99 15,-3-3-161-15,-2-11-243 0</inkml:trace>
  <inkml:trace contextRef="#ctx0" brushRef="#br0" timeOffset="133025.973">3582 15894 533 0,'0'0'90'15,"0"0"-84"-15,0 0-5 0,0 0-1 16,0 0 36 0,0 0 12-16,0 0 40 0,7 10-19 15,-7-5-14-15,3 2 9 16,0 0-41-16,0 3 14 16,0 3-3-16,0 0-34 15,-1 7 39-15,-2 1-24 16,0 5-1-16,0 3 24 15,-2 2-37-15,-7-1 18 16,-4-2-14-16,4-1 7 16,-3-5-15-16,0-3 3 15,3-2-48-15,0-4-33 16,-4-4-117-16,4-1-85 16</inkml:trace>
  <inkml:trace contextRef="#ctx0" brushRef="#br0" timeOffset="133254.3359">3655 15977 421 0,'0'0'118'0,"0"0"-73"16,0 0 24-16,92-18 51 15,-59 13-30-15,3-2-2 16,0-2 0-16,0 0-35 15,0-2-1-15,-5-1-31 16,-1 2-20-16,-5 0-1 0,-7 3-15 16,-9 0-125-16,-5 2-80 15,-4 0-126-15</inkml:trace>
  <inkml:trace contextRef="#ctx0" brushRef="#br0" timeOffset="133676.209">3780 15776 620 0,'0'0'108'0,"0"0"-95"16,0 0-13-16,0 0 0 16,0 0 13-16,0 0 0 0,76 82 22 15,-68-54 43-15,-4 7-19 16,-4 3 5-16,-4 3-34 15,-8 2-27-15,-7-2 16 16,-4-7-19-16,-1-2-19 16,-1-8-16-16,-2-6-28 15,6-4 27-15,0-5-8 16,2-6 27-16,10-3 17 16,3 0 1-16,6 0 64 15,0-1-65-15,0-7 9 16,15 0-9-16,6 0 25 15,4 0-8-15,6 0 31 16,2 1-30-16,0-1-10 16,4 1 10-16,-2 0 1 15,-4 2 4-15,-1-1-23 0,-8 0-50 16,-4 2-37-16,-11-2-66 16,-2-2-170-16,-5 3 2 0</inkml:trace>
  <inkml:trace contextRef="#ctx0" brushRef="#br0" timeOffset="133878.668">3895 16112 373 0,'0'0'215'16,"0"0"-127"-16,0 0 15 0,-24 72-1 16,11-37-28-1,-2 6-15-15,-6 0 14 0,3 1-16 16,-3-4-38-16,3-4 19 15,5-8-38-15,5-9 0 16,4-9-1-16,4-6-73 16,3-8-137-16,10-11-109 15,1-3 53-15</inkml:trace>
  <inkml:trace contextRef="#ctx0" brushRef="#br0" timeOffset="134209.8089">3879 16277 247 0,'0'0'133'0,"0"0"-53"15,0 0-32-15,0 0-35 16,0 0 23-16,0 0 9 16,0 0 30-16,58 44 11 0,-52-30 0 15,-2-3-3-15,1-2-67 16,2-5-3-16,5-1-12 16,3-3 0-16,6 0 68 15,9 0 38-15,3-10 17 16,1-5-12-16,-1 1-67 15,-2-1-9-15,-4 3-3 16,-2 0-27-16,-4 4 16 16,-6 0-20-16,-3 4-1 15,-6 1 11-15,-3 2-5 16,0 1-7-16,-3 0 28 16,0-1-21-16,0-2 30 15,0-3-37-15,0-7-25 16,3-16-165-16,0 1-194 15,2-2-154-15</inkml:trace>
  <inkml:trace contextRef="#ctx0" brushRef="#br0" timeOffset="134449.142">4407 15798 629 0,'0'0'175'15,"0"0"-142"-15,0 0 54 16,0 0 76-16,107-39-53 0,-65 21-13 16,7 0 5-1,2-3-78-15,-5 3 4 0,-7 2-28 16,-6 4 14-16,-11 4-21 16,-8 1 7-16,-8 6-22 15,-5 1-49-15,-1 0-20 16,-13 0-93-16,-5 0-209 0</inkml:trace>
  <inkml:trace contextRef="#ctx0" brushRef="#br0" timeOffset="134860.044">4544 15523 519 0,'0'0'349'16,"0"0"-288"-16,0 0-61 0,0 0 0 15,0 0 16-15,0 0 46 16,72 73 0-16,-60-50 9 16,-4 3-55-16,-5 1 27 15,-3 3 15-15,0 3-17 16,-14 0 4-16,-10 1-45 16,0-5-15-16,-5-5 4 15,3-6-40-15,0-7 15 16,6-5 16-16,3-4 18 15,9-2 2-15,3 0 19 16,5-2-2-16,0-7-17 16,13 0-10-16,11-1 10 15,3-1 23-15,10 1-17 0,2 2 29 16,0 0-8 0,1 3-19-16,0 0 28 0,-4 2-22 15,-2 2-6-15,-4 0 3 16,-6 1-11-16,-3-2 0 15,-3-1-11-15,-9-4-131 16,1-1-81-16,-10-1-298 0</inkml:trace>
  <inkml:trace contextRef="#ctx0" brushRef="#br0" timeOffset="135126.346">4814 15698 743 0,'0'0'145'16,"0"0"-93"-16,0 0-45 0,0 0 84 16,0 0 68-16,-45 81-26 15,26-56-14-15,-6 2-55 16,-5 5-20-16,-4 5 5 16,-4 6-49-16,-1 1 13 15,0 2-13-15,1 0 13 16,5-4-11-16,3-7-2 15,6-4-26-15,6-7-12 16,6-6-46-16,2-5-21 16,7-9-66-16,0-2-137 15,3-2-83-15</inkml:trace>
  <inkml:trace contextRef="#ctx0" brushRef="#br0" timeOffset="135359.707">4601 15958 662 0,'0'0'119'16,"0"0"-95"-16,0 0 43 15,0 0 18-15,0 0 18 16,106-21 43-16,-77 8-43 16,3-1-8-16,-1-3-69 15,-3 1-24-15,-1 0 25 16,-7 3-27-16,-7 2-39 15,-2 8-6-15,-10 3-98 0,-1 0-86 16,-9 9-42 0,-7 4-40-16</inkml:trace>
  <inkml:trace contextRef="#ctx0" brushRef="#br0" timeOffset="135711.764">4744 15996 202 0,'0'0'251'0,"0"0"-60"15,0 0-64-15,0 0-42 16,0 0-17-16,-12 85 11 15,12-67-40-15,0-1-4 16,0-2-15-16,0-2-20 16,0-3 25-16,4-2-25 15,7 0-14-15,4-5 2 16,1-3-1-16,2 0 13 16,7 0 27-16,-5-2-18 15,5-2 31-15,-4-2-39 0,-1 3-1 16,-4 1 0-16,-2 2-10 15,-3 0 4-15,-5 0-2 16,-3 0-30-16,-1 2 38 16,-2 2 9-16,0 5 26 15,0 1 66-15,-8 8 8 16,-6 2-2-16,-6 3-46 16,-4 2-42-16,-3 1 19 15,-1-2-37-15,1-5 1 16,2-6-2-16,4-13-73 15,3 0-87-15,6-14-236 0</inkml:trace>
  <inkml:trace contextRef="#ctx0" brushRef="#br0" timeOffset="136229.3809">5327 15460 333 0,'0'0'75'15,"0"0"8"-15,0 0-23 16,0 0 8-16,0 0 6 15,44 86-21-15,-40-72 19 16,-4-3-31-16,1-1-14 16,1-3-18-16,1 1 1 15,0 0-10-15,-3 0 0 0,3 3 1 16,0-1 14-16,-3 2-15 16,3-2-7-16,-3-3-21 15,0-1-15-15,0-1 17 16,0-4 7-16,0-1 19 15,0 0-13-15,0 0-32 16,0-8-206-16,0-2-78 0</inkml:trace>
  <inkml:trace contextRef="#ctx0" brushRef="#br0" timeOffset="136394.965">5404 15599 16 0,'0'0'2'0,"0"0"-2"16,0 0-18-16</inkml:trace>
  <inkml:trace contextRef="#ctx0" brushRef="#br0" timeOffset="136596.407">5404 15599 214 0,'-8'-23'122'16,"8"23"-31"-16,0 0 9 0,0 0-25 15,0 0 8-15,0 0-33 16,96-24 17-16,-76 18-15 16,-2 1-43-16,-3 1 17 15,-4 1-20-15,-1 2-5 16,-7 1-2-16,-3 0-55 15,0 0-114-15,-8 7-2 16,-6 5 7-16</inkml:trace>
  <inkml:trace contextRef="#ctx0" brushRef="#br0" timeOffset="136826.7839">5199 15804 365 0,'0'0'293'0,"0"0"-202"15,0 0-55-15,0 0 41 16,82-23 40-16,-40 8-29 16,0-2-33-16,1-1-2 15,-3 3-53-15,-4 1 26 16,-2 2-26-16,-5 2-1 16,-7 2-11-16,-7 2-59 15,-5 2-33-15,-10 4 25 16,-1 0-76-16,-14 0-379 0</inkml:trace>
  <inkml:trace contextRef="#ctx0" brushRef="#br0" timeOffset="137085.093">5265 15827 443 0,'0'0'99'0,"0"0"-41"15,0 0 0-15,0 0 24 16,28 89 7-16,-19-57 8 16,-1 5-3-16,-1 5-49 15,-1 2-10-15,-2 1 5 16,-1-3-20-16,0-5 12 16,0-5-32-16,-1-9-9 15,-2-6-27-15,0-8-61 16,3-6-39-16,1-5 39 0,-4-11-98 15,6-3-332-15</inkml:trace>
  <inkml:trace contextRef="#ctx0" brushRef="#br0" timeOffset="137346.3939">5463 15798 438 0,'0'0'122'16,"0"0"-78"-16,0 0 12 15,0 0 38-15,9 79-9 16,-6-57-10-16,3-3 0 16,3-3-50-16,3-4-6 15,1-9 2-15,5-1 18 0,5-2-4 16,-1-4-1 0,3-10-34-16,-1-5-51 0,-4 1-99 15,-4 1 10-15,-7 1 7 16,0 4-22-16,-6 4 119 15,-3-1-40-15,-12 4-15 16,0 1-32-16</inkml:trace>
  <inkml:trace contextRef="#ctx0" brushRef="#br0" timeOffset="137659.719">5472 16081 130 0,'0'0'170'0,"0"0"-31"16,0 0-27-16,0 0 27 15,12 90-14-15,-12-68-47 16,-3 4-4-16,-5 3-36 15,-2 0-25-15,3-1 8 16,1-3-20-16,4-1-1 16,2-8 0-16,0-3-65 15,0-9-57-15,12-7-98 16,6-13-59-16,0-6-75 0</inkml:trace>
  <inkml:trace contextRef="#ctx0" brushRef="#br0" timeOffset="137865.008">5614 16219 332 0,'0'0'53'16,"0"0"17"-16,0 0 42 16,0 0-25-16,0 0-1 15,0 0-42-15,0 0-26 16,36 52 3-16,-23-46 29 16,8-3 53-16,0-3 5 15,4 0-43-15,2-1 5 16,0-11-63-16,-2-1-7 15,-4-1-73-15,-3 0-101 0,-9 0-14 16,-9-1 93-16,0 3-228 16,-3 4-45-16</inkml:trace>
  <inkml:trace contextRef="#ctx0" brushRef="#br0" timeOffset="138076.441">5796 16162 320 0,'0'0'145'15,"0"0"-59"-15,0 0-50 16,0 0-18-16,0 0 8 15,0 0-5-15,0 0 12 16,41 9-7-16,-27-1-25 16,0-2 24-16,0 1-25 15,0-2 0-15,1-1 1 16,-3 0 0-16,-2-3 4 16,-4 1-5-16,-3-1 0 15,-3-1 3-15,0 2-3 0,0-2 0 16,-9 0-6-16,-4 0-397 15</inkml:trace>
  <inkml:trace contextRef="#ctx0" brushRef="#br0" timeOffset="138442.656">5584 15845 519 0,'0'0'212'15,"0"0"-17"-15,0 0 10 16,0 0-57-16,0 0-3 15,0 0-38-15,0 0-55 16,-9-4 17-16,6 11-53 16,-3 8-9-16,-3 6 8 15,-1 7-8-15,-4 3 0 16,-2 3-7-16,-1-2 3 16,-2-1-9-16,1-2-81 0,0-3-124 15,5-9-103-15,5-8-214 16</inkml:trace>
  <inkml:trace contextRef="#ctx0" brushRef="#br0" timeOffset="138994">6291 15415 584 0,'0'0'153'0,"0"0"-131"16,0 0 11-16,0 0-21 16,0 0 18-16,0 0 44 15,0 0 17-15,9 25 23 16,-6-10-14-16,-2 1-44 0,-1 0 14 15,2-2-51-15,-2-3 3 16,0-2 3-16,0-3-24 16,0-4 21-16,0-1-20 15,0-1-2-15,0 0 32 16,0 0-31-16,0 0 18 16,0 0 16-16,0 0-33 15,0-1 26-15,0-1-28 16,0-2-25-16,0 4 2 15,0 0-41-15,0 0 3 16,0 0-23-16,0 0-87 16,0 0-96-16,0 0-136 0</inkml:trace>
  <inkml:trace contextRef="#ctx0" brushRef="#br0" timeOffset="139492.875">6315 15379 479 0,'0'0'146'0,"0"0"-73"16,0 0 17-16,0 0-42 16,0 0-9-16,91-21 13 15,-63 21-52-15,2 0 10 16,-3 0 16-16,3 1-19 16,-5 1 35-16,-5-1 28 15,-3-1-31-15,-6 2 6 16,0 0-32-16,-4 3 13 15,-3-1 1-15,-2 4-1 16,-2 2 29-16,0 5-10 16,0 4 3-16,-2 8 7 15,-9-1-46-15,0 3 13 16,-1-1-9-16,0-1-7 0,5-3 4 16,-1-1-10-16,2-5 0 15,3-7-13-15,3-1-14 16,0-5-34-16,-4-2-22 15,4-3-31-15,0 0 28 16,-9 0-84-16,1-8-216 16,-1-2-125-16</inkml:trace>
  <inkml:trace contextRef="#ctx0" brushRef="#br0" timeOffset="140111.001">6379 15429 481 0,'0'0'134'0,"0"0"-45"0,0 0-1 16,0 0-53-16,0 0-16 16,0 0-19-16,0 0 1 15,55-14 18-15,-50 20-18 16,-5 2-1-16,0 3 0 16,0 3-25-16,-6 0 24 15,-7 2-21-15,-1-2 1 16,5-1 20-16,0-5-1 15,3-3 1-15,5-2 1 16,1-3-8-16,0 0 6 16,6 0-29-16,10 0 31 15,11 0 17-15,3 0-16 16,1 0 13-16,2 2-14 0,-5-2 0 16,-8 1 4-1,-4-1-4-15,-10 3-1 0,-1-3-6 16,-5 4 7-16,-5 3 41 15,-10 5-41-15,-12 2-19 16,-9 4-52-16,-8 2-39 16,-6 3 5-16,-5 4-16 15,-3-1 42-15,4-1 79 16,8-3 37-16,9-8 83 16,14-5 66-16,10-7-42 15,7-2-14-15,6 0-30 16,0 0-98-16,19-7 31 15,4-6 2-15,12 0 8 16,4-5 34-16,8 1-31 0,5 2 4 16,6-2-10-16,3 1-24 15,3 3 29-15,-1-1-27 16,0 2-5-16,-7 1 10 16,-5 1-14-16,-9 1-9 15,-6 2 0-15,-11 2 7 16,-8 0-22-16,-7 5-15 15,-9 0-137-15,-1 0 48 16,-25 0-73-16,-3 10-74 16,-7 2-369-16</inkml:trace>
  <inkml:trace contextRef="#ctx0" brushRef="#br0" timeOffset="140359.544">6400 15658 462 0,'0'0'192'0,"0"0"-170"16,0 0-21-16,0 0 16 16,0 0-4-16,0 0 52 15,63 90 20-15,-50-55 22 16,-1 5-19-16,-6 6-33 16,0 6 5-16,-3 4-13 15,3-2-34-15,0-4 16 16,-2-8-29-16,2-7-30 15,2-8-77-15,-2-7-124 16,4-8 80-16,-1-7-166 16</inkml:trace>
  <inkml:trace contextRef="#ctx0" brushRef="#br0" timeOffset="140711.395">6552 15696 664 0,'0'0'176'0,"0"0"-98"16,0 0-10-16,0 0-68 15,0 0 0-15,0 0-20 16,0 0 8-16,3 0 12 0,6 9 48 16,4 7 62-1,1 2-28-15,0 8-53 0,0 5 0 16,0 6 6-16,2 7-34 15,-4 9 22-15,3 15-3 16,3 18-14-16,-2-6 26 16,-2-7-31-16,1-8 5 15,-5-17-2-15,3 0 3 16,-2-1-7-16,1-12 0 16,-3-11-11-16,-5-8 9 15,-1-9-75-15,-1-5-34 16,-2-2 52-16,0-14-43 15,-2-5-181-15,-5-4-293 0</inkml:trace>
  <inkml:trace contextRef="#ctx0" brushRef="#br0" timeOffset="141244.968">6497 15933 567 0,'0'0'218'16,"0"0"-129"-16,0 0 22 15,0 0-60-15,0 0-44 16,0 0-7-16,0 0-7 16,49-66 5-16,-46 66-11 15,2 2-133-15,-5 10 130 16,0 7 15-16,-5 7-27 16,-10 4 10-16,-3 3-112 15,-1-4-28-15,3-4 86 0,7-9 62 16,3-7 10-1,6-6 22-15,0-3 31 0,0 0 21 16,13-3-45-16,5-7 72 16,6-2-5-16,-3 0-64 15,3 1 0-15,-5 4-26 16,-2 3 1-16,-6 4-14 16,-6 0-24-16,-5 11-1 15,0 6 32-15,-11 7 0 16,-11 4 0-16,-6 3-4 15,-7 0-57-15,-1-1 0 16,1-5-6-16,8-4 38 16,3-5 29-16,9-8 9 15,8-3 76-15,7-5 51 16,0 0 7-16,4 0-77 0,17-10 5 16,7-6 19-16,7 0-19 15,2-3-44-15,-1 0 8 16,1-2-29-16,-6 3 0 15,-2 0-12-15,-2-3-33 16,-5-1-87-16,2-8-101 16,-9 5-43-16,-2 5-251 0</inkml:trace>
  <inkml:trace contextRef="#ctx0" brushRef="#br0" timeOffset="141543.17">6724 15804 530 0,'0'0'144'0,"0"0"-80"16,0 0-8-16,0 0-30 16,91-43 19-16,-70 36-22 15,-1 2-22-15,-3 4 10 16,-1-1-10-16,-4 2-1 16,-1 0 0-16,2 0 7 15,-4 10 57-15,-1 5-8 16,-1 4-17-16,-4 6 21 15,-3 8-24-15,0 5 27 16,-9 6-3-16,-6 3-33 16,-4-2 8-16,2-5-35 15,0-7 0-15,1-10-19 0,2-8-66 16,-1-12-126-16,3-3-70 16,3 0-343-16</inkml:trace>
  <inkml:trace contextRef="#ctx0" brushRef="#br0" timeOffset="141726.679">6773 15899 497 0,'0'0'117'0,"0"0"-87"15,0 0 48-15,0 0 29 16,83 37 26-16,-57-14-48 16,1 3-8-16,0 1 46 15,-2-1-73-15,0-2-31 16,-1-5 7-16,-3-4-24 0,0-6-2 15,6-9-121 1,-9 0-194-16,3-3-364 0</inkml:trace>
  <inkml:trace contextRef="#ctx0" brushRef="#br0" timeOffset="142160.52">7464 15338 335 0,'0'0'546'0,"0"0"-462"16,0 0-76-16,0 0-6 15,0 0 56-15,0 0 15 16,46 89 10-16,-43-54-18 15,-3 5-24-15,0 2 28 0,-15 7-22 16,-6 1-26 0,-6 5 11-16,-4-1-32 0,4-2-14 15,-1-4-63-15,-2-7-125 16,12-14-85-16,2-11-275 0</inkml:trace>
  <inkml:trace contextRef="#ctx0" brushRef="#br0" timeOffset="142461.715">7504 15570 667 0,'0'0'145'0,"0"0"-109"0,0 0-3 16,81-9 2-1,-56 9-33-15,0 1 45 0,-4 11 71 16,-3 1-69-16,-3 1 5 15,-6 1-9-15,-3 5 4 16,-4 3 34-16,-2 8-21 16,-2 6 12-16,-12 4-19 15,-5 6-44-15,-3 3 17 16,-1-1-28-16,1-2-9 16,0-4-11-16,2-7-56 15,4-8-2-15,4-9-51 16,-1-8-63-16,2-13 7 15,5-13-80-15,0-10-353 0</inkml:trace>
  <inkml:trace contextRef="#ctx0" brushRef="#br0" timeOffset="142643.23">7467 15761 590 0,'0'0'157'16,"0"0"-135"-16,0 0 2 15,0 0 44-15,0 0 25 16,0 0-11-16,101 39-46 15,-81-28-16-15,-1-2 3 16,2-4-21-16,-3-5 6 16,6 0-8-16,10-20-4 15,-6-2-186-15,-2-5-108 0</inkml:trace>
  <inkml:trace contextRef="#ctx0" brushRef="#br0" timeOffset="142881.59">7916 15424 426 0,'0'0'90'0,"0"0"41"15,0 0-31-15,0 0-2 16,61 95 17-16,-49-60 8 16,1 2 3-16,-4 7-7 15,-1 2-44-15,-1 4 21 16,-4 7-25-16,-3 2-18 15,0-2-7-15,0-5-44 16,0-6 15-16,0-11-17 16,0-13-67-16,0-10-61 15,6-19-143-15,-1-15-274 0</inkml:trace>
  <inkml:trace contextRef="#ctx0" brushRef="#br0" timeOffset="143060.114">8080 15776 717 0,'0'0'131'0,"0"0"-119"16,0 0 48-16,0 0 21 16,0 0 15-16,0 0-43 15,0 0-21-15,60 61-1 16,-49-51-30-16,0-2 14 16,7-2-15-16,10-6-95 15,-1 0-155-15,0-10-121 0</inkml:trace>
  <inkml:trace contextRef="#ctx0" brushRef="#br0" timeOffset="143547.8089">8568 15379 704 0,'0'0'238'0,"0"0"-96"0,0 0-48 16,0 0 36 0,0 0-40-16,0 0-80 0,0 0 60 15,37-21-43-15,-13 11 14 16,4-2-2-16,1 2-20 16,-1 2 15-16,0 2-33 15,-1 2 13-15,-4 4-14 16,-1 0-14-16,-4 0 14 15,-5 0 3-15,-5 4 4 16,-4 8 0-16,-4 5-7 16,-7 7 0-16,-21 8 0 15,-11 5-7-15,-9 3-85 16,-4-5-73-16,3-5 1 16,7-9 131-16,9-8 9 15,9-7 24-15,12-5 39 16,9-1 55-16,3 0 3 0,1-6-81 15,15-4 2-15,4 0 31 16,4-3-40-16,2 5 21 16,-1-2-27-16,0 5 7 15,-4-1-2-15,-4 3-8 16,-4 1-24-16,-7-1-34 16,-6 1-96-16,0 1-147 15,0-1-247-15</inkml:trace>
  <inkml:trace contextRef="#ctx0" brushRef="#br0" timeOffset="143843.019">8347 15385 745 0,'0'0'85'16,"0"0"-63"-16,0 0-9 15,82 75 22-15,-61-42-17 16,-3 7 37-16,-6 0 16 16,0 5-20-16,-6 5 73 15,-5 0-57-15,-1 4-14 16,0-2-5-16,0 1-29 16,-7-3 4-16,-5-2-18 15,4-5-5-15,-1-5-15 16,-1-8-49-16,4-7-85 15,0-14-71-15,0-5-53 16,3-4-330-16</inkml:trace>
  <inkml:trace contextRef="#ctx0" brushRef="#br0" timeOffset="144075.3989">8493 15835 626 0,'0'0'146'15,"0"0"-94"-15,0 0 72 16,81-59-23-16,-46 35-52 16,3-1 8-16,1 0-39 15,-2 2 4-15,-4 3 6 0,-2 4-28 16,-10 4-2 0,-3 8-47-16,-14 2-68 0,-4 2-44 15,-6 6 13-15,-18 17 47 16,-26 21-136-16,6-3-56 15</inkml:trace>
  <inkml:trace contextRef="#ctx0" brushRef="#br0" timeOffset="144543.1509">8562 15896 108 0,'0'0'116'0,"0"0"-18"16,0 0 76-16,0 0-34 16,0 0-23-16,91-53-16 15,-60 34-31-15,-1 3-37 16,0 4-2-16,-5 3-31 0,-7 6-1 15,-5 3-23 1,-5 0 1-16,-8 2 23 0,0 12 27 16,0 7 25-16,-16 6 7 15,-2 4-57-15,-5 4 14 16,1-1 6-16,4-2-21 16,9-6 11-16,0-6-12 15,8-8-1-15,1-4-8 16,0-6-5-16,14-2-1 15,8-2 15-15,6-17 0 16,3-8-27-16,2-5-145 16,-3-5 32-16,0 0 26 15,-8 2 114-15,-3 5 39 16,-7 5 49-16,-4 8 24 16,-1 7-23-16,-7 9-39 0,3 1-50 15,0 1-6-15,2 15 6 16,1 5 116-16,3 5-10 15,1 1-40-15,-1 0-5 16,0-1-19-16,1-5-26 16,-1-4 16-16,0-4-32 15,-4-5 2-15,4-7-2 16,-5-1-63-16,4 0-22 16,-4-7-167-16,1-7-378 0</inkml:trace>
  <inkml:trace contextRef="#ctx0" brushRef="#br0" timeOffset="144842.3509">9318 15163 1076 0,'0'0'192'0,"0"0"-119"16,0 0-69-16,0 0 17 15,0 0-21-15,0 0 47 16,0 0 35-16,11 69 12 16,-11-43-33-16,0 3 9 15,-15 7 14-15,-5 6-48 16,-5 5 10-16,-6 2-36 16,-1-2-10-16,1-3 0 15,7-10-7-15,6-11-71 0,8-7-69 16,10-16-136-16,0 0-46 15,0-16-195-15</inkml:trace>
  <inkml:trace contextRef="#ctx0" brushRef="#br0" timeOffset="145013.8889">9342 15312 798 0,'0'0'225'16,"0"0"-67"-16,0 0-74 15,90-21 13-15,-56 21-21 16,3 0-75-16,0 0 27 15,-4 0-28-15,-4 0-7 16,-10 0-35-16,-7 0-57 16,-12 2-44-16,0 4-223 0,-5 4-183 0</inkml:trace>
  <inkml:trace contextRef="#ctx0" brushRef="#br0" timeOffset="145310.105">9327 15643 861 0,'0'0'263'0,"0"0"-168"16,0 0-21-16,0 0-65 15,0 0 19-15,103-53-28 16,-71 44 0-16,-1 4-1 16,-1 5 7-16,0 0 33 15,-4 0 2-15,-3 10-32 0,-4 3 41 16,-4 3-41-1,-1 2-8-15,-6 7 23 0,-3 3-11 16,-4 9 41-16,-1 3-4 16,0 3-40-16,-1 2 60 15,-8-6-54-15,0-5-7 16,-3-6-9-16,4-5-69 16,-6-11-44-16,2-4-131 15,0-8-119-15</inkml:trace>
  <inkml:trace contextRef="#ctx0" brushRef="#br0" timeOffset="145494.603">9520 15654 947 0,'0'0'230'16,"0"0"-191"-16,0 0-28 16,0 0-11-16,0 0 99 15,0 0 39-15,-5 75-47 16,-7-42-19-16,-3 3-14 15,-4 6-46-15,-4-1-8 16,-2-1-4-16,-2 1-144 16,7-11-100-16,3-12-552 0</inkml:trace>
  <inkml:trace contextRef="#ctx0" brushRef="#br0" timeOffset="146175.783">10100 15320 1020 0,'0'0'231'0,"0"0"-180"0,0 0-21 15,0 0-30-15,0 0 0 16,0 0 4-16,0 0-3 16,85 0-1-16,-67 0 0 15,-2 4-1-15,-5 4-1 16,-5 3-4-16,-3 4-34 16,-3 6 6-16,0 5-12 15,-6 3-31-15,-9 2-44 0,-3-3-60 16,0-5 41-1,0-6 74-15,6-7 57 0,5-5 9 16,4-3 41-16,3-2 47 16,0 0-55-16,12 0-24 15,6 0 21-15,4 4-17 16,2-1-7-16,1 4 21 16,-4 5-27-16,0-1 50 15,-3 4 9-15,-5 1-1 16,-2-1-4-16,-1 2-4 15,-5 1-5-15,-4 1 44 16,-1 2-27-16,0 0 10 16,-13 2 2-16,-2-1-52 15,-6 0 12-15,-3-2-34 16,2 1-15-16,-4-6-24 0,-8 0-103 16,7-8-96-16,2-4-90 15</inkml:trace>
  <inkml:trace contextRef="#ctx0" brushRef="#br0" timeOffset="146462.018">9842 15534 758 0,'0'0'175'0,"0"0"-130"16,0 0-22-16,0 0 17 15,85 0 37-15,-48-7 8 0,11-7 5 16,6-1 26-16,2-4-39 16,1-2 9-16,-6 4-6 15,-4 2-41-15,-5 2 2 16,-4 4-39-16,-4 0 8 16,-7 5-10-16,-5 0 1 15,-7 4-8-15,-3 0-5 16,-4 0-64-16,1 0-41 15,-1 0-119-15,-2 4-166 0</inkml:trace>
  <inkml:trace contextRef="#ctx0" brushRef="#br0" timeOffset="146689.408">10829 15779 580 0,'0'0'158'15,"0"0"-31"-15,0 0-44 16,0 0 35-16,0 0-3 16,-8 80-55-16,-7-62-29 15,-14 7-31-15,6-7-161 16,3-4-243-16</inkml:trace>
  <inkml:trace contextRef="#ctx0" brushRef="#br0" timeOffset="147460.346">11649 15196 421 0,'0'0'180'0,"0"0"-99"15,0 0-26-15,0 0 14 0,0 0 32 16,0 0 57-16,0 0 58 15,0 0-58-15,0 0-33 16,0-2-18-16,0 2-67 16,0 0-14-16,3-1-26 15,10-1-44-15,8 0 37 16,15-3-1-16,9 1 8 16,10-3 0-16,4 2 10 15,-1-2-20-15,-8 0-50 16,-6 0-96-16,-15 5-47 15,-13 0-103-15,-14 2 36 0</inkml:trace>
  <inkml:trace contextRef="#ctx0" brushRef="#br0" timeOffset="147717.658">11608 15324 963 0,'0'0'206'16,"0"0"-206"-16,0 0-9 16,0 0 9-16,48 73 0 15,-28-34 11-15,-3 9 21 16,-3 5 13-16,-5 16 16 16,-2 18-25-16,-5 11 14 15,-2-6-30-15,0-20-20 0,0-22-1 16,0-21-102-1,0 2-97-15,0-9-53 0,-3-5-132 0</inkml:trace>
  <inkml:trace contextRef="#ctx0" brushRef="#br0" timeOffset="148142.722">11716 15418 886 0,'0'0'128'0,"0"0"-97"15,0 0-15-15,0 0-5 16,0 0-1-16,104-56 0 0,-74 46-10 16,-2-1 0-16,1 4 6 15,-7 3-7-15,1 3 1 16,-4-1 0-16,-6 2-1 15,-2 0-9-15,-1 0 10 16,-4 2 0-16,-1 6 0 16,1 3 19-16,2 5-19 15,0 5 7-15,4 9 16 16,0 5-21-16,-3 6 37 16,0 4 6-16,-3 3-16 15,1 3 26-15,-2 1-39 16,-2-2 13-16,0 0-18 0,1-4-5 15,-2-6 4-15,1-7-10 16,-2-6-51-16,-1-9-18 16,0-8-22-16,0-10-83 15,0 0 35-15,-1-3-250 0</inkml:trace>
  <inkml:trace contextRef="#ctx0" brushRef="#br0" timeOffset="148393.876">11796 15234 975 0,'0'0'181'16,"0"0"-181"-16,0 0 7 16,0 0 1-16,0 0-7 15,57 99 39-15,-40-58 4 16,-3 1-35-16,-3 0 20 15,-5 1-18-15,1-3-11 16,-5-1 22-16,-2-4-22 16,0-2-42-16,0-7-83 15,-3-1-102-15,-6-6 8 16,1-8-96-16</inkml:trace>
  <inkml:trace contextRef="#ctx0" brushRef="#br0" timeOffset="148576.362">11850 15604 521 0,'0'0'141'16,"0"0"2"-16,0 0-39 0,86-38-33 16,-58 33-10-16,0 3-38 15,-3 2 6-15,-4 0-29 16,-3 0 0-16,-5 0-3 16,-5 0 3-16,-5 0-38 15,-3 5-96-15,-14 19 52 16,-9-3 8-16,-6 1-225 0</inkml:trace>
  <inkml:trace contextRef="#ctx0" brushRef="#br0" timeOffset="148859.609">11492 15865 215 0,'0'0'395'16,"0"0"-123"-16,0 0-105 15,0 0-64-15,0 0-20 16,0 0-1-16,113-78-19 15,-63 65 15-15,3 4-53 16,1 0 1-16,3 4 10 16,-2-1-35-16,-3 2 47 15,-1-1-35-15,-6 0-13 16,-1 5 9-16,-2 0-2 16,-1 0-7-16,-1 0 0 15,0 0 12-15,-4 0-18 16,-3 0 6-16,-3 0-41 15,-7 0-14-15,0 0-68 0,2-2-88 16,-5-9-112 0,-4-2-388-16</inkml:trace>
  <inkml:trace contextRef="#ctx0" brushRef="#br0" timeOffset="149143.8439">12645 15249 910 0,'0'0'287'0,"0"0"-248"16,0 0-31-1,0 0 2-15,0 0-4 0,0 0 3 16,111 6 27-16,-68-6 11 15,2-3-10-15,-3-9-31 16,-2 1 17-16,-9-2 3 16,-4 3-26-16,-9 0-75 15,-5-3-122-15,-7 1-52 16,-4 2-422-16</inkml:trace>
  <inkml:trace contextRef="#ctx0" brushRef="#br0" timeOffset="149510.8629">12803 15074 1013 0,'0'0'146'15,"0"0"-133"-15,0 0-4 16,0 0-9-16,60 91 10 16,-46-62 3-16,-7 3-13 15,-5-1-27-15,-2 1-17 16,-11 1 11-16,-13 0 33 15,-6-1-50-15,-4-1-107 16,1-8 30-16,3-6 47 16,5-5 36-16,7-9 44 15,6-3 0-15,11 0 82 16,1-3 12-16,8-6-82 16,14 0 47-16,4 0 38 0,7 3 4 15,5 3-26-15,2 2-23 16,-1 1-8-16,-1 0-21 15,1 0-21-15,-3 1 10 16,-5 5-12-16,-4-2-52 16,-1 2-125-16,-7-1-68 15,-7-2-57-15</inkml:trace>
  <inkml:trace contextRef="#ctx0" brushRef="#br0" timeOffset="149776.283">12996 15387 902 0,'0'0'149'0,"0"0"-110"0,0 0-22 16,0 0 40-16,0 0 21 16,0 0 3-16,-60 88 3 15,36-65-49-15,-4 2-3 16,-6 6-11-16,-4 3-20 15,-4 3 28-15,-2 3-29 16,0 0-1-16,0-2 0 16,8-1-60-16,5-7-46 15,4-3-93-15,13-9-85 16,5-10-87-16</inkml:trace>
  <inkml:trace contextRef="#ctx0" brushRef="#br0" timeOffset="149998.5589">12789 15609 848 0,'0'0'117'0,"0"0"-61"16,0 0 106-16,89-28-82 15,-53 13-8-15,4-1-14 16,-1-1-46-16,-2 0 2 15,-2 2-14-15,-7-1-40 16,-6 4-55-16,-5 1-52 16,-9 3-38-16,-5 2 29 0,-3 4-162 15</inkml:trace>
  <inkml:trace contextRef="#ctx0" brushRef="#br0" timeOffset="150342.84">12980 15586 398 0,'0'0'179'15,"0"0"-36"-15,0 0-5 16,0 0-35-16,0 0 7 16,0 0-41-16,-20 72-36 15,20-62 6-15,0 1-38 16,8-3-1-16,4-2-22 16,4-1 2-16,5-5 20 15,0 0 0-15,4 0 1 0,2 0 10 16,-2 0-11-16,-1 0 0 15,-3 0-1-15,0 6 13 16,-3 1-1-16,-3 3 1 16,-3 0-12-16,-4 5 48 15,-5 0-5-15,-3 0 51 16,0 3 18-16,-11 2-30 16,-9 1-15-16,-7 0-34 15,-7 0-24-15,-2 0-9 16,-2-7-21-16,-7-9-76 15,9-4-67-15,6-1-326 0</inkml:trace>
  <inkml:trace contextRef="#ctx0" brushRef="#br0" timeOffset="150945.028">13728 14935 421 0,'0'0'524'16,"0"0"-488"-16,0 0-24 15,0 0 50-15,0 0-28 16,57 84-3-16,-50-58 44 16,0 1-39-16,-6-1-7 15,-1 1-4-15,0-1-25 0,0-3-69 16,-4-1-64 0,-4-6-83-16,1-5 10 0,4-7-25 15,1-4 62-15,2-3-56 16,3-13 225-16,15-3 106 15,4-4 49-15,5 2 37 16,-1 1 7-16,1 3-44 16,-2 2-8-16,-1 5-40 15,-4 4-56-15,0 1-9 16,-2 1-42-16,-5 4 0 16,-2 0-12-16,-10 0 6 15,-1 9-66-15,-22 22-67 16,-8-2-43-16,-4 0-137 0</inkml:trace>
  <inkml:trace contextRef="#ctx0" brushRef="#br0" timeOffset="151149.4879">13500 15404 776 0,'0'0'294'16,"0"0"-171"-16,0 0-31 15,0 0 4-15,114-33-26 16,-58 20-27-16,7-4 18 15,3 2-40-15,-1-1 2 16,-4 1-23-16,-5 0 0 16,-13 4-2-16,-3 3-109 15,-13 4-40-15,-15 4-131 16,-9 0-85-16,-3 0-317 0</inkml:trace>
  <inkml:trace contextRef="#ctx0" brushRef="#br0" timeOffset="151394.8249">13703 15338 1156 0,'0'0'191'0,"0"0"-190"16,0 0 0-16,0 0 22 15,11 110-9-15,-8-63 26 16,-3 4-17-16,0 2 4 15,-6 6 24-15,-7-2-39 0,-4 0 5 16,0-2-8-16,1-5-9 16,2-9-6-16,1-7-85 15,4-18-120-15,3-9-126 16,3-7-301-16</inkml:trace>
  <inkml:trace contextRef="#ctx0" brushRef="#br0" timeOffset="151643.16">13903 15358 910 0,'0'0'284'0,"0"0"-235"16,0 0-49-16,0 0 7 15,6 92 2-15,0-59-9 0,4-4 6 16,4-7 18-16,-1-4-11 15,3-8 19-15,1-6-12 16,1-4-14-16,-2-2-6 16,4-13-45-16,-2-5-104 15,6-14-40-15,-7 5-83 16,-3 4-84-16</inkml:trace>
  <inkml:trace contextRef="#ctx0" brushRef="#br0" timeOffset="151818.692">14133 15393 90 0,'0'0'202'0,"0"0"-32"16,0 0-79-16,0 0-51 15,0 0 50-15,0 0-30 16,0 0-38-16,-106 94 5 16,64-58-27-16,6-5-98 0,3-5-242 0</inkml:trace>
  <inkml:trace contextRef="#ctx0" brushRef="#br0" timeOffset="152161.775">13811 15702 133 0,'0'0'232'0,"0"0"-89"15,0 0-33-15,0 0-12 16,-5 74-43-16,-5-46-6 0,-7 5 19 16,2 1-45-1,-1-1 0-15,2-8-16 0,7-8-7 16,5-15-40-16,2-2-118 16,0-5-148-16</inkml:trace>
  <inkml:trace contextRef="#ctx0" brushRef="#br0" timeOffset="152536.773">13909 15793 461 0,'0'0'127'0,"0"0"-3"16,0 0 6-16,0 0-41 16,0 0-12-16,36 80 0 15,-27-70-12-15,0-1 29 16,2-5-9-16,2-2-25 0,1-2 9 15,0 0-44-15,2-4 7 16,-2-7-20-16,2-3-12 16,-4-3-74-16,-1 2-48 15,-3-2-41-15,-3 1 11 16,-4 2-43-16,-1 3 147 16,0 4 48-16,0 3 4 15,-3 2 69-15,-1 2 18 16,-3 0-51-16,2 0-18 15,2 7-21-15,2 1 9 16,-1 1 19-16,2 1-28 16,0-2 22-16,0 0-17 15,3 0-6-15,6-3-24 16,6-1-29-16,10-4-76 16,-4 0-113-16,0 0-383 0</inkml:trace>
  <inkml:trace contextRef="#ctx0" brushRef="#br0" timeOffset="152713.327">14310 15806 462 0,'0'0'182'16,"0"0"20"-16,0 0 11 15,0 0-37-15,0 0-69 16,0 0-11-16,0 0-52 16,86 86-37-16,-76-74 19 15,-4-5-26-15,-2-1-22 0,-4-2-52 16,0-1-157-1,0-1-262-15</inkml:trace>
  <inkml:trace contextRef="#ctx0" brushRef="#br0" timeOffset="153355.5809">14730 15300 502 0,'0'0'196'0,"0"0"-64"15,0 0-28-15,0 0-68 16,0 0 4-16,0 0 14 16,0 0-5-16,38 12 5 15,-29-1-43-15,-1-1 14 0,-4 0-12 16,-1 1-7-16,-3 3 8 15,0 2-14-15,-3 15-43 16,-10-3-135-16,-4-1-334 0</inkml:trace>
  <inkml:trace contextRef="#ctx0" brushRef="#br0" timeOffset="153576.011">14670 15693 996 0,'0'0'203'16,"0"0"-144"-16,0 0-33 0,0 0-8 16,0 0 14-16,0 0-9 15,0 0 26-15,80-13-27 16,-57 5-12-16,-4-4 21 16,2 1-31-16,0-3 11 15,-3 0-11-15,6-8-114 16,-7 6-161-16,-3-1-369 0</inkml:trace>
  <inkml:trace contextRef="#ctx0" brushRef="#br0" timeOffset="153821.346">15037 15122 1058 0,'0'0'149'0,"0"0"-135"16,0 0-5-16,0 0 5 15,36 80-8-15,-32-48-4 16,-4 2-2-16,0-2 0 16,-6-2 0-16,-4-2 0 15,-2-7-22-15,-3 2-34 16,3-7-145-16,2-5-71 0</inkml:trace>
  <inkml:trace contextRef="#ctx0" brushRef="#br0" timeOffset="154109.733">15158 15312 677 0,'0'0'175'15,"0"0"-42"-15,0 0-9 16,0 0-85-16,80-44 29 15,-56 42-66-15,-1 2 24 16,0 0-9-16,0 9 1 16,-5 1 38-16,-5 0-18 15,-4 0-6-15,-4-3 19 16,-5 4-17-16,0 3 23 0,-3 7 0 16,-16 4-40-16,-4 7 4 15,-7 7-21-15,-2-2-38 16,4-1-26-16,1-2-84 15,-1 1-110-15,7-13-70 16,6-9-186-16</inkml:trace>
  <inkml:trace contextRef="#ctx0" brushRef="#br0" timeOffset="154317.01">15214 15391 709 0,'0'0'531'0,"0"0"-505"16,0 0-17-16,0 0 31 16,0 86-5-16,-6-54 7 0,-5 0-1 15,-3 0-19-15,0-6 5 16,-3 0-11-16,-1-3-14 16,0-3-4-16,-1-1-70 15,-4-2-126-15,7-5-126 16,4-5-317-16</inkml:trace>
  <inkml:trace contextRef="#ctx0" brushRef="#br0" timeOffset="154504.508">15174 15621 935 0,'0'0'149'16,"0"0"-50"-16,0 0 22 15,0 0-37-15,81 39-13 0,-62-23-49 16,-1 1 7-16,-5-2-18 15,-2 1-10-15,4-4 4 16,-3 0-5-16,2-5-87 16,8-7-49-16,-2 0-229 15,0 0-174-15</inkml:trace>
  <inkml:trace contextRef="#ctx0" brushRef="#br0" timeOffset="154926.408">15666 15161 530 0,'0'0'667'15,"0"0"-632"-15,0 0-29 16,0 0-6-16,0 0 8 0,0 0-8 15,0 0 1-15,51 45 12 16,-48-21 24-16,-3 7 10 16,0 7 27-16,-6 6-42 15,-9 2-8-15,-6 3-24 16,-1 0-5-16,-8 8-104 16,6-11-116-16,3-13-113 0</inkml:trace>
  <inkml:trace contextRef="#ctx0" brushRef="#br0" timeOffset="155210.6209">15744 15346 806 0,'0'0'153'15,"0"0"-115"-15,0 0-15 16,0 0 16-16,80 6-38 15,-60 6 29-15,-1 5 32 16,-4 1 9-16,-4 1 29 16,-5 3-25-16,-5-1-22 15,-1 2 27-15,-4 2-43 16,-11 2 1-16,-9 3-38 16,-1 2-1-16,-2-1-44 15,1-4-51-15,1-3-42 16,-6-5-11-16,7-4-139 15,3-11-51-15</inkml:trace>
  <inkml:trace contextRef="#ctx0" brushRef="#br0" timeOffset="155384.156">15695 15480 700 0,'0'0'97'0,"0"0"-29"16,0 0 26-16,0 0-36 15,0 0-29-15,0 0-29 16,92 32 0-16,-78-32-4 16,6-4-105-16,-3-9-110 15,-1-2-175-15</inkml:trace>
  <inkml:trace contextRef="#ctx0" brushRef="#br0" timeOffset="155622.519">16025 15134 1177 0,'0'0'177'15,"0"0"-151"-15,0 0-22 16,0 0 4-16,22 93 8 16,-18-54 11-16,1 7 14 15,-3 1 14-15,-2 3-11 16,0-1 11-16,0 0-5 15,-8-6-43-15,0-3 25 0,2-7-32 16,2-7-69 0,0-7-98-16,2-10-158 0,2-7-282 0</inkml:trace>
  <inkml:trace contextRef="#ctx0" brushRef="#br0" timeOffset="155818">16133 15477 1069 0,'0'0'275'16,"0"0"-227"-16,0 0 52 16,0 0-18-16,0 0-21 15,0 0-22-15,0 0-38 16,94 41 28-16,-80-32-28 16,-2 1-1-16,-3-1-42 15,-3-1-89-15,1 2-24 0,-1-3-107 16,0-2-223-16</inkml:trace>
  <inkml:trace contextRef="#ctx0" brushRef="#br0" timeOffset="156242.9739">16506 15189 664 0,'0'0'196'0,"0"0"-60"15,0 0 14-15,0 0-24 16,0 0-4-16,105-24-80 15,-75 22-13-15,-2 2-6 16,0 0-17-16,-1 0-4 16,-6 0-2-16,-6 0 10 15,-3 0-28-15,-8 3 18 16,-1 4 0-16,-3 3 11 16,0 6-3-16,-16 5 17 15,-5 5-18-15,-9 1-6 16,-1-1-2-16,-5-1-37 0,4-5-37 15,2-6-82-15,2-4-54 16,-3-10-5-16,7 0-85 16,4-2-213-16</inkml:trace>
  <inkml:trace contextRef="#ctx0" brushRef="#br0" timeOffset="156495.187">16409 15189 354 0,'0'0'265'0,"0"0"-54"15,0 0-97-15,0 0-113 16,0 0 18-16,0 0 25 16,0 0 21-16,47 69 34 15,-31-31-23-15,-4 7 3 0,0 5 8 16,-8 7-33-16,-2 0 45 16,-2 0-48-16,0 0-26 15,0-3 17-15,-6-3-36 16,-1-4 0-16,2-7-2 15,1-6-4-15,2-7-54 16,2-7-68-16,0-10-86 16,0-8-70-16,0-2-78 0</inkml:trace>
  <inkml:trace contextRef="#ctx0" brushRef="#br0" timeOffset="156741.5259">16493 15554 598 0,'0'0'541'15,"0"0"-457"-15,0 0-67 16,0 0 41-16,85-35-36 16,-49 21-15-16,1-1 2 15,-3-1-9-15,-2 2 13 16,-9 2-13-16,-6 4-9 15,-8 5 9-15,-9 3-120 16,0 6-94-16,-31 32 112 16,-5-1-120-16,-1-1-411 0</inkml:trace>
  <inkml:trace contextRef="#ctx0" brushRef="#br0" timeOffset="157243.187">16509 15687 512 0,'0'0'140'0,"0"0"-39"15,0 0-13-15,94-57-32 16,-62 40-40-16,-1 2-16 16,-3 3-59-16,-7 2-68 15,-7 2 71-15,-8 6 56 16,-6 2-23-16,0 0 10 16,-8 11 11-16,-7 5 2 15,-4 6 0-15,0 3 33 0,2 3 3 16,2-2 25-16,6 3-5 15,5-4-2-15,4 0 44 16,0-4-32-16,0-3 17 16,6-3-2-16,4-5-49 15,4-6 5-15,-1-4-36 16,3 0 5-16,1-8 50 16,4-11-56-16,-1-2-30 15,0-4-31-15,1-2-59 16,-3 1 3-16,-3 4-5 15,-1 3 66-15,-3 7 30 16,-2 6-22-16,-3 5 48 16,3 1 57-16,-3 0-1 15,0 4 94-15,2 7-59 16,2 5 28-16,-1 3-36 0,0 5-15 16,1-2 0-16,-1 1 0 15,-1 1-30-15,-2-4 4 16,1-1-30-16,-3-5-11 15,1-2-2-15,-1-4-60 16,1-5-210-16,-4-3-335 0</inkml:trace>
  <inkml:trace contextRef="#ctx0" brushRef="#br0" timeOffset="157785.734">17411 15599 829 0,'0'0'275'0,"0"0"-193"15,0 0-3 1,0 0-39-16,0 0 11 0,0 0-8 16,0 0-12-16,58 0 0 15,-37 0-30-15,1 0-2 16,9 0-75-16,-7-1-170 16,-1-1-273-16</inkml:trace>
  <inkml:trace contextRef="#ctx0" brushRef="#br0" timeOffset="157964.257">17801 15593 773 0,'0'0'575'16,"0"0"-498"-16,0 0-32 16,0 0 22-16,0 0-45 0,0 0-22 15,0 0-60 1,85 0-131-16,-49 0-116 0,-4 0-43 15,-6 0-15-15</inkml:trace>
  <inkml:trace contextRef="#ctx0" brushRef="#br0" timeOffset="158139.815">18195 15548 675 0,'0'0'77'16,"0"0"46"-16,0 0 56 15,0 0-68-15,0 0-11 0,0 0-52 16,0 0-29-16,48 11-19 16,-35-11-256-16,-2 0-285 0</inkml:trace>
  <inkml:trace contextRef="#ctx0" brushRef="#br0" timeOffset="158314.3219">18486 15571 1149 0,'0'0'48'0,"0"0"-48"15,0 0-259-15,0 0-629 0</inkml:trace>
  <inkml:trace contextRef="#ctx0" brushRef="#br0" timeOffset="158490.848">18879 15630 1182 0,'0'0'503'0,"0"0"-434"15,0 0 76-15,0 0-54 16,0 0-91-16,0 0-145 16,0 0-208-16,0 16-281 0</inkml:trace>
  <inkml:trace contextRef="#ctx0" brushRef="#br0" timeOffset="160720.8879">30205 15665 454 0,'0'0'149'15,"0"0"-19"-15,0 0-16 0,0 0-23 16,0 0-18-16,0 0-57 16,0 0-10-16,0 0-6 15,0 0-58-15,0 0-1 16,0 0 21-16,0 0-11 15,0 0-29-15,0 0-92 16,0 0-143-16</inkml:trace>
  <inkml:trace contextRef="#ctx0" brushRef="#br0" timeOffset="161412.037">30341 15533 725 0,'0'0'261'15,"0"0"-174"-15,0 0-48 16,0 0 2-16,0 0 63 16,0 0 13-16,5 72-60 15,-5-48-19-15,0 2 40 16,0-1-42-16,-5-1 5 15,-7 1 1-15,-4 0-17 16,-1-2 15-16,-2-2-39 16,2 1 8-16,-2-5-18 15,3 1-13-15,2-2-89 16,2-3-73-16,2 3-112 0,4-6-7 16,5-4-98-16</inkml:trace>
  <inkml:trace contextRef="#ctx0" brushRef="#br0" timeOffset="161644.4259">30313 15830 628 0,'0'0'196'16,"0"0"32"-16,0 0-31 15,0 0-48-15,0 0-70 16,0 0-18-16,37 72-15 0,-26-64-38 15,-4-1 18-15,2-1-25 16,-2 0 0-16,-1-4-1 16,-3 1-67-16,-1 0-61 15,-2-2-73-15,0-1-96 16,-3 0 33-16</inkml:trace>
  <inkml:trace contextRef="#ctx0" brushRef="#br0" timeOffset="161976.533">30131 15643 958 0,'0'0'227'15,"0"0"-157"-15,0 0-53 16,0 0-5-16,0 0 92 15,0 0-37-15,28 75-28 16,-19-44 12-16,0 3-49 16,-3 1 18-16,-3 5-3 15,-1 0-17-15,-2 3 18 16,0 1-18-16,-3 0 0 16,-8-4 9-16,1-4-9 15,-1-7-14-15,4-8-32 16,1-6-90-16,3-10-53 15,3-5-6-15,0-4 19 16,0-9-444-16</inkml:trace>
  <inkml:trace contextRef="#ctx0" brushRef="#br0" timeOffset="162460.233">30191 15725 664 0,'0'0'192'15,"0"0"-162"-15,0 0 47 16,0 0 33-16,0 0 30 16,0 0-13-16,88 6-38 15,-52-6-2-15,2-2-59 16,2-9-12-16,-1 1-5 0,-3 1-9 16,-4 3-2-16,-7 0 0 15,-6 2 7-15,-5 1 2 16,-7 0-9-16,-1 3 0 15,-5 0-8 1,1 0 0-16,-2 0 7 0,3 4-16 16,0 11 17-16,1 3 26 15,1 7-14-15,1 7-4 16,-2 3 10-16,-1 6-17 16,-1 4 16-16,-1 6 13 15,-1 1 20-15,0 0 29 16,0-1-5-16,0-6-2 15,-4-7 3-15,-3-7-59 0,2-7 9 16,2-6-16 0,1-5-1-16,1-6 4 0,1-2-12 15,-2-5 0-15,2 0 24 16,-1 0-23-16,-2 0 17 16,-5-2-18-16,-3-8-39 15,-3-6-34-15,-4-13-179 16,5 0-114-16,3 3-370 0</inkml:trace>
  <inkml:trace contextRef="#ctx0" brushRef="#br0" timeOffset="163418.673">30776 15593 902 0,'0'0'204'15,"0"0"-29"-15,0 0-53 16,0 0 11-16,0 0-28 0,0 0-76 16,0 0-3-16,-8-7-26 15,8 7-20-15,0 0-1 16,0 0-88-16,0 0-72 16,0 2-131-16,0 3 6 0</inkml:trace>
  <inkml:trace contextRef="#ctx0" brushRef="#br0" timeOffset="164192.608">30802 15599 446 0,'0'0'296'0,"0"0"-133"16,0 0-14-16,0 0 1 15,0 0-63-15,0 0-16 16,0 0-40-16,0 0-15 16,0 0 15-16,0 0-29 0,0 0 7 15,0 0-6 1,0 0 7-16,0 0-7 0,0 0-3 16,0 0-13-16,0 2-71 15,0 2-122-15,0 0-63 16,0 0-314-16</inkml:trace>
  <inkml:trace contextRef="#ctx0" brushRef="#br0" timeOffset="165559.945">30804 15611 139 0,'0'0'323'0,"0"0"-128"15,0 0-24-15,0 0-13 16,0 0 4-16,0 0-36 16,0 0-55-16,-3 0 6 15,3 0-53-15,9 0-22 16,7 0 14-16,8-3-15 15,3-1 8-15,4-1-9 16,2 3 0-16,-3-2 3 16,-2 4-3-16,-4 0 0 15,-2 0 0-15,-2 0 9 16,-4 0-9-16,-1 0 0 0,-4 0 0 16,-4 0-6-16,-1 0 6 15,0 0 0-15,-5 0 0 16,-1 0-1-16,0 0 1 15,0 4 0-15,-7 1 1 16,-9 4 16-16,-8 3-16 16,-4 4 7-16,-7 3-8 15,1-1-9-15,1-1 8 16,5-1 1-16,2 2-3 16,5-4-8-16,3-3 11 15,5-1 0-15,3-4 0 16,5-6 10-16,4 3-7 15,1-3 3-15,0 0 1 0,1 0 12 16,10-3-19-16,3 0 0 16,3-3 0-16,2 1 0 15,0 0-1-15,1 2 1 16,-1-2 0-16,1 1-7 16,-5-2-54-16,-3-2-83 15,-2-3-162-15,-7 3-193 0</inkml:trace>
  <inkml:trace contextRef="#ctx0" brushRef="#br0" timeOffset="165893.0529">30795 15605 546 0,'0'0'364'0,"0"0"-219"16,0 0-116-16,0 0 4 15,0 0 36-15,0 0-11 16,0 0 34-16,4 47-5 16,1-20-28-16,-4 6 33 15,1 4-34-15,-2 2-29 16,0 3 27-16,0 0-35 16,-8 2 0-16,-1-1-14 15,-2 2 2-15,-3-2 6 16,-2-3-15-16,-1-1-5 15,1-9 4-15,2-2-51 16,2-10-6-16,0-3-12 0,5-6-29 16,2-5 0-16,2-4-95 15,2 0-97-15,1-11-563 0</inkml:trace>
  <inkml:trace contextRef="#ctx0" brushRef="#br0" timeOffset="166097.507">30710 15973 730 0,'0'0'247'0,"0"0"-169"16,0 0-8-16,0 0 63 16,112-30-42-16,-69 17-65 0,3 0 0 15,-1 2-26-15,-6 3-44 16,-4 2-66-16,-10 1-91 15,-11 5-19-15,-8 0-39 16,-6 0-230-16</inkml:trace>
  <inkml:trace contextRef="#ctx0" brushRef="#br0" timeOffset="166643.077">30727 16105 618 0,'0'0'184'0,"0"0"-68"0,0 0 33 16,0 0 1-16,0 0-79 16,0 0-53-1,0 0 1-15,113-44-19 0,-76 30 0 16,-5 3-34-16,-6 1-29 16,-5 2 53-16,-6 5-4 15,-9 0-8-15,-5 3 15 16,-1 0-32-16,0 3 37 15,-3 8 2-15,-11 7 39 16,-2 3 24-16,-3 3-29 16,2 2-15-16,1-4 12 15,4-4-24-15,2-2 15 16,5-3 0-16,4-5-21 16,1-3 17-16,0-3-18 15,0-2-1-15,10 0-22 0,7 0-17 16,5-7 3-16,3-4-104 15,0-5-100-15,-3 1 39 16,-3 1 59-16,-5 1 110 16,-4 5 33-16,-3 4 46 15,-2 4 33-15,-1 0 19 16,1 0 25-16,0 12 94 16,2 2-36-16,-3 3-70 15,2-1-29-15,-1-1-56 16,-1-2-9-16,-1-3-4 15,2-3-11-15,-3-3 9 16,1-1-11-16,-1-2-82 16,-1-1-65-16,1 0-108 0,0 0-39 15,1 0-367-15</inkml:trace>
  <inkml:trace contextRef="#ctx0" brushRef="#br0" timeOffset="167009.193">31554 15601 700 0,'0'0'226'0,"0"0"-140"16,0 0-8-16,0 0-15 16,0 0 12-16,0 0 2 15,0 0-9-15,-16 45 26 16,1-18-11-16,-8 5-4 16,-2 0 7-16,-2 3-43 15,-3-2 0-15,1-1-21 16,0 0-21-16,0-2 17 15,2-5-18-15,2-2-63 16,5-5-42-16,2-4-68 0,7-12-100 16,7-2-64-1,4 0-284-15</inkml:trace>
  <inkml:trace contextRef="#ctx0" brushRef="#br0" timeOffset="167194.572">31493 15751 750 0,'0'0'143'0,"0"0"13"16,0 0 36-16,0 0-60 15,0 0-37-15,0 0-65 16,88 25-17-16,-73-21 5 16,-4 0-18-16,-3 0-12 15,-3 1-85-15,-5 4-109 16,-2 0-119-16,-14 0-22 0</inkml:trace>
  <inkml:trace contextRef="#ctx0" brushRef="#br0" timeOffset="167526.6839">31302 15965 575 0,'0'0'303'15,"0"0"-237"-15,0 0-6 16,81-18 6-16,-47 9-25 15,2 4-19-15,-2 3-21 16,-4 2 5-16,-3 0-6 16,-6 3 0-16,-2 9 26 15,-6 0 83-15,-2 5-70 0,-2 4 46 16,-6 1 11-16,-3 6-30 16,0 0-33-16,0 2-11 15,-5-1 17-15,-7-4-30 16,2-2 3-16,-2-2 15 15,0-5-26-15,0-4 24 16,0-3-25-16,0-4-24 16,2-1-34-16,-4-4-69 15,2 0-119-15,1-9-158 16,3-3-445-16</inkml:trace>
  <inkml:trace contextRef="#ctx0" brushRef="#br0" timeOffset="167728.145">31511 15986 74 0,'0'0'659'0,"0"0"-464"16,0 0-94-16,0 0 0 15,0 0 59-15,0 0 18 16,0 0-62-16,-12 83-40 16,-4-54-26-16,-4-4 21 15,-4 0-46-15,-3-5-3 16,4-4 1-16,0-3-23 15,8-5-49-15,3-1-118 16,5-4-162-16,6-1-261 0</inkml:trace>
  <inkml:trace contextRef="#ctx0" brushRef="#br0" timeOffset="168526.23">31867 15779 677 0,'0'0'252'0,"0"0"-91"16,0 0 25-16,0 0-99 15,0 0-59-15,0 0-28 16,0 0 0-16,93-54-4 16,-73 50 4-16,-4 1 0 15,-4 3-2-15,-2 0-19 0,-5 0 21 16,-1 7 0-16,-4 3 0 15,0 1 22-15,0 4-21 16,-4 1 4-16,-10 3-5 16,-1 0 10-16,-1 3-7 15,2-4-3-15,4-2 0 16,0-3-10-16,5-3 11 16,2 0-1-16,3-5 0 15,0-2-18-15,0 2-15 16,2-1-25-16,7 1-12 15,2 0 44-15,0 4 2 16,0 0 22-16,-1 4 1 0,-3 4 1 16,-1 3 49-16,-1 4 9 15,-4 1 5-15,1 4 28 16,-2 0-24-16,0-1 16 16,0-1-25-16,0-3-11 15,0-3 11-15,-3-3-30 16,0 0-11-16,-2-6 12 15,1 0-28-15,-4-4 19 16,0 1 11-16,-2-5-30 16,-2 2-1-16,-2-2-4 15,-8-4-148-15,3 0-107 16,3-4-283-16</inkml:trace>
  <inkml:trace contextRef="#ctx0" brushRef="#br0" timeOffset="168742.4529">31671 16012 502 0,'0'0'380'0,"0"0"-149"15,0 0-27-15,0 0-62 16,0 0-34-16,0 0-51 16,0 0-21-16,76-7 79 15,-36 4-27-15,6-3-32 16,4-1-11-16,0-1-44 15,2 0 12-15,-1 0-13 16,-2 2-54-16,9 3-113 16,-13 2-156-16,-10 0-316 0</inkml:trace>
  <inkml:trace contextRef="#ctx0" brushRef="#br0" timeOffset="169375.8609">32402 15755 468 0,'0'0'210'15,"0"0"-42"-15,0 0 20 16,0 0-9-16,0 0-33 16,0 0-63-16,0 0-18 15,-13-9-31-15,13 8-14 16,0 1 44-16,5 0-14 16,10-2-4-16,12 0 3 15,6 0 2-15,3-2 13 16,1 0-33-16,-5-2-31 15,-3 0 15-15,-6 1-15 0,-6 0-63 16,-3 0-99-16,-7-1-93 16,-4 1-61-16,-3-1-276 0</inkml:trace>
  <inkml:trace contextRef="#ctx0" brushRef="#br0" timeOffset="169927.288">32521 15583 415 0,'0'0'147'0,"0"0"-84"16,0 0 50-16,0 0 67 0,0 0 7 16,-6 85-35-16,6-51 4 15,0 1-29-15,0 4-53 16,0 0 21-16,0 0-63 15,0 0-4-15,0 1-7 16,0 2-19-16,0-1 18 16,0-1-20-16,-8-1 0 15,-3-5 3-15,-1-7-3 16,-2-2-7-16,4-7-6 16,1-4-34-16,0-5 9 15,1-4-29-15,2-3-17 16,0-2 21-16,-4 0-53 0,1 0-13 15,0-8-24 1,-4-4-48-16,1-4 94 0,-2-2 10 16,-2-1 51-16,1 0 46 15,-1 0 0-15,3 0 82 16,2 1 37-16,5 5 34 16,4 0 65-16,2 2-21 15,0-2-92-15,9 0-38 16,11-1-35-16,2-3 1 15,2 3 24-15,3 0-31 16,0 2 4-16,-2 2-30 16,0 3 1-16,-3 3-2 15,-2 2 0-15,-1 2-23 0,-2-1-70 16,11-2-90 0,-4-1-94-16,-3-1-212 0</inkml:trace>
  <inkml:trace contextRef="#ctx0" brushRef="#br0" timeOffset="170378.0589">32891 15640 624 0,'0'0'106'0,"0"0"-63"15,0 0 62-15,0 0 37 16,0 0-20-16,0 0-14 0,-82 66-31 15,48-43-13 1,-2 0-32-16,4-4-19 0,6-4 6 16,6-3-18-16,5-6-1 15,9-2 0-15,5-2-72 16,1-2-39-16,0 0-111 16,12 0 45-16,4-5 67 15,-1 0 22-15,1 3 47 16,-4 2 33-16,-2 0 8 15,-3 10 52-15,-3 9 70 16,-2 3 76-16,-2 6 35 16,0 4-92-16,0 2-41 15,0 0-23-15,0-2-25 16,-2-1 12-16,-4-3-31 16,-1-1-20-16,1-6 11 0,0-3-24 15,1-4 11-15,1-8-11 16,2 0-3-16,1-5-15 15,1 0-28-15,0-1 2 16,0 0-23-16,0-2-123 16,9-20-145-16,2 2 33 15,0 0-310-15</inkml:trace>
  <inkml:trace contextRef="#ctx0" brushRef="#br0" timeOffset="171128.0539">32812 15872 398 0,'0'0'226'0,"0"0"-90"0,0 0 29 16,0 0-8-16,0 0-44 15,0 0-36-15,0 0-51 16,3-3-20-16,-3 3-6 16,0 0-3-16,0 0 2 15,0 0 0-15,0 0 1 16,0 0-1-16,0 0 1 15,0 0 0-15,0 0-7 16,0 0-1-16,0 0-5 16,0 0 12-16,0 0 1 15,0 0 8-15,0 0-8 16,0 0 0-16,0 0 12 16,0 0-11-16,0 0-1 15,0 0 0-15,0 0-24 0,0 0 12 16,0 0-5-1,0 0 17-15,0 0 9 0,0-1-8 16,0 1 27-16,0 0 10 16,0-1-5-16,0 1 17 15,0-2-37-15,0 0-12 16,0 0 2-16,0 0-3 16,0-2-19-16,0 1-10 15,0-1-6-15,0-1 34 16,-4-1-30-16,1 3-5 15,-1-4 20-15,3 0-3 16,-2-3 11-16,3 0-44 16,0-3 4-16,0 3 48 0,0 1 0 15,0 3 7 1,0 5 27-16,0 1-34 0,0 0 0 16,0 0-11-16,0 11 11 15,0 5 77-15,3 4-18 16,3 3-9-16,1 1 2 15,1 1-39-15,-1 1 4 16,1-1-5-16,0 2-11 16,-1 1 22-16,-1 1 3 15,0-1 19-15,3-3-9 16,2 0-36-16,3-5 11 16,2-3-3-16,2-4-7 0,2-4 21 15,0-1-6-15,0-4 38 16,-1 0-10-16,-5-4-38 15,-4 0-6-15,-2 0-38 16,-7 0-29-16,-1-6-33 16,-1-6-97-16,-13 2-104 15,-5 0-111-15</inkml:trace>
  <inkml:trace contextRef="#ctx0" brushRef="#br0" timeOffset="171692.543">32707 15887 405 0,'0'0'228'16,"0"0"-68"-16,0 0 38 16,0 0-2-16,0 0-68 15,0 0-69-15,0 0-38 16,14-13 15-16,1 13-3 15,4 0 18-15,1 0 22 16,2 0-38-16,2 0 13 16,-2 0-4-16,1 0-37 15,-4 0 15-15,-2 0-22 16,-4-1-7-16,-4 0 0 16,-5 0-69-16,-2 1-26 0,-2-2-40 15,0-2-83-15,-8 0-175 16,-1-1-210-16</inkml:trace>
  <inkml:trace contextRef="#ctx0" brushRef="#br0" timeOffset="172060.5589">32815 15755 383 0,'0'0'205'0,"0"0"-65"16,0 0 29-1,0 0 3-15,0 0-15 0,0 0-42 16,-6 80-8-16,6-60-46 16,3 2-10-16,4 0-25 15,-1 2-2-15,-1 2 22 16,1 2-34-16,-2 1 8 16,-1 1-1-16,1-1-19 15,-2 1 22-15,-1-2-1 16,1-3-1-16,-2-3 17 15,0-2-26-15,0-5 7 16,0-2-9-16,2-4 1 16,1-2-3-16,1-2-7 15,2-1 1-15,4-3-3 16,1-1-2-16,0 0 2 0,2 0-46 16,-3 0-88-16,1-7-60 15,-3 1-123-15,-3-1-221 0</inkml:trace>
  <inkml:trace contextRef="#ctx0" brushRef="#br0" timeOffset="172643.0259">32737 15923 426 0,'0'0'176'0,"0"0"-36"15,0 0 16-15,0 0 2 16,0 0-25-16,0 0-14 15,0 0-50-15,-9-3-56 16,8 3 5-16,-1 6-18 16,1 5 14-16,-2 4 41 15,2 2-30-15,-1 3 6 16,-1 1-5-16,0 2-26 16,-2 0 24-16,-1 2-24 0,-1-2 0 15,-3-1 7 1,-1 0-1-16,-1-2-2 0,2-1-4 15,1-4 6-15,1-2-2 16,1-2-4-16,4-4 0 16,0-3-2-16,3 1-1 15,0-4 3-15,0 0 0 16,0 3 6-16,0-2-4 16,0-1-2-16,0 2 0 15,0-1-6-15,0 1 5 16,0-2 1-16,8-1 0 15,2 0 2-15,2 0-4 16,2 0 1-16,2-4-53 0,-2-2-54 16,5-8-109-16,-5 2-117 15,-2 0-334-15</inkml:trace>
  <inkml:trace contextRef="#ctx0" brushRef="#br0" timeOffset="172839.4839">32756 16175 527 0,'0'0'166'0,"0"0"-91"16,0 0 50-16,0 0 29 15,0 0-27-15,0 0-45 16,0 0-12-16,32 59-44 16,-26-47-11-16,0-2-2 0,-2-2-6 15,-2-2-14 1,1-2-14-16,-3-2-93 0,6-2-89 15,-2 0-93-15,1-5-320 0</inkml:trace>
  <inkml:trace contextRef="#ctx0" brushRef="#br0" timeOffset="173526.639">33249 15771 666 0,'0'0'339'0,"0"0"-162"15,0 0-30-15,0 0-36 16,0 0-14-16,0 0-7 16,0 0-33-16,15 40-40 15,-9-28 14-15,-3-2-30 16,1 0 0-16,-4 1 10 16,0-2-11-16,0 5-6 15,-10 1-55-15,-7 2-48 0,-2 1-18 16,-2 1-71-16,5-4-3 15,1-3 55-15,6-2 69 16,6-3 61-16,3-2 16 16,0-1 15-16,1-1 100 15,10 1 44-15,4 2-17 16,1 0-49-16,4 2-42 16,-1 3 12-16,-1 1-25 15,-2 4-32-15,-4 3 17 16,-4-1 19-16,-5 2-17 15,-3 1-15-15,-2 0-4 16,-13 2 1-16,-7-1-7 16,-2 0-10-16,0 1 4 15,0-7-24-15,5-5 4 16,7-5 26-16,3-3 0 0,2-2 3 16,5-1 13-16,2 0 18 15,0 0 24-15,0 0-33 16,6 0-14-16,10 0-8 15,5 0 6-15,6 0-2 16,0-7-7-16,3-3-19 16,-3-2-14-16,0-1-63 15,-4-3-35-15,4-8-94 16,-7 2-114-16,-4 3-291 0</inkml:trace>
  <inkml:trace contextRef="#ctx0" brushRef="#br0" timeOffset="174076.357">33617 15684 660 0,'0'0'299'16,"0"0"-157"-16,0 0-28 15,0 0-63-15,0 0-19 16,0 0-2-16,0 0-12 15,-14 88 28-15,8-58-1 16,0-1 2-16,-3-2 11 0,3-5-23 16,0-2 0-1,0-4-11-15,0-5-24 0,-3-2 21 16,0-2-21-16,-2-4-35 16,-3-1-30-16,-1-2-102 15,-2 0-52-15,2-2-21 16,-1-10 33-16,1-1 27 15,-1 1 153-15,2 2 27 16,4 3 101-16,4 2 46 16,4 4 19-16,2 1-56 15,0 0-51-15,8 0 28 16,14 0 14-16,8 4-30 16,9-1-17-16,4-2-45 15,2 1 2-15,-4-2-11 16,-5 0 6-16,-6 0-7 0,-9 0 1 15,-5 0 0-15,-8 0 15 16,-6 0-1-16,-2 0 46 16,-5 2 101-16,-17 4-115 15,-8 4-16-15,-7 3-30 16,-5 1-59-16,-1 0-47 16,4-1-74-16,4-2-75 15,1-1-86-15,6-3-29 16</inkml:trace>
  <inkml:trace contextRef="#ctx0" brushRef="#br0" timeOffset="174290.596">33377 16005 168 0,'0'0'239'0,"0"0"-54"16,0 0-60-16,0 0 33 15,0 0 5-15,0 0-46 16,33 79-45-16,-24-54 10 0,0 3-29 16,1 2 20-16,-5 0-24 15,-2-1-39-15,-3-1 18 16,0-1-27-16,0-3 12 15,-5-2-13-15,-2-1 0 16,-3-4-1-16,2-5-57 16,2-2-42-16,-2-5 23 15,1-3-58-15,3-2-51 16,1 0-8-16,3-13-50 16,0-3 2-16,0-3 28 0</inkml:trace>
  <inkml:trace contextRef="#ctx0" brushRef="#br0" timeOffset="174893.0589">33460 16181 212 0,'0'0'332'16,"0"0"-110"-16,0 0-2 0,59-77-64 16,-50 71-24-16,-3 4-50 15,0 2-29-15,0 0-1 16,3 0-16-16,0 0 22 16,0 0-4-16,1 0-13 15,2 2 1-15,-1-1-27 16,0 2-14-16,0 3 4 15,-2 1-5-15,-1 4 0 16,-4 6 12-16,-4 4 23 16,0 6 21-16,0 5-31 15,0 1-9-15,-7 1-6 16,1-1-3-16,-1-4-4 0,1-1-3 16,2-4 2-1,1-5 18-15,-3-6-20 0,3-3 0 16,-3-2-1-16,0-3-10 15,-3-2 5-15,0 3-41 16,0-6-32-16,2 0 18 16,-2 0 4-16,3-3 4 15,1-16-16-15,2-8 15 16,3-8 19-16,0-6 22 16,0-1 13-16,10 3 13 15,1 8 23-15,0 11 28 16,-2 7 21-16,-5 5-29 15,0 5-19-15,-4 3-37 0,0 0-21 16,0 6 19 0,0 9-8-16,-11 1-11 0,-4 4-5 15,-6 2-51-15,0-4-20 16,3-4 23-16,3-3-7 16,6-3 65-16,6-2-3 15,3-4 19-15,0-1 26 16,2 0 33-16,11 1 54 15,5-2-40-15,3 0-41 16,0 0 4-16,3 0-36 16,0-6-57-16,5-9-69 15,-6 0-115-15,-5 1-277 0</inkml:trace>
  <inkml:trace contextRef="#ctx0" brushRef="#br0" timeOffset="175227.092">33865 15759 487 0,'0'0'221'16,"0"0"-108"-16,0 0 60 15,0 0 27-15,0 0-3 16,0 0-80-16,0 95-12 0,0-59-10 16,0 4-38-16,0 3 6 15,0 2-12-15,0 1-18 16,0-2 20-16,0-2-31 16,0-2 5-16,0-4-1 15,-4-1-25-15,-14 0-2 16,-14-2 1-16,-15 0-86 15,-37 11-123-15,8-8-281 16,4-6-286-16</inkml:trace>
  <inkml:trace contextRef="#ctx0" brushRef="#br0" timeOffset="176227.4229">29424 17018 1081 0,'0'0'255'15,"0"0"-112"-15,0 0-72 16,0 0-36-16,0 0 0 16,0 0-34-16,0 0 0 15,-45-3 3-15,34 3-4 0,-2 0 0 16,1 3 19-1,-3 5-2-15,3 5 41 0,-4 4-30 16,-1 8-2-16,-2 9 3 16,-1 9-28-16,1 3 11 15,3 4 5-15,2 0-16 16,7-6 22-16,2-2-23 16,5-3 0-16,0-7 2 15,2-4-1-15,8-5-1 16,7-4 0-16,1-5-58 15,4-1-17-15,18-7-57 16,-4-2-162-16,-4-4-391 0</inkml:trace>
  <inkml:trace contextRef="#ctx0" brushRef="#br0" timeOffset="176926.548">30113 16948 947 0,'0'0'357'16,"0"0"-209"-16,0 0-17 15,0 0-38-15,0 0-20 16,0 0-22-16,0 0-50 16,-5 0 20-16,-8 8-20 15,-5 4 9-15,-6 4-4 16,-6 1-5-16,-4 2-1 15,-3 1 0-15,-6 2-3 16,-2 2-17-16,2-4-36 0,2-1-18 16,7-5-8-16,7-1-33 15,8-9-2-15,7-2-21 16,7-2-38-16,5-2-30 16,6-9-98-16,8-3-38 0</inkml:trace>
  <inkml:trace contextRef="#ctx0" brushRef="#br0" timeOffset="177143.9659">29843 17064 46 0,'0'0'201'0,"0"0"-70"16,0 0 19-16,0 0-11 15,0 0 25-15,0 0 36 16,27 78-86-16,-26-46-27 16,-1 3-26-16,0 4-11 0,0 1 13 15,0 1-14-15,0-3 8 16,-6 4-8-16,-4-3-34 15,1 2 12-15,0-1-22 16,3 0-4-16,-1-3-2 16,5-7-48-16,2-6-95 15,0-13-105-15,7-5-114 16,4-6-253-16</inkml:trace>
  <inkml:trace contextRef="#ctx0" brushRef="#br0" timeOffset="177727.4039">30202 17011 1069 0,'0'0'280'16,"0"0"-225"-16,0 0-55 15,0 0 0-15,0 0 0 16,0 0 6-16,0 86-6 16,-1-65 0-16,-5-4 0 15,2-4 9-15,1-5-3 16,3-4-6-16,0-4 0 16,0 0-1-16,1 0-83 15,14-14-12-15,3-6 27 0,6-1 5 16,0 2 42-16,-2 1 4 15,-3 9 13-15,-2 4-2 16,-4 5 14-16,0 0 14 16,-2 0 32-16,0 2 1 15,-1 8 17-15,-3-2-11 16,-2 2-15-16,-4-1 29 16,-1 2-47-16,0 2-10 15,-10 1 3-15,-14 7-19 16,-6 1 9-16,-7 2-10 15,-1-3-69-15,2-3 2 16,6-6-36-16,10-3 15 16,8-9 40-16,12 0 26 0,0 0 6 15,12-4-23 1,8-5 14-16,6-1 25 0,1 4 0 16,3-2 12-16,-3 5-8 15,-3 3 5-15,-6 0-10 16,-5 0 1-16,-8 11-70 15,-7 8-84-15,-14-2-6 16,-5-1-159-16</inkml:trace>
  <inkml:trace contextRef="#ctx0" brushRef="#br0" timeOffset="177925.9089">30025 17386 548 0,'0'0'286'16,"0"0"-175"-16,0 0 24 15,89-9-8-15,-42 5-23 16,3-2-30-16,4 2-42 16,-4-3-3-16,-4 2-27 15,-8 2-2-15,-6 0 0 16,-8 1-33-16,-9 2-169 16,-7 0-100-16,-8 0-222 0</inkml:trace>
  <inkml:trace contextRef="#ctx0" brushRef="#br0" timeOffset="178180.194">30318 17288 354 0,'0'0'243'16,"0"0"-191"-16,0 0 13 15,0 0 26-15,0 0 3 16,0 0-6-16,26 96-15 15,-24-62 19-15,-2 3 5 16,0 3-19-16,0-1 33 16,-6 1-75-16,-2-3-20 15,2-4 0-15,-1-3-15 16,1-5-2-16,1-4-31 16,2-7-107-16,2-9-68 15,-1-5 12-15,2 0-49 0</inkml:trace>
  <inkml:trace contextRef="#ctx0" brushRef="#br0" timeOffset="178381.656">30285 17416 920 0,'0'0'217'15,"0"0"-100"-15,0 0 21 16,-97 70-68-16,70-47-16 15,4-3-17-15,2-4-36 16,7-2-1-16,5-4 0 16,3 0-90-16,6-10-91 15,6 0-175-15,10 0-143 0</inkml:trace>
  <inkml:trace contextRef="#ctx0" brushRef="#br0" timeOffset="178568.1839">30410 17493 529 0,'0'0'174'15,"0"0"-41"-15,0 0 94 16,0 0-35-16,0 0-58 16,0 0-18-16,55 72-71 15,-45-56-19-15,1-4-26 16,-1-1-3-16,2-3-69 16,9-8-126-16,-3 0-68 15,0 0-68-15</inkml:trace>
  <inkml:trace contextRef="#ctx0" brushRef="#br0" timeOffset="179242.3809">30923 17123 380 0,'0'0'888'15,"0"0"-737"-15,0 0-94 16,0 0-6-16,0 0 3 15,0 0 17-15,-34 75-42 16,15-52-9-16,-4 1-1 16,-6-1-18-16,-5 1 16 0,-4-1-17 15,-3-1-8 1,4-1-52-16,4-5-62 0,9-3-51 16,11-6-36-16,7-3-38 15,6-4 56-15,3 0 51 16,16-8 5-16,7-5 32 15,2-1 28-15,2 0 75 16,-2 2 2-16,-1 0 38 16,-6 5 45-16,-2 3 26 15,-7 4 2-15,-3 0-9 16,-5 0 10-16,0 13 79 16,-4 3 35-16,0 6-121 15,0 0-29-15,0 3-30 16,0-3-23-16,-2-2 14 15,2-5-30-15,0-4-8 0,0-4 7 16,0-2-1-16,0-4 3 16,0-1-10-16,2 0-22 15,4 0 22-15,3-4-1 16,4-6-30-16,0-7-52 16,4-2-86-16,1-1-37 15,1 1-80-15,2-5-37 16,-5 7 230-16,-1 5 93 15,-4 4 142-15,-5 7-1 16,-2 1-17-16,1 0 70 16,0 6 50-16,-2 7-49 15,2 0-33-15,-2 6-76 0,2-6-36 16,-2 5 2 0,0-4-27-16,-2-1 10 0,2-5-28 15,0 0-6-15,0-6-2 16,-2-1-50-16,2-1-93 15,3 0-54-15,5-18-5 16,-1-1-198-16,-1-2-260 0</inkml:trace>
  <inkml:trace contextRef="#ctx0" brushRef="#br0" timeOffset="179494.695">31174 17242 535 0,'0'0'208'15,"0"0"-132"-15,0 0 59 16,0 0-18-16,0 0-15 15,89-13-41-15,-73 13-29 16,-2 0 3-16,-1 0-3 0,-4 6 8 16,-1 2 21-16,-2 1-3 15,-3 1 2-15,-1 1 14 16,-2 0-39-16,0 3 9 16,-5 0-37-16,-9 1-7 15,-3-1 0-15,-3 0-4 16,1-2-43-16,1-5-7 15,3-1-56-15,3-2-37 16,2-4-48-16,5 0 4 16,2-10-71-16,3-1-248 0</inkml:trace>
  <inkml:trace contextRef="#ctx0" brushRef="#br0" timeOffset="179680.183">31174 17242 147 0,'55'30'331'0,"-55"-30"-152"16,0 0 47-16,0 0 43 15,0 0-41-15,0 0-86 16,0 0-21-16,-18 51-9 16,6-37-62-16,-3 4-17 15,-6 0-17-15,-1 2-16 16,-3-3 0-16,-4 2-135 16,0 1-80-16,-15 10-137 15,10-7-165-15</inkml:trace>
  <inkml:trace contextRef="#ctx0" brushRef="#br0" timeOffset="179892.65">30845 17638 339 0,'0'0'223'0,"0"0"-39"16,0 0-20-16,0 0-48 16,42 89 4-16,-31-65-67 15,-3 5-15-15,-2-3-10 16,-2 4-27-16,-4 0 20 15,0-2-19-15,0-4 6 16,-4-3-8-16,-4-5-40 16,3-5-73-16,1-11-156 15,-1 0-8-15,4-5 72 0</inkml:trace>
  <inkml:trace contextRef="#ctx0" brushRef="#br0" timeOffset="180778.246">30925 17674 449 0,'0'0'191'0,"0"0"-58"16,0 0-45-16,0 0 34 16,0 0-4-16,0 0-46 15,85-43-10-15,-59 35-37 16,4-2-14-16,0 2 36 16,0 1-20-16,-2 1 4 15,-2 3-4-15,-2 3 1 16,-4 0 49-16,-3 0-29 15,-2 4-28-15,-6 5 22 16,-3 0 4-16,-1 0 18 16,-2 1-18-16,-3 2-25 0,0 1 20 15,0 3-35-15,0 4 7 16,-10 2 14-16,0 5-26 16,-2 3 23-16,-3-1-8 15,3 1-15-15,0-4 19 16,2-2-19-16,2-8-1 15,2-2 9-15,0-2-8 16,2-4-2-16,-1-2-37 16,-1-2-45-16,0-1-8 15,-5-3-72-15,-2 0-43 16,-1 0-13-16,-3-13-35 16,-1-4 79-16,2-3 44 15,0 1 4-15,3 1 127 16,6 2 150-16,1 6 42 15,6 6 84-15,0 2-59 0,0 2-81 16,7 0-34-16,7 0 19 16,4 0 44-16,1 0-54 15,2 0-29-15,1 0-24 16,-2-3-52-16,-1-4 16 16,-1-1-22-16,-4 0-25 15,-5 0-42-15,-5 2-89 16,-1-1-57-16,-3 1-66 15,-3-4-109-15,-9 1 75 16,-3 0 3-16,-3 0 46 0,1-1 264 16,3 4 108-1,2 2 89-15,3 4 37 0,5 0-110 16,1 0-54-16,3 13 57 16,0 4 29-16,0 2-6 15,0 3-50-15,0-2-14 16,0-1-29-16,0 0-27 15,0-1 11-15,-6 2-21 16,-9-2-14-16,0 1 20 16,-4-1-26-16,0-5 0 15,3-2-8-15,6-3 2 16,5-3 0-16,3-3 6 16,2-2 0-16,2 0 12 15,13 0 30-15,6 0 69 16,4-10 4-16,1-3-56 0,4-2-18 15,-2 0-40-15,-1-1-1 16,-3 3 0-16,-4 0-66 16,-3 2-83-16,-2-7-58 15,-5 3-136-15,-2-1-177 0</inkml:trace>
  <inkml:trace contextRef="#ctx0" brushRef="#br0" timeOffset="181109.4799">31519 17294 1089 0,'0'0'262'0,"0"0"-149"0,0 0 11 15,0 0-2-15,0 0-30 16,0 0-16-16,0 0-60 15,13 7-15-15,-3 6 76 16,6 6 3-16,1 3-17 16,4 6-17-16,-2 1-27 15,-1 4 24-15,2 7-28 16,-4 6-8-16,-1 10 23 16,-5 13-29-16,-6-2 13 15,-4 2-2-15,0-1-11 16,-19-16 2-16,-7 0-3 15,-6-10-34-15,-4-7-18 16,-14-20-73-16,11-4-225 0,6-11-578 0</inkml:trace>
  <inkml:trace contextRef="#ctx0" brushRef="#br4" timeOffset="205192.9589">29906 3652 694 0,'0'0'299'16,"0"0"-36"-16,0 0-69 15,0 0-28-15,0 0-93 16,0 0-47-16,0 0-26 15,0 10-51-15,0 10 51 16,0 11 8-16,1 7 5 16,2 7 32-16,0 1-37 0,2 1-7 15,-1-4 18-15,-3-4-17 16,1-4-4-16,-1-7-15 16,-1-3-87-16,2-9-21 15,2-6-123-15,1-4-132 16,-2-6-255-16</inkml:trace>
  <inkml:trace contextRef="#ctx0" brushRef="#br4" timeOffset="205659.735">29959 3560 649 0,'0'0'224'15,"0"0"-55"-15,0 0-52 16,0 0-49-16,0 0-61 16,0 0-7-16,0 0 29 15,76-12-29-15,-41 9 0 16,2-2 8-16,-1 0-6 16,1-1 3-16,-1 0-4 15,0-1-2-15,0-2-2 16,-2 3 3-16,-7-2 17 15,-5 3-14-15,-7 1-3 16,-8 4-7-16,-5 0-34 0,-2 0 41 16,0 3 18-1,0 9 11-15,-3 6 47 0,-6 10-22 16,-3 5-31-16,2 6 12 16,-4 8-28-16,4 3 14 15,-1 2 2-15,1-1-20 16,2-1 23-16,2-3-24 15,0-8-2-15,2-4 16 16,0-10-9-16,-1-6-7 16,4-9 0-16,-2-2-45 15,0-5 11-15,-2-3-14 16,-10 0-40-16,2-8-219 16,-1-3-259-16</inkml:trace>
  <inkml:trace contextRef="#ctx0" brushRef="#br4" timeOffset="206059.674">30049 3770 340 0,'0'0'244'16,"0"0"-175"-16,0 0-24 16,0 0 56-16,0 0-17 15,0 0-52-15,89-6 3 16,-72 6-35-16,-7 2-13 15,-4 5-37-15,-6 2-82 16,-3 1 90-16,-18 7 25 16,-6 0-113-16,-5 2-47 15,-4 1-35-15,3 0 83 0,4-5 109 16,9-2 20-16,8-6 120 16,7-3 4-16,5-1 0 15,0-3-53-15,6 1-60 16,15-1 109-16,12 0 17 15,7 0 0-15,4 0-24 16,0 0-29-16,-6 1-83 16,-9 4 33-16,-8 2-34 15,-13 3-80-15,-8 2-32 16,-6 4 54-16,-24 3 57 16,-13 1-56-16,-42 15-138 15,10-7-7-15,5-2-38 0</inkml:trace>
  <inkml:trace contextRef="#ctx0" brushRef="#br4" timeOffset="206293.047">29609 4188 160 0,'0'0'195'0,"0"0"17"16,0 0-49-16,0 0 6 15,0 0-17-15,0 0-99 16,0 0-38-16,-27 4-4 16,54-4 20-16,13 0 46 15,12-7 7-15,26-5 0 16,22-5-13-16,24-5-62 15,4-5 33-15,-19 5-42 16,-31 7 0-16,-29 5-28 16,-10 3-91-16,2-1 7 15,-2 1 70-15,-5-1-141 16,-16 2-54-16,-12 0-52 0,-6 4-54 0</inkml:trace>
  <inkml:trace contextRef="#ctx0" brushRef="#br4" timeOffset="206536.3629">29918 4107 98 0,'0'0'173'0,"0"0"-51"15,0 0 2-15,0 0-12 16,30 94-61-16,-30-61-5 15,0 3 9-15,-3 5-21 0,-13 5 14 16,-1 4-29 0,0 0-8-16,-1 0-11 0,6-4-47 15,2-7 25-15,7-13-57 16,3-12-92-16,7-11-49 16,5-3 32-16</inkml:trace>
  <inkml:trace contextRef="#ctx0" brushRef="#br4" timeOffset="206827.5939">30159 4016 147 0,'0'0'365'0,"0"0"-287"16,0 0-76-16,0 0 22 15,0 0 30-15,2 72 45 16,-2-30-2-16,0 9-31 15,0 16-8-15,-11 21-23 16,-5 21-11-16,-4 12 5 16,-6 2-28-16,-3-3 30 15,2-18-30-15,5-16-1 16,9-26 0-16,3-22-95 16,6-14 6-16,-2-1 8 15,2-4-35-15,-1-4-8 16,2-15-12-16,0 0 69 15,2-16-190-15</inkml:trace>
  <inkml:trace contextRef="#ctx0" brushRef="#br4" timeOffset="207359.28">29976 4346 453 0,'0'0'132'0,"0"0"-31"15,0 0-10-15,0 0 44 16,0 0-34-16,0 0-61 16,0 0-2-16,82 7-30 15,-79 3-8-15,-3 1-19 16,-2 6-45-16,-18 3-12 16,-6 5-23-16,-8 2-67 0,1-2 31 15,2 1 21-15,6-6 24 16,8-6 90-16,6-5 0 15,4-6 91-15,7-2 50 16,0-1-33-16,0 0-41 16,10 0-47-16,8 0 3 15,6 0 43-15,1 0-12 16,-1 0-15-16,-4 6-19 16,-6 5-20-16,-7 3 0 15,-7 0 0-15,0 3 21 16,-18 3 24-16,-12 4-38 15,-10 1-7-15,-5 0-30 16,-6-1-81-16,5-6 28 16,4-5-18-16,12-6 91 15,12-7 10-15,11 0 64 0,7-1 48 16,7-8-26-16,17-1-17 16,12-1 38-16,6 1-6 15,3 0-34-15,4 0 11 16,1 2-62-16,0-2 0 15,-1-1-16-15,17-8-79 16,-14 4-158-16,-10 1-278 0</inkml:trace>
  <inkml:trace contextRef="#ctx0" brushRef="#br4" timeOffset="207643.4039">30422 4315 192 0,'0'0'254'0,"0"0"-147"16,0 0 14-16,0 0-45 15,0 0-22-15,81 6-31 16,-74 7-22-16,-4 5 37 16,-3 4 49-16,0 5 10 15,0 4 14-15,-9 3-51 16,-6 1-20-16,-4 3 1 15,-6-1-27-15,-4 0-14 16,-8-3-3-16,-1-3-86 16,-1-6-75-16,-4-8-66 0,9-9-15 15,11-8-126-15</inkml:trace>
  <inkml:trace contextRef="#ctx0" brushRef="#br4" timeOffset="207842.8989">30323 4421 317 0,'0'0'141'16,"0"0"-12"-16,0 0 48 16,0 0-13-16,97 93-34 15,-73-58-29-15,-3 2-36 16,1 0 0-16,1 0 37 16,-2-5-56-16,1-1-12 15,-1-7-34-15,-3-6 0 0,3-6-97 16,-2-10-57-16,9-6-32 15,-3-16-89-15,-3-6-91 0</inkml:trace>
  <inkml:trace contextRef="#ctx0" brushRef="#br4" timeOffset="208493.137">31163 3846 848 0,'0'0'177'16,"0"0"-61"-16,0 0-15 16,0 0-88-16,0 0 6 15,0 0 9-15,0 0 11 0,-64 82-39 16,42-53 0-16,3-2-20 16,5-2-26-16,3-6-34 15,7-2 18-15,1-3 1 16,3-6-30-16,0-2-45 15,4-1 41-15,5-1 49 16,2-1-51-16,-3 0-8 16,-1 2 33-16,-6 3 10 15,-1 3 20-15,0 1 42 16,-14 4 26-16,-3 4 26 16,-4-1 34-16,2 1-27 15,5-2-23-15,5-5-11 16,6-1 1-16,3-6-26 0,0 2 20 15,8-1 29 1,4 0-8-16,4 0 8 0,-1 1-32 16,1 2-14-16,-2 0 10 15,-1 2-13-15,-4 2 0 16,-3 0 5-16,-4 0 5 16,-2 1 3-16,0 2 13 15,-15 1-13-15,-9 2-13 16,-6 3-59-16,-7 1-68 15,-5 1 6-15,0 1-22 16,2 0 105-16,5-3 38 16,7-3 39-16,9-5 57 15,10-3-27-15,7-6-50 0,2-1 122 16,8-4 4 0,11-1 24-16,4 0-32 0,8 0-31 15,4 0-34-15,4-6-41 16,0-1-12-16,0-1-3 15,-3-2-16-15,7-5-41 16,-11 0-143-16,-6 0-221 0</inkml:trace>
  <inkml:trace contextRef="#ctx0" brushRef="#br4" timeOffset="208728.506">31508 3892 656 0,'0'0'59'15,"0"0"30"-15,0 0 33 16,0 0 15-16,-3 79-34 16,-15-48-41-16,-3 2-16 15,-6 3-28-15,-4 0-1 16,0-2-3-16,-1 2-14 15,2-3-51-15,2 3-95 16,7-5-149-16,9-10-207 0</inkml:trace>
  <inkml:trace contextRef="#ctx0" brushRef="#br4" timeOffset="209059.679">31708 3989 430 0,'0'0'109'0,"0"0"1"16,0 0 43-16,0 0-69 15,0 0-47-15,0 0-15 16,82-1-2-16,-79 19 0 16,-1 4 58-16,-2 3 18 15,0 4 1-15,-16 3-16 16,-6 2-29-16,-8 0 18 15,-4 1-22-15,-8 1-5 0,-6 0 10 16,-5 0-17 0,0-1 18-16,-2-1-22 0,5-5-31 15,6-4 2-15,8-6-3 16,10-4-110-16,9-9-5 16,8-4-62-16,9-6 1 15,0-14-173-15,5-3-168 0</inkml:trace>
  <inkml:trace contextRef="#ctx0" brushRef="#br4" timeOffset="209305.957">31503 4189 176 0,'0'0'367'15,"0"0"-207"-15,0 0-13 16,0 0-1-16,81 16 43 16,-65 3-73-16,5 5-17 15,0 4 16-15,6 3-59 0,2 1 14 16,2 0-33-16,-3 0-14 15,-1-4-4-15,-6-5-18 16,-5-3-2-16,-3-4-32 16,-3-5-43-16,-3-2 15 15,-2-4-26-15,0 0 13 16,-3-2 17-16,-2-3-57 16,0 0-32-16,0 0-22 15,0 0-5-15,0-2-510 0</inkml:trace>
  <inkml:trace contextRef="#ctx0" brushRef="#br4" timeOffset="209545.3229">31487 4501 1134 0,'0'0'161'16,"0"0"-72"-16,0 0 6 15,0 0-57-15,0 0 53 16,0 0-22-16,103 22-45 16,-73-13 9-16,-4 2-33 15,-6 3 0-15,-5-5-19 16,-9 3-73-16,-6-1-47 16,-15 7-117-16,-11-2-14 0,-5-3-103 15</inkml:trace>
  <inkml:trace contextRef="#ctx0" brushRef="#br4" timeOffset="209737.802">31474 4690 533 0,'0'0'122'0,"0"0"99"15,0 0 33-15,0 0-89 16,0 0-14-16,83 65-35 16,-62-53-27-16,-2-2-23 15,-1-1-53-15,-4-2 3 16,-4-2-16-16,-3 1-72 15,-5-3-133-15,-2 1-393 0</inkml:trace>
  <inkml:trace contextRef="#ctx0" brushRef="#br4" timeOffset="210859.8009">29870 5561 170 0,'0'0'364'16,"0"0"-224"-16,0 0-59 0,0 0 24 15,0 0-4-15,0 0-26 16,0 0-11-16,13 17 10 16,-8-11-28-16,0 2-5 15,0 2-27-15,1 2 12 16,0 5-4-16,-1 3-3 16,2 4 30-16,-4 0-33 15,1 0-1-15,-1-1-1 16,0-2-14-16,2-4 0 15,0-2-67-15,-1-3-94 16,3-7-57-16,-2-2-32 16,-4-3-107-16</inkml:trace>
  <inkml:trace contextRef="#ctx0" brushRef="#br4" timeOffset="211309.679">29953 5586 626 0,'0'0'127'16,"0"0"7"-16,86-4 50 15,-36 1 5-15,5 1-61 16,3-2-45-16,-4 3-18 16,-3 1-45-16,-9 0-2 15,-8 0-17-15,-11 7 12 16,-9 3-20-16,-9 3 7 15,-5 2-10-15,-9 4 1 16,-24 6 18-16,-16 2-10 0,-12 4 1 16,-7 2-45-1,0-4 11-15,4-4-5 0,10-3 6 16,9-8 33-16,12-3-9 16,15-5 9-16,7-5 20 15,11-1 17-15,0 0 0 16,16 0-25-16,14-8-8 15,12-2 59-15,8-3-16 16,5 1 20-16,-1 0-8 16,-2 4-50-16,-11 0 12 15,-8 3-21-15,-13 3-9 16,-12 2-92-16,-8 0-145 16,-23 16 23-16,-12 2 6 0,-3 1-325 15</inkml:trace>
  <inkml:trace contextRef="#ctx0" brushRef="#br4" timeOffset="211519.04">29989 5981 451 0,'0'0'91'0,"0"0"50"16,0 0 21-16,0 0-31 15,8 88 38-15,-4-61-90 16,-2 2-39-16,-2 2 8 15,0 2-28-15,-13 0 9 0,-4-4-19 16,-3-3-10-16,2-5-26 16,5-6-68-16,4-6-67 15,9-9-41-15,3-9 3 16,13-7-432-16</inkml:trace>
  <inkml:trace contextRef="#ctx0" brushRef="#br4" timeOffset="211707.5609">30434 6039 485 0,'0'0'126'16,"0"0"-45"-16,0 0 101 15,0 0 0-15,79 74-46 16,-64-53-39-16,1-2-47 16,-1-5-38-16,0-2 21 15,-2-3-33-15,4-8-50 0,8-1-143 16,-4-14-77-16,0-2-272 15</inkml:trace>
  <inkml:trace contextRef="#ctx0" brushRef="#br4" timeOffset="211926.947">31160 5498 918 0,'0'0'185'0,"0"0"-117"16,94-13 125-16,-44 7-36 16,6 0-79-16,6 0-34 0,-1 0-32 15,-2 1-12-15,-7 2-5 16,-10 1-80-16,-10 0-45 16,-16 2-81-16,-19 0-116 15,-19 2-43-15</inkml:trace>
  <inkml:trace contextRef="#ctx0" brushRef="#br4" timeOffset="212144.3659">31097 5664 489 0,'0'0'115'16,"0"0"51"-16,0 0 36 0,16 84-28 15,-3-54-61 1,-3 1-29-16,3 1-46 0,-3-1-20 15,-4 1 9-15,-3-1-14 16,-2-2-5-16,-1-3-8 16,0-7-61-16,0-7-42 15,0-11-57-15,0-1-63 16,0 0-86-16</inkml:trace>
  <inkml:trace contextRef="#ctx0" brushRef="#br4" timeOffset="212477.475">31251 5763 671 0,'0'0'138'0,"0"0"-27"16,0 0 77-1,96-23-60-15,-59 18-52 0,5-1-19 16,4 2-38-16,1-2-2 16,-3 2-11-16,-4 0-3 15,-4 3-3-15,-6 1 0 16,-6 0-4-16,-6 0-2 15,-5 0-4-15,-4 1-1 16,-2 5-3-16,-4 5 14 16,-3 1 35-16,0 8 8 15,-4 5-2-15,-12 6 19 16,-6 6-21-16,-3 2 3 16,-2 1 3-16,4-4-35 15,-1-3 4-15,3-5-14 16,3-8-95-16,-1-8 3 0,-8-12-57 15,4 0-100-15,1-8-423 16</inkml:trace>
  <inkml:trace contextRef="#ctx0" brushRef="#br4" timeOffset="212692.9509">31389 5606 717 0,'0'0'68'15,"0"0"21"-15,0 0 87 16,26 72-32-16,-21-41-7 16,-2 2-44-16,-3 2-41 15,0-1-11-15,0-3-39 0,-3-5 17 16,-3-4-19-16,0-5-37 16,1-7-11-16,5-6-87 15,0-4-64-15,0-11-71 16,8-7-431-16</inkml:trace>
  <inkml:trace contextRef="#ctx0" brushRef="#br4" timeOffset="212978.153">31558 5734 522 0,'0'0'120'0,"0"0"8"16,0 0 80-16,0 0-14 15,0 0-48-15,-17 88-24 16,-15-60-58-16,-6 2-25 15,-10 1-15-15,-3 1-24 0,-3-2-35 16,7-3-22-16,8-10-9 16,12-2 64-16,12-9 4 15,12-3 14-15,3-3-2 16,6 0 14-16,19-3 30 16,13-8-15-16,7-3-12 15,10-1 7-15,0 1-37 16,-2 4-1-16,-6 2-9 15,-10 5-122-15,-8 3-143 16,-18 0-109-16,-6 1 16 16</inkml:trace>
  <inkml:trace contextRef="#ctx0" brushRef="#br4" timeOffset="213209.639">31378 6082 377 0,'0'0'189'0,"0"0"-78"16,0 0 27-16,0 0-18 15,0 0 0-15,-28 81-24 16,28-55-12-16,0 1 11 16,4-1-19-16,5-1-4 15,3 0-18-15,0-4-26 16,4-3 14-16,3-1-25 16,3-1-9-16,3-5 22 15,5-2-30-15,1-4-7 16,14-5-112-16,-6 0-195 15,-7 0 11-15</inkml:trace>
  <inkml:trace contextRef="#ctx0" brushRef="#br4" timeOffset="213435.925">31600 6220 950 0,'0'0'119'0,"0"0"-35"15,0 0 47-15,0 0-20 16,0 0-33-16,0 0-36 16,0 0-6-16,-52 64-11 15,46-54-15-15,-3 2 22 0,-4-2-20 16,-5 2 3-16,-4-4-15 16,-4 0-98-16,-14-2-94 15,6-3-195-15,1-3-257 0</inkml:trace>
  <inkml:trace contextRef="#ctx0" brushRef="#br4" timeOffset="213627.4">31230 6202 939 0,'0'0'101'0,"0"0"30"15,0 0 90-15,84-5-89 16,-51 0-13-16,6-1-40 15,3-2-40-15,1-3-33 16,-3 3-6-16,4-8-127 0,-12 7-147 16,-11 0-333-16</inkml:trace>
  <inkml:trace contextRef="#ctx0" brushRef="#br4" timeOffset="214292.8139">30108 6643 816 0,'0'0'147'0,"0"0"-132"16,0 0 76-1,0 0 32-15,0 0 3 0,-30 95-16 16,14-59-61-16,-4 3 12 15,-3 7-24-15,-4-1-27 16,-4 4 16-16,-4 0-26 16,-5 0 13-16,1 0-13 15,-1-3-59-15,0-7-26 16,-2-7-58-16,11-9-96 16,7-13-97-16</inkml:trace>
  <inkml:trace contextRef="#ctx0" brushRef="#br4" timeOffset="214609.8">29998 6860 1094 0,'0'0'129'0,"0"0"-96"15,0 0 70-15,0 0-32 16,0 0-24-16,0 0-34 15,80-5-12-15,-66 19 25 16,-3 7 15-16,-3 6-11 16,-3 5 2-16,-4 5-3 15,-1 5 21-15,-1-3-16 16,-14 4-4-16,-3 1 24 16,-7 1-36-16,-2-6 5 15,-3-2-23-15,2-6-39 16,1-8-33-16,4-6-74 15,1-7-34-15,-3-10-72 0,4 0-108 16,3-4-377-16</inkml:trace>
  <inkml:trace contextRef="#ctx0" brushRef="#br4" timeOffset="-214687.4889">29832 7093 590 0,'0'0'125'0,"0"0"10"15,0 0 100-15,84 7-70 16,-57 0-46-16,-2-3-70 16,-3 1-43-16,-3-2-4 15,-5-2-2-15,3-1-114 0,-2 0-100 16,-5-9-157-16</inkml:trace>
  <inkml:trace contextRef="#ctx0" brushRef="#br4" timeOffset="-214468.077">30376 6705 958 0,'0'0'252'16,"0"0"-182"-16,0 0 6 15,-2 106 39-15,-1-64-42 16,0 3-21-16,2 4-14 0,-2 0-37 15,-2 2 23-15,-1 1-15 16,-4-1-8-16,1-4 23 16,-3-6-24-16,1-7-12 15,2-7-79-15,3-11-106 16,2-7-106-16,0-8-189 0</inkml:trace>
  <inkml:trace contextRef="#ctx0" brushRef="#br4" timeOffset="-214267.613">30362 7177 810 0,'0'0'179'15,"0"0"-111"-15,0 0 84 0,0 0 8 16,0 0-29 0,0 0-47-16,0 0-9 0,64 69-58 15,-59-59-4-15,-1-3-13 16,-1-2-1-16,-1-1-60 15,-2-2-85-15,0-2-116 16,0 0-62-16,-3-6-571 0</inkml:trace>
  <inkml:trace contextRef="#ctx0" brushRef="#br4" timeOffset="-213053.733">30783 6803 477 0,'0'0'46'0,"0"0"-45"15,0 0 13-15,0 0-13 0,0 0 10 16,0 0 12-16,0 0-11 15,10 0 18-15,-8 0 34 16,-2 0 35-16,0 0 47 16,0 0-14-16,0 0-38 15,0 0-6-15,0 0-37 16,1 0-11-16,2 0-40 16,3 0 19-16,6 0-19 15,6-1 1-15,9-5-1 16,4 0-1-16,5 0-16 15,0-2 17-15,-1-1 0 16,-3 2 1-16,-4 1 0 0,-1 1-1 16,0 0 0-16,0 2 12 15,0 0-11 1,-2 0 16-16,-3 0-1 0,-2 2-6 16,-2-1 8-16,-5 2-18 15,0 0-1-15,-2 0-5 16,0 0-1-16,-3 2 7 15,0 2 0-15,-5 0-2 16,-3 0-4-16,0 2 6 16,-3 2 0-16,-19 5 4 15,-13 3-4-15,-14 4-77 16,-21 3-130-16,-2 1-128 16,-4-1 82-16,5-1-17 0,19-6 23 15,5-2 247-15,19-6 86 16,19-5 179-16,9-3-21 15,18 0-124-15,18-3 56 16,11-5-26-16,7-3-46 16,0 0-15-16,-2-1-50 15,-5 3-7-15,-6-1-17 16,-8 2-15-16,-9 1-13 16,-12 3-90-16,-12 1-76 15,0 3-28-15,-16 0-152 0</inkml:trace>
  <inkml:trace contextRef="#ctx0" brushRef="#br4" timeOffset="-212770.463">30826 6773 720 0,'0'0'88'0,"0"0"-30"16,0 0 114-16,0 0-16 15,0 0-18-15,67 94-38 16,-61-58-26-16,-1 2 13 16,-5 2-23-16,0 3-8 15,-6 2-23-15,-11 3-8 16,-5 1 19-16,-2 0-37 16,-3-4-7-16,5-6-32 15,-1-9-54-15,6-10 14 16,5-8-29-16,1-5-29 0,2-7-20 15,5 0-89-15,2-7-155 16</inkml:trace>
  <inkml:trace contextRef="#ctx0" brushRef="#br4" timeOffset="-212478.3979">30956 7009 616 0,'0'0'100'0,"0"0"-51"16,0 0 88-16,0 0-53 16,0 0-34-16,0 0-19 0,0 0-14 15,5 0 12 1,-5 0-27-16,0 0 32 0,0 0 33 16,0 0 4-16,0 0 13 15,0 0-41-15,0 0-21 16,0 0 4-16,0 0-25 15,0 0-1-15,0 0 0 16,0 0-58-16,0 0-7 16,0 0-45-16,0 0-22 15,3-2-38-15,4 1-83 16,-3-3-52-16</inkml:trace>
  <inkml:trace contextRef="#ctx0" brushRef="#br4" timeOffset="-211968.752">30732 6759 411 0,'0'0'280'0,"0"0"-144"15,0 0-18-15,0 0 46 16,0 0-37-16,0 0 2 16,0 0-42-16,63 0 25 15,-17 0 41-15,11 0-68 16,2-6-17-16,-3-4-28 0,-6 3-38 15,-8-1 23-15,-8 2-25 16,-4 1-1-16,-6-1-27 16,-9 4-101-16,-3-2-33 15,-9 3-6-15,-3-3-53 16,-12 1-107-16,-3 0-379 0</inkml:trace>
  <inkml:trace contextRef="#ctx0" brushRef="#br4" timeOffset="-211703.47">30975 6557 639 0,'0'0'244'0,"0"0"-183"0,0 0-9 16,0 0 36-16,0 0 79 16,0 0-11-16,3 103-61 15,0-62-29-15,0 5 23 16,-3 1-36-16,0 2 8 15,0 0-32-15,0-2-17 16,-1 0 9-16,-7-5-20 16,-2-3-2-16,1-7-19 15,-2-3-90-15,1-10-2 16,1-5-84-16,-6-8-24 16,2-6-103-16,1 0-364 0</inkml:trace>
  <inkml:trace contextRef="#ctx0" brushRef="#br4" timeOffset="-211286.585">30666 6939 735 0,'0'0'256'16,"0"0"-203"-16,0 0 77 16,0 0 51-16,114 0-6 15,-49-5-41-15,10-5-40 16,1-3-25-16,-12 2-60 15,2-1-2-15,-14 3-4 16,-7 2-3-16,-14 4-13 16,-11 1-46-16,-10 2-88 15,-10 0 10-15,-12 2 43 16,-20 11 64-16,-27 7-108 16,-23 6-135-16,-25 3 33 0,5-2 23 15,20-9 41 1,27-9 117-16,19-3 59 0,5-1 90 15,7-2 138-15,5 0-6 16,14-1 13-16,5-1-96 16,17 2-101-16,21-2 69 15,26-1 27-15,5 0-5 16,9 0-39-16,2-5-61 16,-16-5-10-16,2 0-19 15,-11 0-42-15,-14 1-86 16,-21 2-180-16,-12 2-258 15,-8 4-100-15</inkml:trace>
  <inkml:trace contextRef="#ctx0" brushRef="#br4" timeOffset="-210519.636">31025 7002 540 0,'0'0'267'16,"0"0"-209"-16,0 0 39 15,0 0 39-15,0 0-2 16,0 0-2-16,0 0-29 15,-8 52 15-15,-9-27 39 16,-11 6-46-16,-12 5-55 16,-6 0-10-16,-5 1-45 15,6-4 9-15,8-8-10 16,10-7-27-16,11-7-27 0,10-8-45 16,6-3-33-1,0-2-41-15,12-14-73 0,12-8 11 16,8-5 101-16,10-4 31 15,0 3 49-15,-2 5 48 16,-2 6 6-16,-8 8 98 16,-7 7 41-16,-7 4-5 15,-5 0 25-15,-3 13-12 16,-4 5-41-16,-4 6-29 16,0 4-10-16,0 5 10 15,0 1-28-15,-7-1 13 16,1-4-7-16,-2-3-37 15,3-5 10-15,0-4-20 16,3-4-7-16,2-5-2 16,0-4-19-16,2-4-62 0,14 0-12 15,9-4-84 1,7-12-126-16,4-6 137 0,-1-6-138 16,-2-4 47-16,-4-5 140 15,-6-1 83-15,-4 1 35 16,-3 6 122-16,-6 8 93 15,-1 8-9-15,-6 7 30 16,-3 6-19-16,0 2-53 16,0 0-31-16,-5 0-40 15,-9 7-74-15,-7 6 4 16,-5 3-23-16,-2-1-43 16,-2 1-15-16,3-4-43 0,7-4-2 15,6 0 38 1,5-5 50-16,8-1 2 15,1-2 7-15,0 0 6 0,13 1 0 16,7 2 28-16,5 4 43 16,5 2 9-16,0 1-25 15,-1 3-2-15,0-1-23 16,-1 1 1-16,-1-1 4 16,-2-5-23-16,-2-1 7 15,-1-2-8-15,0-4-5 16,2 0-12-16,0-4-89 15,3-10-31-15,16-23-82 16,-7 3-285-16,-6 1-191 0</inkml:trace>
  <inkml:trace contextRef="#ctx0" brushRef="#br4" timeOffset="-210317.171">31688 6729 1076 0,'0'0'145'15,"0"0"-40"-15,0 0 30 16,0 0-15-16,0 0-20 16,107-10-18-16,-68 6-18 15,3 0-48-15,0-2-15 16,-2 1-1-16,-2-3-28 16,-8 2-129-16,-7 0-80 15,-8 0-65-15,-10 2-229 0</inkml:trace>
  <inkml:trace contextRef="#ctx0" brushRef="#br4" timeOffset="-209520.275">31928 6688 660 0,'0'0'166'0,"0"0"-11"16,0 0 49-16,0 0-26 16,0 0-21-16,-35 73-45 15,25-50-6-15,-1-3-65 16,-4-1-16-16,-1 3 1 15,-5-4-26-15,-3 1-8 16,0-4-77-16,-1-2-76 16,2-6 23-16,4-5-28 15,5-2-29-15,5 0 29 0,3-6 62 16,1-4 104-16,5 1 89 16,0 3 39-16,0 6 1 15,0 0-93-15,1 4 19 16,8 15 63-16,-2 9-24 15,1 6 19-15,-3 7-6 16,-5 2 34-16,0 0-73 16,0-2-46-16,0-3-6 15,-7-4 7-15,0-7-23 16,1-6-8-16,1-7-38 16,0-7-65-16,2-5 38 15,0-2 3-15,1-9-109 16,-1-13-64-16,0-7 30 15,2-10 33-15,-1-5 8 0,-1-5 17 16,1-1 150-16,1 4 5 16,1 7 153-16,0 10 40 15,0 8-9-15,8 8-14 16,4 5-55-16,7 4-23 16,5 0 19-16,4 1 4 15,8 1-58-15,1 1-11 16,5-1-31-16,1-1 7 15,1 2-15-15,-1 1-5 16,-3 0 7-16,-6 0-9 16,-5 0-2-16,-7 0-12 15,-8 0 5-15,-5 1-1 16,-5 2 8-16,-1-1-28 0,-3 2 30 16,0 4 0-1,0 2 34-15,-4 9 45 0,-5 6-44 16,0 8 9-16,-5 7-22 15,2 8-9-15,2 2 13 16,-3 4-20-16,5-2 37 16,0-1-28-16,4-6-14 15,2-3-1-15,0-3-29 16,0-4 29-16,2-6-13 16,-1-5 6-16,-2-5-30 15,1-5-52-15,-1-5 38 16,2-4-59-16,-2-5 15 15,-2-8-59-15,-1-10-334 0,-1-2-67 16</inkml:trace>
  <inkml:trace contextRef="#ctx0" brushRef="#br4" timeOffset="-209288.925">31866 6911 940 0,'0'0'178'15,"0"0"-145"-15,0 0 60 16,0 0 20-16,0 82 4 16,0-41-63-16,0 2-4 15,0 4-31-15,0-2-9 0,0-1 12 16,-5-3-22-16,-2-7 0 16,1-9-35-1,2-6-42-15,1-9 7 0,1-6-63 16,2-4-31-16,3-11-93 15,6-7-260-15</inkml:trace>
  <inkml:trace contextRef="#ctx0" brushRef="#br4" timeOffset="-208869.0509">32018 6979 713 0,'0'0'96'0,"0"0"47"16,0 0 81-16,0 0-29 15,0 0-68-15,3 86-8 16,-1-54-56-16,-2 5-42 0,0 3 14 16,0 2-20-16,0 0-12 15,0-1 17-15,-4-2-18 16,-4-7 8-16,0-2 0 16,-1-6-10-16,2-9-19 15,0-4-16-15,0-7-3 16,0-4 23-16,-2 0-94 15,-3-10-20-15,-1-9-64 16,-1-9 63-16,4-5-58 16,2-5 95-16,4 1 74 15,4 4 19-15,0 6 47 16,0 7 32-16,7 6 60 16,2 7-70-16,1 3-4 15,0 4-37-15,-3 0-27 16,-1 0-1-16,-3 7-7 0,-3 5 7 15,0 1-42-15,-9 3-51 16,-13 4-105-16,2-6-60 16,2-2-132-16</inkml:trace>
  <inkml:trace contextRef="#ctx0" brushRef="#br4" timeOffset="-208552.8959">31884 7313 72 0,'0'0'143'15,"0"0"-29"-15,0 0-7 16,0 0-34-16,0 0-19 15,86 41-31-15,-78-32-10 16,-8 0-13-16,0-1 51 16,-11 2 27-16,-14 0-26 15,-8 1-36-15,-7-1-16 0,-6-2-28 16,1-1-33-16,-1-2 11 16,5-3 5-16,10-2 45 15,9 1 14-15,11-1 61 16,8 3 12-16,3-3-41 15,0 5 35-15,17 0 119 16,4 2-46-16,5 3-17 16,3-3-14-16,2-2-22 15,0 1-27-15,2-4-27 16,-1-2-23-16,0 0 3 0,1-3-27 16,2-8-97-1,12-10-92-15,-6 3-185 0,-5-2-344 16</inkml:trace>
  <inkml:trace contextRef="#ctx0" brushRef="#br4" timeOffset="-207936.535">32522 6704 1107 0,'0'0'173'0,"0"0"-123"0,0 0 21 15,0 0-52-15,0 0 44 16,81-16-47-16,-47 8-8 16,1 2-8-16,-1 0 8 15,-4 2-2-15,-3 3-6 16,-5 1 0-16,-3 0 10 15,-2 0-8-15,-2 0 18 16,-2 0-1-16,-1 0-18 16,-3 0 0-16,1 1-1 15,-4 3-21-15,-1 4 20 16,-4 0-14-16,-1 2-7 16,0 5 22-16,-7-1 8 15,-12 5 52-15,-7 2-11 16,-3 0-15-16,-3 1 10 15,-1-3-38-15,2-1 1 0,3-1-7 16,3-2 0-16,3-4-9 16,0-1-42-16,0 0-9 15,0-3 4-15,-1-2-29 16,2-1 0-16,3-2 44 16,5-2 34-16,5 0 7 15,5 0 42-15,3 0 10 16,0 0 41-16,0 0-26 15,14-2-10-15,6-3 0 16,4 1-12-16,3 0-6 16,0-1-19-16,-3 3-19 15,-3-2-2-15,-4 2-41 16,-4-2-59-16,-4 0-15 0,-6 1-121 16,-3-6-18-16,-8 2-32 15,-9-1-341-15</inkml:trace>
  <inkml:trace contextRef="#ctx0" brushRef="#br4" timeOffset="-207654.299">32458 6710 712 0,'0'0'160'16,"0"0"-95"-16,0 0-4 16,0 0 128-16,0 0-35 15,0 100-48-15,0-57 30 16,-4 6-60-16,-2 4 12 0,-4 3-18 15,-3 4 2-15,-4 0 2 16,-2-2-55-16,0-5-18 16,-1-1 23-16,0-8-24 15,-1-4 6-15,4-7-6 16,3-8-22-16,3-7-31 16,7-5-58-16,0-6-54 15,4-7-17-15,0 0 33 16,4-10-48-16,15-23-88 15,-1 2-9-15,-3-1-240 0</inkml:trace>
  <inkml:trace contextRef="#ctx0" brushRef="#br4" timeOffset="-207458.795">32394 7140 536 0,'0'0'143'0,"0"0"-10"16,0 0 75-16,0 0 10 15,85-20-80-15,-61 19-21 16,2-4-24-16,0 1-43 15,1-2-8-15,0-1-32 16,0 1-10-16,-2-1-21 16,-4 1-78-16,-2 2-36 15,-8 1-13-15,-6 1-122 16,-7 2 52-16,-15 0-81 16</inkml:trace>
  <inkml:trace contextRef="#ctx0" brushRef="#br4" timeOffset="-206870.372">32434 7199 515 0,'0'0'117'0,"0"0"74"15,0 0 33-15,0 0-77 16,98-4-47-16,-67-5-55 16,2 0-20-16,-2-1-25 15,-1 3-7-15,-6 0-37 16,-7 3-18-16,-6 2 35 15,-6 2-43-15,-5 0-54 16,0 0 122-16,-16 7 2 16,-6 2 19-16,-5 7 7 15,-3 2-7-15,-1 4 36 16,0 1-10-16,4 2 0 0,4 0 18 16,6-1 0-16,4-2 24 15,5-3-4-15,5-1-31 16,3-2 0-16,0-4-40 15,0-2-6-15,13-6 11 16,4-4 21-16,5 0 21 16,5 0-35-16,1-14-24 15,3-4-20-15,-1-1-65 16,0-4-12-16,-6 1 27 16,-2-2-11-16,-4 1 47 15,-6 5 20-15,-3 4 14 16,-3 8 33-16,-6 3 61 15,0 3 17-15,0 0-31 0,0 5-46 16,0 10 37 0,0 4 10-16,0 1-30 0,0 3 6 15,0 0-20-15,-3-1-14 16,3-2-1-16,0-1-22 16,0-5 20-16,0-2-10 15,0-4-9-15,0-3 16 16,0-4-17-16,0-1-1 15,0 0 1-15,0 0-40 16,0 0 3-16,0 0-62 16,-4 0-110-16,-2 0-48 15,-3 0-334-15</inkml:trace>
  <inkml:trace contextRef="#ctx0" brushRef="#br4" timeOffset="-206112.4199">29595 8154 841 0,'0'0'233'16,"0"0"-184"-16,0 0 80 16,0 0 52-16,90-11-30 15,-23 4-36-15,24-3-32 16,18-3 2-16,-8 1-56 15,-20 4-15-15,-24 0 9 16,-17 3-23-16,-1-1-15 16,-2 0-105-16,2-4-82 15,-14 3-87-15,-10 0-225 0</inkml:trace>
  <inkml:trace contextRef="#ctx0" brushRef="#br4" timeOffset="-205834.166">30085 7918 897 0,'0'0'217'16,"0"0"-166"-16,0 0-38 16,0 0 66-16,0 0 56 15,-7 79-23-15,-4-34 28 16,-7 7-38-16,-8 7-41 15,-7 4 5-15,-4-3-43 16,-4 3 2-16,-1-5-9 16,1-6-14-16,3-9-4 0,7-9-58 15,4-7-90-15,12-12-38 16,12-15-104-16,3 0-92 16,0-12-451-16</inkml:trace>
  <inkml:trace contextRef="#ctx0" brushRef="#br4" timeOffset="-205616.742">30028 8207 568 0,'0'0'195'15,"0"0"-143"-15,0 0 159 16,0 0-20-16,27 93-29 16,-21-50-37-16,-2 2-51 15,-1 1 2-15,2-1-44 0,-3 0-15 16,0-2-5-1,-2-1 0-15,0-1-24 0,0-6-33 16,0-7-56-16,0-9-50 16,0-13-144-16,0-4-49 15,1-2-60-15</inkml:trace>
  <inkml:trace contextRef="#ctx0" brushRef="#br4" timeOffset="-205203.648">30179 8322 841 0,'0'0'165'15,"0"0"-99"-15,0 0 76 16,0 0-35-16,0 0-52 0,95-36-33 16,-71 26 9-16,0 2-31 15,-2 0 0-15,1 3-7 16,-6 5-4-16,-5 0-10 15,-1 2 21-15,-1 16 3 16,-2 6 89-16,-4 8-5 16,-1 8 10-16,-1 1-11 15,-2 2-29-15,0 1-4 16,0 0-13-16,0 0 5 16,0 1 1-16,0-1-30 15,0 1 2-15,0-2 21 16,-3-2-39-16,1-4 20 15,-1-5-14-15,2-9 1 0,-1-7-14 16,1-5-43-16,-1-7-14 16,-1-4 13-16,-1 0-21 15,-5-3-120-15,-2-12-95 16,-11-21-10-16,4 4-30 16,-3-3-279-16</inkml:trace>
  <inkml:trace contextRef="#ctx0" brushRef="#br4" timeOffset="-205005.3829">30247 8530 461 0,'0'0'187'0,"0"0"-77"16,0 0-19-16,0 0 30 15,0 0-40-15,91-51-58 0,-75 51-23 16,-5 0-21-16,-11 4-133 16,0 7-53-16,-11 1-51 0</inkml:trace>
  <inkml:trace contextRef="#ctx0" brushRef="#br4" timeOffset="-204807.911">30247 8530 582 0,'-83'57'255'0,"83"-57"-181"16,0 0 163-16,0 0-30 16,0 0-62-16,0 0-11 15,0 0-64-15,92 31-25 16,-72-25-29-16,-3-4-14 0,0 4 20 15,-1-6-22 1,1 0-91-16,10 0-69 0,-5 0-143 16,-4-6-208-16</inkml:trace>
  <inkml:trace contextRef="#ctx0" brushRef="#br4" timeOffset="-203356.791">30870 8172 188 0,'0'0'199'0,"0"0"-78"16,0 0 3-16,0 0-29 16,0 0 5-16,0 0-13 15,0 0-15-15,0 0 7 16,0 0-35-16,0 0 11 15,0 0 10-15,0 0-26 16,0 0-7-16,0 0-32 16,0 0-6-16,0 0-10 15,0 0-157-15,0 0-75 0,0 0-149 16</inkml:trace>
  <inkml:trace contextRef="#ctx0" brushRef="#br4" timeOffset="-203150.315">30870 8172 393 0</inkml:trace>
  <inkml:trace contextRef="#ctx0" brushRef="#br4" timeOffset="-202142.04">30870 8172 393 0,'-42'-14'214'0,"42"14"-70"0,0 0 9 0,0 0 28 16,0 0-57-16,0 0-14 15,-3 0-29-15,6 0-50 16,9 0 50-16,4 0 14 16,3 0-18-16,2 0 8 15,3 0-55-15,0-2-3 16,0-1 5-16,-2 0-32 15,1 0 20-15,-3 0-20 16,0 2 0-16,-2-1 0 16,-2 0 6-16,-2 1-6 0,-5-1 0 15,-3 1 9 1,-2 1-16-16,2-2 7 0,-3 2 0 16,0-1-11-16,0 1 8 15,0-1 2-15,0 1 0 16,-2-2-34-16,3 2 35 15,-3 0-24-15,-1 0-2 16,2 0 26-16,-2 0-24 16,0 0 24-16,0 0 0 15,0 0-2-15,0 0 2 16,0 0 2-16,0 0-2 16,0 0 6-16,0 0-6 15,0 0 0-15,0 0 0 16,0 0-4-16,0 0-2 15,0 0-1-15,0 0-14 0,0 0 14 16,0 0-35-16,0 0 2 16,0 0-5-16,0 0-4 15,0 0 40-15,0 0-6 16,0 0 10-16,0 0-1 16,0 0 2-16,0 0 4 15,0 0 0-15,0 0 6 16,0 0-13-16,0 0 7 15,0 0-15-15,0 0 4 16,0 0-18-16,0 0 14 16,0 0 14-16,0 0-18 15,0 0 17-15,0 0-11 16,0 0-8-16,0 0 20 16,0 0-18-16,0 0 8 15,0 0-8-15,0 0-16 0,0 0 26 16,0 0-7-16,0 0 2 15,0 0 14-15,0 0-16 16,0 0 16-16,0 0-2 16,0 0-5-16,0 0 6 15,0 0 1-15,0 0-9 16,0 0 8-16,0 0-18 16,0 0 19-16,0 0 8 15,0 0-7-15,0 0 7 16,0 0-7-16,0 0-1 15,0 0 10-15,0 0-8 16,0 0-2-16,0 0 17 0,0 0-5 16,0 0 20-16,0 0-8 15,0 0-1-15,0 0 14 16,0 0-26-16,0 0 5 16,0 0-16-16,0 0 10 15,0 0-4-15,0-1-6 16,0-1 0-16,0 1-6 15,0 0 8-15,0 1-2 16,0 0 7-16,0-2-7 16,0 2 25-16,0-1-24 15,0-1 1-15,0 1-2 16,4-2-22-16,-3 1 20 16,2 0-44-16,0 1-36 0,-1-2-7 15,-2 3 15 1,1 0-9-16,-1 0 4 0,0 0-12 15,0 0 17-15,0 0-12 16,0 0-52-16,0 0-136 0</inkml:trace>
  <inkml:trace contextRef="#ctx0" brushRef="#br4" timeOffset="-201254.408">30935 8157 232 0,'0'0'296'0,"0"0"-121"16,0 0-9-16,0 0-35 16,0 0-25-16,0 0-37 15,0 0-17-15,0 0 61 16,0 86-17-16,0-43-13 16,3 2-22-16,-2-2-51 15,2-7 11-15,0-7-21 16,-1-6 0-16,1-4-1 15,-2-7-5-15,1-4-61 16,-2-3-65-16,4-5-117 16,1-3-47-16,1-8-108 0</inkml:trace>
  <inkml:trace contextRef="#ctx0" brushRef="#br4" timeOffset="-200837.412">30986 8193 470 0,'0'0'254'0,"0"0"-116"16,0 0-78-16,0 0 37 16,0 0-25-16,0 0 64 15,0 0-4-15,74 13-52 16,-35-12-6-16,3-1-20 16,4 0-34-16,-1-1 18 0,1-8-38 15,-4 2 1 1,-3 1 5-16,-6 3 0 0,-7 0-6 15,-5 3 0-15,-6 0-6 16,-5 0 4-16,-2 0 2 16,-2 0-21-16,-3 4 20 15,-1 7 2-15,-2 2 44 16,0 6 10-16,0 6-5 16,-3 7 17-16,-8 3-38 15,-2 3-13-15,-1-1 17 16,0-3-32-16,-3 1 16 15,-2-5-8-15,-1-3-7 16,-2-5-4-16,-1-5-29 16,-2-3-53-16,1-6-24 15,-4-4-85-15,-14-4-118 0,8-4-66 16,6-8-213-16</inkml:trace>
  <inkml:trace contextRef="#ctx0" brushRef="#br4" timeOffset="-200632.067">31025 8418 588 0,'0'0'198'0,"0"0"-71"16,0 0 19-16,0 0 7 16,105-55-18-16,-67 51-62 15,-1 1-24-15,-1 3-20 16,-6 0-29-16,-6 0 0 16,-8 0-44-16,-10 5-82 15,-6 3-94-15,-22 11 6 16,-10 0 58-16,-5-1-144 0</inkml:trace>
  <inkml:trace contextRef="#ctx0" brushRef="#br4" timeOffset="-200435.604">30972 8544 459 0,'0'0'133'0,"0"0"38"16,0 0 37-16,0 0-25 16,0 0-20-16,86 31-19 15,-51-30-47-15,4-1-12 16,0 0-26-16,0-4-34 15,1-5 6-15,-4-5-31 16,-4-1-117-16,-2-11-81 16,-9 5-311-16,-9-1-410 0</inkml:trace>
  <inkml:trace contextRef="#ctx0" brushRef="#br4" timeOffset="-200053.625">31248 8003 1053 0,'0'0'126'0,"0"0"-90"15,0 0-3-15,0 0 50 16,0 0 4-16,2 104-16 16,1-60-1-16,-2 6-28 15,-1 2 13-15,0 3-14 16,0 2-2-16,-11 0 18 15,0-5-4-15,0-2-15 0,7-11-38 16,4-3-3-16,0-6-4 16,7-8-9-16,12-5 16 15,7-4 9-15,7-6 23 16,7-2 9-16,2-5 18 16,4 0-6-16,-1 0-4 15,-3 0-20-15,-4-6-21 16,-5 0 22-16,-4 1-30 15,-10 1 0-15,-2 1 0 16,-5 2 5-16,-6 0-5 16,-1 1 0-16,-2-1 0 15,-3 1-9-15,0-3-9 16,0 3-8-16,0-5 2 16,0-3-83-16,0-4-31 15,-3-13-102-15,-2 3-138 0,0-2-224 16</inkml:trace>
  <inkml:trace contextRef="#ctx0" brushRef="#br4" timeOffset="-199437.273">31991 8084 886 0,'0'0'137'0,"0"0"-108"16,0 0 49-16,0 0 26 0,0 0-69 15,0 0 23-15,0 0 6 16,51 20-35-16,-49-5 29 16,-2 2-7-16,0 1-11 15,-12 2-34-15,-9-1-6 16,-3 1-48-16,-2-2-17 15,4-2-40-15,3-1 13 16,8-2-42-16,7-3 39 16,4-2 44-16,0 0 21 15,4-2 30-15,11 0 36 16,0-1 0-16,4 1 18 16,1 1-15-16,1 1-23 0,-4 4 0 15,-3 3-16-15,-6 4 0 16,-7 2 7-16,-1 3-7 15,-9 3 16-15,-13-2-11 16,-5 1 2-16,1 0-6 16,1-3 7-16,1-4-8 15,5-2 0-15,5-3 7 16,4-2-14-16,3-2 7 16,5-2-9-16,2 1 0 15,0-1 4-15,0 0 5 16,5-2 8-16,6-2-7 15,5-2 27-15,3-2-10 16,1 0 11-16,2 0 28 16,0-11-28-16,2 1 3 15,-2-3-14-15,1-1-17 0,0 1-2 16,0-3-47-16,0 1-52 16,5-11-63-16,-5 1-168 15,-2 0-259-15</inkml:trace>
  <inkml:trace contextRef="#ctx0" brushRef="#br4" timeOffset="-199212.872">32515 7903 1071 0,'0'0'158'0,"0"0"-100"16,0 0 69-16,0 0-9 0,0 0-25 15,0 0-45 1,0 0-4-16,0 69-44 0,-10-52-25 16,-5 3-29-16,-9 2-68 15,-6-2-89-15,-4 1-123 16,-14 6 16-16,8-9 4 16,8-6-25-16</inkml:trace>
  <inkml:trace contextRef="#ctx0" brushRef="#br4" timeOffset="-198086.8839">32243 8138 16 0,'0'0'326'0,"0"0"-3"15,0 0-108-15,0 0 4 16,0 0-17-16,0 0-55 16,104-27-60-16,-66 21-64 0,2 0 3 15,4 0-26-15,2-1-15 16,-3 2-7-16,-1-1-100 16,-8 3-46-16,-7 1-46 15,-12 0 13-15,-10 2 80 16,-5 0-70-16,-9 0 128 15,-18 2 48-15,-5 4 2 16,-5 2 13-16,0-1 35 16,1-1 31-16,8-2 44 15,5 2 15-15,7-2 8 16,5 2 26-16,4-1-44 16,1 5-34-16,3 2-3 15,2 4-20-15,1 4 19 0,-3 1-16 16,0 3 1-1,-3 1 26-15,-2 1-20 0,-1-2-9 16,2-2-28-16,2-6-30 16,5-3 18-16,0-7-19 15,2-1 0-15,15-5-7 16,6 0 2-16,9-3-2 16,2-11-37-16,6-3-87 15,-1 1-26-15,-2-3-28 16,-2 2-10-16,-6 4 89 15,-3 3 64-15,-7 4 42 16,-9 4 73-16,-3 2 21 16,-7 0 56-16,0 0-29 15,0 10 1-15,0 3-23 16,-8 1-56-16,-1 3-12 0,-3-3-14 16,2-1-16-16,-3-2 21 15,-1-3-22-15,-3-2-64 16,-2-4-45-16,0-2-74 15,1 0-35-15,0 0-52 16,6-8-14-16,0-2 105 16,5 1 179-16,2 5 21 15,3 0 160-15,1 4-47 16,-1 0-3-16,1 4 14 16,-2 9 20-16,0 5-16 15,-4 5-8-15,-1 2-25 16,-2 2 11-16,-7 4-38 15,1 2 30-15,-7-1-56 0,1-2-53 16,1-3 24-16,-1-5-33 16,6-6 8-16,3-9-9 15,7-1-34-15,6-6-25 16,0 0-60-16,9-14-167 16,12-8 17-16,9-2 6 15,3-2-19-15,3 0 42 16,-2 3 108-16,-4 2 132 15,-3 4 13-15,-7 7 132 16,-4 0 53-16,-7 8-3 16,-2 2-40-16,-3 0-16 15,-2 1-13-15,-2 12-26 0,0 3-14 16,0 2-41 0,0 1 6-16,0 1-40 0,0 0-5 15,0-1-6-15,7-3 31 16,4-1 10-16,4-2 41 15,0 0-6-15,3-1 4 16,1-4-27-16,2 1-11 16,4-5 3-16,4 0-31 15,-1-1 16-15,2-1-16 16,-3-2-13-16,-2 0 6 16,-2 0-5-16,-3 0-2 15,-1 0 16-15,-2 0-16 16,2-6 16-16,-2-1-16 15,-1-2 1-15,-2 1 4 16,-1 0-5-16,-4 2-6 0,0-2 5 16,-2-1-32-16,-2 1 17 15,-5-2-32-15,0-2-70 16,-12-9-109-16,-8 1-125 16,-5 2-365-16</inkml:trace>
  <inkml:trace contextRef="#ctx0" brushRef="#br4" timeOffset="-196703.5829">31632 8980 535 0,'0'0'280'0,"0"0"-199"16,0 0 27-16,0 0 96 16,0 0-40-16,0 0-38 15,0 0-31-15,1 102 1 16,1-66-39-16,-1 5-8 15,-1 4-9-15,0 5-17 16,0 3 26-16,0 7-20 16,0 2 25-16,-4-2 27 0,-5-2-70 15,0-4 16 1,-3-4 7-16,3-2-33 0,0-1 24 16,0 0-25-16,5-1 0 15,1-1-1-15,1-5 2 16,2-7-1-16,0-7 5 15,0-6 5-15,0-4-6 16,0-5-4-16,0-3 0 16,0-2-14-16,0 1 23 15,0-2-9-15,0-2 0 16,0 0 7-16,-1-2-1 16,1 1-6-16,0-2 0 15,0 0 14-15,-2 0-13 0,1 0 14 16,-6-4-6-1,-1-7 3-15,-3-8-13 0,-5-8 1 16,-1-5-12-16,-3-8 12 16,0-5-27-16,-1-1 20 15,2 2 1-15,4 6-3 16,3 8 2-16,5 9 7 16,2 6 0-16,2 4-5 15,2 5 14-15,-1 0-9 16,2 5 0-16,0 0 10 15,0 1-23-15,0 0 13 16,0 0-19-16,0 8 18 16,2 9-22-16,7 7 23 15,2 5 0-15,0 7 6 0,-2 1 0 16,1 3-6-16,-4 0 0 16,2-2-2-16,-2-4 3 15,-2-4-1-15,3-5 0 16,-2-4 2-16,0-6 2 15,-2-3-4-15,1-4 0 16,1-3-12-16,-2 1 11 16,2-2 1-16,-2-1 0 15,0-2 9-15,-1-1 4 16,-1 0-7-16,1 0-5 16,1 0 27-16,1 0-22 15,6 0 20-15,6-11 2 16,3-4-22-16,5-6 24 0,3-7-30 15,0-1 0-15,0-3-6 16,-1-2-7-16,1 2-10 16,-4 2-9-16,-2 6-26 15,-4 5 7-15,-5 5-55 16,-4 3-83-16,-1-2-43 16,-4 4-123-16,-3-1-307 0</inkml:trace>
  <inkml:trace contextRef="#ctx0" brushRef="#br4" timeOffset="-195570.614">29537 10480 214 0,'0'0'311'15,"0"0"-117"-15,0 0 8 16,0 0-11-16,0 0-54 16,0 0-77-16,0 0-7 15,27-4 62-15,1 8 1 16,11 0 20-16,12-4-41 15,7 0-10-15,6 0-14 16,3 0-53-16,0-8-6 0,-2 2-5 16,-7-2 4-1,-6 1-22-15,-9-1 2 0,-10 4-70 16,-9-2-56-16,-12 2-95 16,-12 3-33-16,-5 0-88 15,-13 1-588-15</inkml:trace>
  <inkml:trace contextRef="#ctx0" brushRef="#br4" timeOffset="-195320.282">29931 10451 682 0,'0'0'329'0,"0"0"-229"16,0 0 16-16,0 0 26 0,0 0-78 15,0 0-13-15,0 0 69 16,-13 56 23-16,1-26-11 15,-8 4-52-15,-2 1-21 16,-10 0-11-16,-2-1-35 16,-6-1 14-16,1-1-27 15,2-5-11-15,4-1-22 16,3-7-88-16,6-5-96 16,3-1-58-16,8-8-127 15,5-3-202-15</inkml:trace>
  <inkml:trace contextRef="#ctx0" brushRef="#br4" timeOffset="-194853.508">29822 10699 363 0,'0'0'308'0,"0"0"-75"16,0 0-17-16,7 77-47 15,-7-53 11-15,0-2-45 16,2-4-9-16,-2-5-83 15,0-2-15-15,0-6-9 16,0-2-17-16,0-3 14 16,0 0-16-16,1 0-57 15,2-4 9-15,3-11-38 16,5-4-34-16,4-1 29 0,1-4 11 16,7 3 15-1,0 3 37-15,3 5 7 0,-2 3 21 16,3 6 0-16,-2 1 22 15,-1 3 22-15,-2 0 12 16,-4 5 34-16,-2 6-23 16,-4 1-15-16,-2 1 36 15,-5 1-36-15,-3 3 23 16,-2 0 18-16,0 1-14 16,-17 3-12-16,-6-1-33 15,-7 0-16-15,-3-4 12 16,-3-3-29-16,-1-5 8 15,2-4-9-15,4-4-6 16,3 0-4-16,7-11-65 16,6-7-87-16,6-4-79 15,9-14-96-15,7 3-193 0</inkml:trace>
  <inkml:trace contextRef="#ctx0" brushRef="#br4" timeOffset="-194586.237">30511 10244 1137 0,'0'0'186'0,"0"0"-157"16,0 0-29-1,0 0 13-15,0 0 36 0,0 0-33 16,0 0-14-16,47 80-2 16,-34-64-34-16,-3-2-34 15,3 0-55-15,-2-8-30 16,7-6-9-16,-1 0-17 16,-1 0-123-16</inkml:trace>
  <inkml:trace contextRef="#ctx0" brushRef="#br4" timeOffset="-194254.009">30826 10294 487 0,'0'0'298'15,"0"0"-96"-15,0 0 3 16,0 0-28-16,-94 69-58 0,52-45-38 16,-5 1-24-16,-4 0-42 15,1 1-1-15,1-3-14 16,6-3 12-16,7-5-7 15,8-4-5-15,10-4 0 16,11-3 11-16,3-4-11 16,4 0 28-16,0 0-17 15,14 0-2-15,8 0 7 16,8-4 15-16,6 2 13 16,1-2-8-16,1 4-35 15,-1 0 15-15,-6 0-10 16,-1-1 0-16,-7 0-12 0,-4-1-30 15,-5 1-90-15,-9-2-40 16,-3 0-126-16,-2 0-91 0</inkml:trace>
  <inkml:trace contextRef="#ctx0" brushRef="#br4" timeOffset="-193570.962">30503 10565 1107 0,'0'0'141'0,"0"0"-95"15,0 0 118-15,0 0-81 0,0 0-24 16,0 0-5-16,0 0-35 16,-68 56 0-16,46-36-7 15,-2-4-11-15,6 1 4 16,6-8-5-16,6-2-13 15,6-3 0-15,0-2-51 16,4-2 17-16,13 0 34 16,4 0 13-16,1 0 5 15,-1 0-5-15,-1 0-8 16,-8 0 7-16,-4 3-11 16,-5 2 12-16,-3 4 1 15,0 2 28-15,-3 2 47 16,-16 3-31-16,-5 5-19 15,-4-1 4-15,-5 4-29 16,0-2 8-16,3 0-6 0,4-2 10 16,6-3 12-16,5-2-8 15,8-4-16-15,4-4-1 16,3-3-14-16,0-3-2 16,15-1 14-16,12 0 4 15,9-11-4-15,7-6-65 16,3-3-53-16,2-5-50 15,-3 3-47-15,-6 0 17 16,-4 3 101-16,-8 2 23 16,-8 4 61-16,-3-1 6 15,-6 6 9-15,-4 0 50 16,-5 4 59-16,1 3 50 0,-2 1-46 16,0 0-44-16,0 13 21 15,-3 6 37-15,-3 3-26 16,-2 4-1-16,0 1-33 15,0-1 7-15,2-2-27 16,0-1-23-16,0-5 11 16,1-2-34-16,1-7 5 15,1 0-6-15,3-6-88 16,0-3-62-16,0 0-75 16,0-3-66-16,7-9-287 0</inkml:trace>
  <inkml:trace contextRef="#ctx0" brushRef="#br4" timeOffset="-193104.087">30896 10582 778 0,'0'0'225'16,"0"0"-134"-16,0 0 50 15,0 0-11-15,0 0-47 16,0 0-40-16,-28 75 8 15,14-54-23-15,0-3-27 16,0-1-1-16,5-4-29 16,2-5-13-16,5-1 13 15,2-4-16-15,0-1 10 16,15-2-13-16,7 0 32 16,6 0 15-16,3-5-17 15,-3-2 10-15,-3 3-24 0,-8 4-1 16,-10 0 26-16,-7 0 7 15,0 14 20-15,-10 4 47 16,-14 7-47-16,-6 2-7 16,0 1 5-16,-1-2 3 15,4-1 20-15,6-2-8 16,6-5 17-16,6-3 20 16,5-5-46-16,4-1-16 15,0-3 15-15,15-4 10 16,7-2 5-16,6 0-18 15,5-7-20-15,1-4-22 16,2-3-119-16,-4-2-158 16,-4-2 215-16,0-11-151 0,-6 1-62 15,-6 5-62-15</inkml:trace>
  <inkml:trace contextRef="#ctx0" brushRef="#br4" timeOffset="-192897.762">31107 10779 263 0,'0'0'321'16,"0"0"-88"-16,0 0 18 15,0 0-31-15,0 79-60 16,0-55-12-16,0 1-37 16,1 0-25-16,2-1 71 15,-1-5-85-15,1-3-58 16,0-4 5-16,1-1-19 16,-1-4-24-16,3-3-84 0,4-4-164 15,1 0-208-15,-2 0-380 16</inkml:trace>
  <inkml:trace contextRef="#ctx0" brushRef="#br4" timeOffset="-192270.4339">30587 10555 185 0,'0'0'52'0,"0"0"-52"16,0 0 0-16,0 0 6 15,0 0 31-15,0 0 5 16,0 0 114-16,-40-54-12 0,39 53 16 15,-1 0 25 1,0 1-29-16,-1-2-14 0,2 1-32 16,-3-1-52-16,1 1 13 15,0-2-7-15,1 1-11 16,1 1-24-16,1 0-12 16,0-1 23-16,0 2-24 15,0 0-2-15,1-2 14 16,17 2-28-16,12-2 22 15,12-2 21-15,11 2-26 16,7-3 25-16,1 2-22 16,-1 3-19-16,-4 0 14 0,-5 0-9 15,-5 0-6-15,-8 4 0 16,-5 2 7-16,-10 0-7 16,-4 0 0-16,-6-1 0 15,-6-2-2-15,-2 0 2 16,-4-2 0-16,-1-1-64 15,0 0-97-15,0 0-79 16,0 0-303-16</inkml:trace>
  <inkml:trace contextRef="#ctx0" brushRef="#br4" timeOffset="-191486.508">31639 10317 766 0,'0'0'213'0,"0"0"-82"16,0 0 49-16,0 0-12 16,0 0-33-16,0 0 9 15,0 0-22-15,-52 65-30 16,25-38-42-16,-6 1 7 15,-1-2-31-15,-6-1-12 0,-1 0 13 16,-5 0-27-16,3-2 0 16,-1-2-31-16,8-4-52 15,8-4-49-15,11-6-89 16,12-5-36-16,5-2-50 16,11-3 68-16,15-14 40 15,7-3 82-15,6-4 61 16,0 2 56-16,-2 4 40 15,-6 4 69-15,-4 5 41 16,-7 8-20-16,-2 1 8 16,-6 4 7-16,-2 14-6 15,-3 8 8-15,-4 5-3 0,-1 5-20 16,-2 5-9 0,0-3-46-16,-3 1-13 0,-5-3-22 15,0-2-32-15,2-6 27 16,0-2-29-16,3-7-44 15,0-6-35-15,3-4-75 16,0-7-61-16,0-2-19 16,15-12-53-16,4-10 13 15,3-1-493-15</inkml:trace>
  <inkml:trace contextRef="#ctx0" brushRef="#br4" timeOffset="-191203.292">31750 10612 750 0,'0'0'192'0,"0"0"-26"16,0 0 57-16,0 0-86 15,-15 92-25-15,12-64-13 16,3 1-51-16,0 3 0 16,0-1-17-16,3-2-30 15,12 7 33-15,4-5-23 16,2 3 41-16,7-1 79 15,1-6-91-15,-1-4-19 16,2-9-14-16,-3-3-1 16,1-9-3-16,-1-2-3 15,-3 0-36-15,-2-13-32 16,-3-6-93-16,-8-16-131 16,-5 3-260-16,-6 3-377 0</inkml:trace>
  <inkml:trace contextRef="#ctx0" brushRef="#br4" timeOffset="-190960.942">32042 10628 796 0,'0'0'594'16,"0"0"-541"-16,0 0 77 15,0 0 49-15,0 0-27 16,0 0-39-16,-98 92-40 15,63-63-11-15,-2 0-18 0,-2-1-27 16,2-2 12-16,3 0-28 16,4-5-1-16,7-1 0 15,5-5-59-15,11-4-37 16,7-4-178-16,6-5-228 16,9-2-121-16</inkml:trace>
  <inkml:trace contextRef="#ctx0" brushRef="#br4" timeOffset="-190517.127">32373 10572 929 0,'0'0'183'0,"0"0"-34"15,0 0 3-15,0 0-38 16,0 0-63-16,0 0 24 16,0 0-15-16,0 83-32 0,0-51 19 15,0 5 14 1,0 1-39-16,0 1 26 0,-1 0-21 16,-4-3-8-16,1-3 17 15,-1-5-36-15,2-8 0 16,-1-8-87-16,3-5-152 15,1-5 2-15,0-4-20 16,0-12-96-16,4-2-475 0</inkml:trace>
  <inkml:trace contextRef="#ctx0" brushRef="#br4" timeOffset="-189736.216">32455 10618 616 0,'0'0'106'15,"0"0"-47"-15,0 0 85 0,0 0-24 16,0 0-40-16,81-30-40 16,-56 24 11-16,1 2-34 15,0 0 19-15,-2 2 18 16,0 2 0-16,-7 0-15 16,-3 0-3-16,-3 0-5 15,-5 6 31-15,-1 0-2 16,-2 4-12-16,0 2 29 15,-2 0-27-15,3 4-8 16,-2 1 4-16,1 4-29 0,-2 3 20 16,-1 1-15-1,0 5 6-15,0 1 19 0,0 1-20 16,-1 1 17-16,-9-1-6 16,-4-1-21-16,0-1 11 15,-3-5-19-15,-1-1-9 16,0-6 0-16,-2-4-47 15,4-7-31-15,-2-3-36 16,3-4-89-16,-1 0-55 16,1-15-58-16,-2-7-58 15,2-5 69-15,1-4 59 16,0-1 97-16,4 1 149 16,2 6 169-16,7 4 76 15,1 7-34-15,0 6-81 16,9 3 65-16,6 3-16 0,1-1-9 15,5 3-38-15,0 0-33 16,0 0-7-16,1 0-31 16,-1 0-44-16,-4 0 9 15,-4 0-26-15,-6 0-12 16,-4 0-51-16,-3 3-75 16,0 2-61-16,-15 5 91 15,-12 4 11-15,-11 5-46 16,-7 1-42-16,-4 2 81 15,4-2 78-15,4-1 26 16,10-3 9-16,9-2 57 16,10-3 43-16,9-2 24 15,3-2-31-15,2-1 52 16,18-3 8-16,7-2-35 16,6-1 5-16,6 0-63 0,2 0-38 15,0-8 14-15,-2-3-39 16,-3 3 6-16,-5-6-12 15,-4 3-28-15,-6 0-38 16,-6-2-38-16,-5 1-44 16,-7-8-28-16,-2 1-92 15,-1 0-136-15</inkml:trace>
  <inkml:trace contextRef="#ctx0" brushRef="#br4" timeOffset="-189219.598">32629 10317 880 0,'0'0'149'0,"0"0"-111"15,0 0 95-15,0 0-6 16,0 0-8-16,-2 71-40 16,2-40-18-16,0 5 0 15,6 1-36-15,-2 0 7 16,-1 5 3-16,-3-1-26 15,0 0 26-15,-6 6-3 16,-9 2-4-16,-1 1 17 16,-3 1-32-16,2-5 0 0,4-2 3 15,5-8-15 1,7-5 2-16,1-7-3 0,1-7-26 16,13-1 25-16,7-5 1 15,4-4 3-15,5 1 42 16,1-4-22-16,3-1 8 15,4 0 16-15,-1-2-2 16,3-1 7-16,1 2-28 16,-4-2 2-16,-1 2-2 15,-5 0-24-15,-4 0 25 16,-6-2-21-16,-6 2-2 16,-4-2 4-16,-4 0-5 15,-4 0-1-15,-2 0 15 16,-1 0-15-16,0 0 27 15,0 0-11-15,0-4-15 0,0-5-1 16,0-4-2-16,-1-4-40 16,-2-4-19-16,1-5-54 15,2-20-115-15,0 5-104 16,0 6-313-16</inkml:trace>
  <inkml:trace contextRef="#ctx0" brushRef="#br4" timeOffset="-188468.606">33243 10433 530 0,'0'0'516'0,"0"0"-464"15,0 0 64-15,0 0 46 16,0 0-50-16,0 0-35 0,0 0-10 16,40 88-7-16,-35-66-22 15,-2 0-22-15,-3-3 17 16,0 0-33-16,0-4-30 16,-8 1 8-16,-6-1-36 15,-3-2-25-15,-1 0-45 16,1-1-56-16,3-5 20 15,3-1 4-15,5-2 53 16,2 0 56-16,4 0 17 16,0-2 34-16,0 2 56 15,12-1 48-15,-2 2 39 16,3 1-23-16,3 3-32 16,-2 3-8-16,0 0-28 0,-3 4-5 15,-3 2-20 1,-5 2-8-16,-3 1 19 0,-1 4-29 15,-20 1-8-15,-7 3-1 16,-7 1-32-16,-1-1 7 16,-1-1-26-16,3-2 12 15,7-3 30-15,5-6-5 16,5-6 14-16,10-4 4 16,4-4 14-16,3-2 27 15,0-1 11-15,9 0 18 16,12 0 25-16,4-2-1 15,8-9-28-15,1-1-27 16,2-2-33-16,1-3 11 16,-2 0-21-16,0-2-13 15,-4 1-46-15,-5-2-113 0,3-13-17 16,-9 7-111-16,-2-1-238 16</inkml:trace>
  <inkml:trace contextRef="#ctx0" brushRef="#br4" timeOffset="-188036.759">33568 10386 727 0,'0'0'144'0,"0"0"-99"16,0 0 89-16,0 0 34 0,0 0-30 16,0 0-42-16,0 0 8 15,57 35-9-15,-53-21-51 16,-1 0-5-16,-3 2-2 15,0-3-27-15,0 3-10 16,-9 2-18-16,-10-2-7 16,-5 2-26-16,-5 1-51 15,-1-2-23-15,0-3-18 16,6-4 4-16,1-4 39 16,7-3 51-16,6 0 37 15,5-3 12-15,4 0 26 16,1 0 49-16,0 0 25 15,12 0-33-15,10 0 0 16,9 0 31-16,7 0 0 16,5 0-18-16,0-4-34 0,1 0-1 15,0-2-16-15,-3 1-28 16,-6-1 20-16,-3 0-21 16,-8 1-34-16,-8 1-55 15,-10 2-81-15,-6 1-14 16,-5 1-172-16,-9 0-142 0</inkml:trace>
  <inkml:trace contextRef="#ctx0" brushRef="#br4" timeOffset="-187586.9339">33625 10607 489 0,'0'0'166'0,"0"0"-36"16,0 0 43-16,0 0-8 15,0 0-60-15,0 0-18 16,0 0-16-16,-80 74-10 0,70-56 8 15,1 1-21-15,-1 0-18 16,3 0 36-16,4-3-31 16,1-4-2-16,2 0-14 15,0-5-3-15,5-3 28 16,8-4 19-16,8 0-25 16,3 0 5-16,3-4-43 15,1-6-17-15,-1-1-37 16,-3-2-43-16,-2 0-5 15,0-2-22-15,-3 0 7 16,-2 1 51-16,-3 2 11 16,-1 2 54-16,-4 3 1 15,-1 6 7-15,-1 1 19 16,-3 0 38-16,1 1 20 0,-2 9 24 16,0 3-40-16,-1-1 21 15,-2 2 0-15,0 0-45 16,0-3 13-16,-7 1-32 15,-6 0-8-15,-5 0 15 16,-4-2-32-16,-3 1-14 16,-1-1-33-16,-3-2-84 15,1-3-53-15,-3-2-45 16,9-1-129-16,2-2-191 0</inkml:trace>
  <inkml:trace contextRef="#ctx0" brushRef="#br4" timeOffset="-187035.435">33562 10782 561 0,'0'0'241'0,"0"0"-177"16,0 0 44-16,0 0 96 16,0 0-52-16,0 0-4 15,-53 87-24-15,35-60-15 16,-2 1 8-16,-1-1-39 16,-2 0-23-16,2 0-14 15,-3-1-39-15,0-3 25 16,3-3-21-16,5-1-6 15,3-7 0-15,3-3-21 16,7-5-44-16,3-4-48 16,0 0-44-16,16-4 33 15,10-13 6-15,7-7 9 0,6-5-33 16,-1 0-56-16,3 1 62 16,-4 0 92-16,-7 9 44 15,-8 5 20-15,-4 6 43 16,-10 4 69-16,-4 4-9 15,-4 0-36-15,0 1 43 16,0 10-7-16,0 5-44 16,-3 1-18-16,-1 3-39 15,2 2-16-15,2-1 7 16,0-1-13-16,0 2 0 16,8-5 14-16,3 3 1 15,3-2 49-15,4-3 20 16,0-2 28-16,3-4-37 15,1-5-30-15,1-4 5 16,3 0-14-16,4 0-26 0,-2-1 11 16,-5-7-21-16,-10 3 0 15,-7-2 0-15,0 0-3 16,-6 0-4-16,0 0-2 16,0-4-36-16,0 2-3 15,0 0-69-15,0-5-79 16,0 1-14-16,-6-15-86 15,-4 6-118-15,-4-1-353 0</inkml:trace>
  <inkml:trace contextRef="#ctx0" brushRef="#br4" timeOffset="-186670.412">33607 10824 348 0,'0'0'126'15,"0"0"-37"-15,0 0 56 16,0 0-24-16,0 0-1 15,0 0 39-15,0 0-29 0,-20 47 21 16,13-19-23 0,0 1-9-16,-4 5 3 0,0-2-54 15,-5 0-3-15,0 0-19 16,-2 0-39-16,-4-3 20 16,1-2-27-16,1-1-47 15,3-5-85-15,0-5-108 16,5-4-153-16,5-5-418 0</inkml:trace>
  <inkml:trace contextRef="#ctx0" brushRef="#br4" timeOffset="-184668.768">30092 11282 204 0,'0'0'151'0,"0"0"-21"16,0 0 34-16,0 0-35 16,0 0 5-16,0 0-7 15,0 0-62-15,-83-23-11 16,71 23-16-16,-2-2 22 16,2 2 48-16,3-1-42 15,0 0-19-15,2 1 24 16,1-2-55-16,1 2 12 15,4 0-12-15,1 0-15 16,0 0-1-16,4 0 0 16,19 3 1-16,13 9 24 15,28 0-24-15,34 1 25 16,33 0-19-16,13-1-7 0,-1-5 22 16,-12 3-17-16,-16 0-4 15,-9 0-2-15,-9 0-14 16,-6 0-14-16,-7-1 13 15,-4 1 1-15,1-1 8 16,-2 0-2-16,0-1 3 16,1 0-7-16,-11 1 13 15,-9-2 9-15,-11 0-9 16,-1 3-23-16,10 0 22 16,12 3-17-16,6 2 4 15,-1 0 13-15,-4-3-14 16,-4-1 15-16,-4-2 0 15,-5-2 0-15,-4-2 0 16,-2 1 0-16,0-1 0 16,4 1 0-16,2 2 7 0,1-2-7 15,6 4 0-15,-1 0 1 16,1 0 5-16,1 1-6 16,-5 1 0-16,-3-1-1 15,-6-2 2-15,-5 0-2 16,-4-2 1-16,-1-1-12 15,0-3 12-15,2-1 0 16,1 0 1-16,3 0 7 16,0-1 2-16,2 1-10 15,1-1 1-15,-6 1 0 0,-2 0 12 16,-4 2-13 0,-6-1 0-16,-5 0 0 0,-7-2 4 15,-2 1-4-15,-6-2 0 16,-3 0 1-16,-3 0 6 15,-1 0-7-15,-3 0 0 16,0 0 16-16,0 0-16 16,3 0 19-16,-6 0-18 15,0 0 0-15,0 0 9 16,0 1-10-16,0 2-1 16,0 0-22-16,0-2-22 15,0 0 45-15,0-1 0 16,0 0-48-16,0 0-232 15,0-1-406-15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35:18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16335 784 728,'-9'-4'488,"3"0"-326,-12-3-45,0 7-15,-4 1-16,-5 9-13,-4 6-28,-5 9-21,-1 15-4,-1 9-7,1 10-12,3 8 5,4 11 6,5 4 10,2 8-5,-7 63-17,11 16 22,16-122-13,3-7-1,4 40-7,5-12-1,8-13 1,11-6-1,8-11-2,11-12-31,10-16-69,10-12-36,5-23-84,106-115-371</inkml:trace>
  <inkml:trace contextRef="#ctx0" brushRef="#br0" timeOffset="488.027">16798 819 980,'0'-5'766,"0"3"-628,1-4-105,3 5-33,4 1 0,-2 0-2,11 1 1,5 5-13,3 3 2,2 9 2,-5 2-5,-4-1-20,-8 2 10,-6 4-13,-8-2 38,-10 10 23,-9 6-23,-1-2-9,-3-1 0,11-11-1,6-11-16,7-5 1,3-6-8,4-3 22,5 4 11,4 0 5,2 2 8,11 7 1,4 2-8,0 2 21,-2 7 6,2 4 7,-8 6-2,-1 9-11,-2 8-14,-4 6 10,-5 0-7,-7 6 5,-9-4 8,-7-3-13,-6-4 19,-7-4-7,-4-10-16,2-10 3,3-11-7,3-11-8,0-12-55,2-14-125,5-17-293,7-182-271</inkml:trace>
  <inkml:trace contextRef="#ctx0" brushRef="#br0" timeOffset="1743.099">17557 337 1130,'4'0'209,"2"0"-166,1 4-4,-4 6-4,-1 2 26,-2 10 10,-5 10-25,-8 14 17,-8 8 9,-14 9-45,-6 4-27,-1-6-10,8-19-52,14-14-19,12-16-52,11-10-67,10-10 89,16-6 111,11-9 6,11-8 17,4 0 4,-3 3 19,-3 12 16,-10 6 13,2 10-5,-9 8 8,-4 0-21,-13 2-28,-7 4 7,-1-3-18,-14 2 22,-4 9 34,-15 8 29,-14 13-43,-20 7-54,-11 5-6,-3-7-136,10-6-61,14-13-8,17-10-131,15-15-6,7-8 52,4-8 74,5-10 216,4-5 108,1 2 56,2 11 32,-1 6 5,-3 8-78,5 12-85,6 11 152,7 16-43,3 17 24,1 19-45,2 75-1,-5 62-73,-17 14 29,-5-185-42,-1-4-27,0-6 0,-7 32-12,-1-13-1,2-19-24,3-14-23,5-11-9,5-15-35,5-26-181,9-21-250,3-27 344,15-81 77,-12-43-144,-1 10-87,-21 108 293,-2 60 40,0 0 289,0 7-47,0-19 20,2 10 46,-2 10-76,4 12-55,2 6-96,7 0-61,10 1-14,11 1 7,9-2-5,6 2 14,-1-1 2,-2 2-3,-6 3-15,-9 7-6,-6 6 0,-7 6-10,-5 6 5,-6 8 5,-2 13 28,-6 12 1,-5 20 10,-5 58-2,-6 22-1,0 1-13,10-127-8,1 3-3,0-6-11,-7 28 5,-1-10-4,3-15-2,0-12 0,-1-2-29,-2-13-61,2-2-45,-3-15-76,-2-13-121,4-23-43,-6-10 11,1-12 59,-1-4 305,-2-1 71,-1-2 190,3 6 39,3 6-14,4 14-47,6 7-44,8 3-45,6 4-68,10 6-59,7 4-19,8 5-4,-2 10-6,1 7-4,-14 10-28,-7 10-31,-8 6-12,-17 20-28,-12 7 41,-13 9-139,-9 2 12,2-8 60,5-10 129,14-14 6,10-13 161,12-11 50,5-5-59,2-2-70,8-2-40,4 3 14,5-1 40,8-3-20,7-4-38,5-3-14,-1-4-24,-6-4-15,-6-3-140,-7-4-127,-19-72-339</inkml:trace>
  <inkml:trace contextRef="#ctx0" brushRef="#br0" timeOffset="1950.111">17661 1126 1158,'4'11'96,"1"8"-69,3 19 69,2 15 56,2 12 8,-3 11-49,-2 10-39,-2 10-37,-3 0-16,-5-3-2,-2-12-17,0-13-24,4-22-80,2-12-71,4-14-86,20-23-313</inkml:trace>
  <inkml:trace contextRef="#ctx0" brushRef="#br0" timeOffset="2244.1279">18237 623 1302,'18'-12'171,"0"0"-132,19-5-33,6 3-5,-4 3 16,-3 8 4,1 3 10,-7 3-17,3 4-1,-5 4-4,-10-1-9,-2 1-24,-6 4 7,-8-2 17,-3 8 15,-8 5 23,-11 8 49,-11 11-33,-15 7-54,-8 5-9,-6-2-126,6-6-54,7-10-119,12-11 29,-25-5-90</inkml:trace>
  <inkml:trace contextRef="#ctx0" brushRef="#br0" timeOffset="2770.158">18270 843 535,'10'-6'174,"1"2"-39,5-5 20,0 6-35,-6 9-29,0 4-14,-4 3-2,-2 9 37,-4 5 1,-6 3-5,-8 10-41,-9 2 2,-12 13-58,-4 4-11,-1-5-75,12-7-89,6-10-20,16-15-76,6-13 32,6-9 93,10-9 87,0-12 39,12-3 9,-2-2 80,6 0 52,1 6 48,-5 8-11,2 9-55,-4 1-45,-2 5-12,-4 3-18,-5 0-16,-5 3-23,-2 1-14,-6-1-1,-10 11 15,-10 7-12,-23 12-84,-16 18-237,-15 4-140,0-2-6,9-6 479,21-16 78,22-15 115,18-15-82,15-7 63,9-6 209,10-3-55,6-11-97,7-3-60,3-3-48,2 0-52,-1-1-28,4-1-23,-1 2-14,-7 1 0,-5 6-6,-12 2-22,-6 5-74,-9-1-99,-12-1-135,-40-40-505</inkml:trace>
  <inkml:trace contextRef="#ctx0" brushRef="#br0" timeOffset="2973.17">18441 1109 1006,'0'5'375,"0"-5"-277,0 5-98,2 6 0,1 13 87,0 14 61,2 15-14,-2 11-13,-3 12-37,-8 15-39,-6 64 3,7-108-21,-4 50-16,-1-9-11,0-8-45,2-8-94,1-11-130,-3-13-223,-11-2-434</inkml:trace>
  <inkml:trace contextRef="#ctx0" brushRef="#br0" timeOffset="4129.236">16654 940 34,'-5'-3'625,"1"-3"-479,-5-8 43,1 7 24,3-1-27,0 1-33,0 0-15,0 3-11,5 0-4,-3 0-34,3 0-23,-3 1-27,3 0 6,0 3-15,0-1-2,0 1-5,0 0-8,0 0 3,3 0-17,-2-2-1,6 0-13,12-5 5,21-7 8,20-2 1,15-3 0,-3 2-1,-3 7 0,-12 2 0,-13 7-2,-11 2-10,-10 4-3,-12 2-6,-6 1-3,-8 7-9,-9 7 33,-9 7 36,-12 11-1,-11 4-14,-6 2-9,-3-2-5,2-4-7,8-6 0,10-8 0,11-7-1,11-12 0,8-3 0,6-7-20,0 3 7,2-1 7,2-1-11,11 2 18,11 2 0,8 2 13,3 0-8,0 7-5,-6 0-10,-2 5 9,-3 8 1,-3 4 0,-4 6 9,-3 8 6,-6 3 8,-6 0 5,-1 7-8,-5 5 7,1 2-6,-2 0-9,-2 3 1,1-5-2,-1-4-10,2-8 0,-1-7 8,1 1-7,-4-4-1,1-2 0,-3-3 16,2-8-16,2-1 10,-3-7-1,2-5 1,0-4 4,2-3 6,-2-4 19,3 2 11,-5-1-1,-1-6 4,-9-1-32,-8-4-22,-5-3-9,-4-5 1,-1 0-31,1 2-43,2-5-20,4 0-39,7-9-107,-11-88-982</inkml:trace>
  <inkml:trace contextRef="#ctx0" brushRef="#br0" timeOffset="4813.275">19061 588 843,'0'0'333,"0"0"-127,-2 0-46,2 2 1,0-2-2,0 2-45,0 0-60,-1 0-47,2 4-7,5 7-25,5 13 20,12 19 5,5 22 26,29 68 28,0 43 28,-18 36-40,-24-82-24,-5-15-3,-10 1-6,-10-8 0,-1-63-3,-5-2 3,-4-4 0,-21 44-9,-7-10-43,-5-7-71,1-10-212,-60 13-433</inkml:trace>
  <inkml:trace contextRef="#ctx0" brushRef="#br0" timeOffset="7082.405">4520 2269 948,'-21'5'134,"6"1"-59,-12 6-39,10-2 37,12-8 41,4 0-18,2 0-43,1-2-14,4 2-15,8 3 12,9 5 10,8 1 13,17-4 29,21-3-8,68-14-13,52-25-13,31-31-19,-56 22-10,3 2-11,-27 12 4,-3 12-5,-4 0-5,10 4 2,-17 13 16,-7 1-13,14 5 1,7 3-2,0 2 0,-16 3 0,-8-2-12,-7 3 8,-6-8-8,-6 1-2,-9-3 1,-55-4 1,-3 3 0,-6-2 1,22 2-1,-5-3 1,-6 3 1,0-9 5,-1 5-6,3-2 7,-6-1-8,4 0 0,-2 4 1,-4 0-1,-3 1 0,-2 2 0,-3 1 0,-1-1-1,0-3 1,4 0 2,0 0-1,6-3 1,2-1-1,1 0 0,-6 0 0,-3 2 1,-8 0-2,-2 1 0,-5 1-1,-1-5 1,0 5-1,-2 0 0,3-1 1,2-2 0,-1 3 1,3-1 8,1 1-8,-4 0-1,0 0 1,1 0-1,0 1-1,-4 2 0,0-3-5,-4 1 5,-1-1 1,-2 0 0,0 0-1,0 0 1,0 0-1,0 0-8,3 0-42,0 0-35,3 8-251,-12 6-551</inkml:trace>
  <inkml:trace contextRef="#ctx0" brushRef="#br0" timeOffset="35372.022">3830 4228 903,'-2'1'162,"0"1"-102,0-2-45,0 2 7,-1 0 113,2-2 5,-1 0-44,-1 1-50,3-1-31,0 0-15,0-1-30,3 2-129,0 3-151,-3-8-278</inkml:trace>
  <inkml:trace contextRef="#ctx0" brushRef="#br0" timeOffset="35821.048">3456 3867 941,'-1'0'183,"-2"0"-67,1 0-79,2 0-2,-2 3 41,0-3-11,2 0-38,0 0-21,0 0-6,0 0-38,0 0-70,0 0-105,-6-4-73</inkml:trace>
  <inkml:trace contextRef="#ctx0" brushRef="#br0" timeOffset="37518.1449">3203 3664 828,'-2'-1'240,"2"1"-98,-1 0-73,1 0-16,-2 0 11,2 1-17,0-1-25,0 2-4,0-2 2,0 0 5,2 0 11,-2 0 2,0 0 4,1 0-5,2 0-8,3-2-16,7 1-2,3-3-10,6 0 6,0 2 7,5-1 2,3-1 14,4-1 3,0 1-1,4 0-7,-2 0-1,0 2-12,-4 0 2,3-2-5,0 4 0,-2 0-8,3 3 1,0 4 4,0-1-6,10 3 0,5 0 2,16-11 8,48-11-1,-75 2-3,41-8-4,-10 1 5,-11 5-1,-11 3-5,-9 4 1,-10 2 5,-4 2-5,-3 2-1,-3 2-1,7 2 0,4 2 0,6-2 1,4 2 0,1-1 0,5 0 0,-1 1 0,2-5 1,-4 1-1,-3 2 0,-7-4 0,-4 3 1,-3-2-1,0 2 0,-2-2 0,4 3 0,4-4 0,1 1 0,3-2 0,3-1 0,-1 0 0,2 1 1,-1-2-2,-1 2 6,0-2-6,3-3 0,-1 2 1,-1 1-1,-1-2 1,0 1 0,-2 0-1,-1 1 1,-3-1 0,-2 1-1,1 0 0,-2 1 0,-1-2 0,-1-2 0,2 5 0,-2-2-1,2 3 1,2-4 1,0 4-1,3-3 1,1-1 0,-2 1-1,-1 1 1,-8 0-1,1 2 0,-6 2 0,3 0-1,-3 1 1,2 0 0,0-2 0,2 2 1,2-3 0,3-3-1,2 2 1,2-3 1,1-2-1,-6 2 0,0-2 0,-6 5-1,0 1 0,-2 0 0,2 1 0,-1 1-1,2 2 1,0-2 0,3 0 1,2 2-1,2-2 0,-2-1 1,2 2-1,-3-2 1,-3-1-1,2 0 0,-2 0 0,5 0 0,-1 0 0,-1-1 0,3 1 0,3 0 1,-3 0-1,2 1 0,1 2 0,0-3 0,0 0 0,-5 4 0,2-1 0,-5-2 1,-2 1-1,-2 2-1,-5-2 1,-2 0 0,-6 2 0,0-3 0,-7-1-2,-1 0-11,0 0-43,-1 0-91,-4 3-66,-11 1-118,-72-7-536</inkml:trace>
  <inkml:trace contextRef="#ctx0" brushRef="#br0" timeOffset="39590.2639">3164 5725 339,'0'-3'310,"-2"3"-116,2 0 19,0 0 7,0-3-29,-3 3-22,3 3-29,-1-3-32,1 0-26,0 0-32,-3 0-32,3 3-18,0 0-7,4-1-5,5 4 11,12-2 1,10 6 8,6-5-1,9 0 4,6-2-4,4 1 14,9-4-7,-3-4-2,4 0-2,-3 0 1,2-1-5,-2-4 3,3 5-8,1 3 8,0-3-8,5 4 7,-2-2-7,0 1 0,-2 1 0,-7 0 0,0 0 0,-1 0 0,0-1-1,0-2 2,-3 6-2,2-3-6,1 0 6,-3 0 6,-6-6-4,3 2 4,-7-4-6,3 2 0,-5 2 1,1 0-1,1 3 1,0-2-1,4 6 0,3-2 1,2 1-1,1 0 0,0-4 6,-6-1-6,-1 0 0,-2 0 0,-3-1 1,4-1-1,-3 2 0,2 3 0,2 3-1,5 5 1,4-6 0,7 6 6,10 0-6,51 8 9,10-13-1,-1-10-7,-56-5 0,-39 4 8,-1 0-7,-3 3 3,35-10-4,-7 4 6,-8-1-7,-6 6 1,-9 2 0,-4 7-1,-6-3 0,-2 4 0,-1-3 0,0 1 1,-2 1-1,2-3 1,2-3 6,-2 0-6,3-1 0,0-1-1,0 1 1,-5 4 0,-2-2-1,-1 2 1,4-1 5,-4 1-5,3-3-1,0 0 1,-2 3 0,-3-4 0,-5 1 0,-2 2 0,-8 1-1,-4 0 0,-3 0 0,-1 0 0,-1 0 0,2 0 0,-7 0-11,-3-2-50,-10-2-109,-10-2-302,-101-39-629</inkml:trace>
  <inkml:trace contextRef="#ctx0" brushRef="#br0" timeOffset="40798.333">3612 3892 668,'0'0'113,"-2"2"-79,2 0-25,0 0-8,0 0-1,0 0 1,2 2-1,1 2-39,0-3-84,1-3-203</inkml:trace>
  <inkml:trace contextRef="#ctx0" brushRef="#br0" timeOffset="42865.451">3486 4820 786,'-1'-4'222,"1"0"-53,-3-2-61,1 2-40,2 4-25,-1 0-8,1 0-11,0-4-6,0 4 3,0-2 4,0 1-4,0-4-12,0-1-8,0-2-1,-1-1-55,-3-5-287,-20-23-628</inkml:trace>
  <inkml:trace contextRef="#ctx0" brushRef="#br0" timeOffset="44919.5689">3317 4649 490,'0'0'207,"0"0"-93,-3 0-14,3 0 1,0 0-2,0 1-27,0-1-26,0 0-13,0 0-13,0 0-5,0-1-3,0 1 0,0 0 0,7-3 0,-1 2 6,3 1-2,5-2 1,3 0 4,8-2 10,4-2-5,2 4-11,3-1 9,-2 3-8,0 0-7,0-2-1,-1 2-7,2 0 16,-2-2 1,6 2-8,-1-2-1,0 1-1,3 1-7,2-3 7,-1 2-7,3 1 0,0 1 1,0-1-1,6 0 5,1 0-5,2-1-1,4 1 1,-6-3 5,2-4-5,1 0 0,-4-1-1,-4 0 2,-1 3-2,-1-5 0,-1 6 0,0-6 0,1 8-2,-3-2-11,1 2-13,0 0-1,-7 2 3,4 2 2,0-2 4,-4 2 3,-1-2 1,2 2-2,-5-2-19,1 2-5,1-2 2,-4 0-2,5-2-17,1 0 0,-1 0 9,1-2 21,1 0 6,1 2-30,-3 2-15,1 0 13,-3 0 26,-4 6 6,0-4-1,-5 0-8,2 0 19,-4-2 11,2-4 0,-2-2 1,2 0 8,-2 3-3,4 0 0,0-1-5,-1 1 0,3-3 0,-5 2 0,3 1 0,-6 2-1,1 2 0,-2 6 0,-1-1 0,5-2-9,-2 0-6,2 0 4,2-4-2,-1-2-5,5-1-14,-3-1 14,1-5 9,-3 5 8,0-2 1,-3 4-1,-2 4 1,-4 0-1,0 6 0,2-2 0,-3 1 0,4-2 1,1-1 0,2-1 6,0-3 12,-1 0 12,-1-2-1,-1 1-11,1-2-5,-4 2-1,3-3-4,-2 3-7,2-2 1,-1 2-1,5 1 0,1-2 0,1 2 0,3 0 0,2 0 0,0-1 0,3-5 0,0 2 5,-1 0-4,3-2-1,-5 3 1,1 0-2,2 3 0,-2-2-1,5 4 1,-1 1-1,2 0 1,1 3 0,-2-2 15,-1 0 27,-1-1 25,0-3-4,-2-3-16,-2 3-17,5-8-17,6 2-4,2 0-1,2-1-7,4 1 0,-4 0 0,0 0 0,-8 3 0,-10 2 0,-5-2 0,-6 3-1,-2 0 1,-5 0-1,3 0 0,3 0-6,0 0-3,4 0 1,2 0 2,0-1-10,3 1-29,-2-2-12,-2 2-6,2 0 4,1 0 34,0 0 19,0 0 5,2-2 1,-1 0 0,-1 0 0,-1 0 0,2 0 1,-2 2-1,2 0 0,-6 0 1,4 2-1,-2 0 1,-1 0-1,1 0 0,1 2 0,4-3 0,5-1 0,0 0 0,1-1 1,-2-1-1,-1 0 2,-1 0-1,-2 2 0,0 2-1,-1 2 1,3 0-1,-2-3 0,3 2 0,1-3 0,3 0 1,-1 0-1,0 0 0,1 0 0,2 0 0,2-4 0,1 0 1,-2 0-1,3 0 0,-5 2 0,2 0 0,-6 0 0,-2-2 2,-6 4 11,-1 0-4,-4 0-8,-1 0 0,4 0-1,-4 0 1,5-4 0,5 2-1,-1-3 1,6 0 0,-6 1-1,1-5 1,-3 5-1,-2-2 1,1 2-1,1 2 0,2 2-6,3 0-15,4 2-33,4 4 27,-4 5-105,21 0-90</inkml:trace>
  <inkml:trace contextRef="#ctx0" brushRef="#br0" timeOffset="47051.6899">7371 3666 174,'0'-2'282,"2"1"-126,0-3-86,1 2-41,-1 0 19,-2 0 10,0 2-14,-2 0-10,1 2 37,-1-2-4,-2 0 7,1 0 19,2-2-3,-1 2-18,-1-3-26,2 0-8,-1-1-2,1 1 0,-2 0-23,1-1-1,-1 0-3,-1-1-8,0-1 0,-1 2 10,0 0-5,2 3 3,-1 1-8,-2 0-1,0-3-2,3 6-7,-1 0 2,-1 0 6,-1 7-8,-2-1-1,-3 3 9,3 6 1,-5 4-15,2 4 15,-5 5 0,3 5 0,-1 3 1,-1-4-1,5 1 7,1-3-6,-1 2 0,2 0-1,2-2 0,-2-1 1,2 1 0,2-3-1,1 0-6,0-1 5,0 0 1,0 2 0,-1 0 0,2 1 1,2 0 11,-3 1-3,3-2-9,0 1 2,0 5 4,0-2-5,-2 6-1,2-2 1,-2-1-2,0-1 2,2 0-1,-1-3 1,1 5 7,0-4-7,0 2 5,1-2 0,3-1-5,-2 5 25,1 4 17,-1 1-22,2-5-15,-2-6-4,2-5-1,-4-3 8,3-7-3,-2-3-6,3 1 0,-3 0 1,5 1-1,-3-1 0,1 3 0,2 3 7,4 2-7,0 0 8,-1-3-19,-2-5 23,2-4-7,0 1 1,-1-1 1,-2-1-6,2-3-1,-2-1-3,0-2 3,3 1 7,-2-2 2,1 0 2,1-2 4,0 0-9,5-1 1,-1 2-5,2-3-1,3 1 1,-2-1-1,2 2 7,-3-2-8,-2 0 1,0 3-1,-5 1 0,2-3 0,-4 3 0,1-2 0,-4-2 1,4 4 5,-4-4 6,2-4 8,1 2 4,1 2-3,-2-2-15,-1 0 9,-1-2 25,3 0 37,-3-2-16,2-3-11,0-2-17,1-2-15,-1-8-3,2-4-5,2-3-2,2-6-7,-1-3 0,0-2 7,0-2-7,-3 0 0,-1 5 0,0 1 5,-3 2-6,-1-4 1,-1 2 0,-2-3 1,-1-9-2,0-6 8,-3-13-7,3-6 0,1-4 0,2 0 5,1 7-5,2 5-1,1 7 0,-3 8 1,0 1 0,1 7-1,-3 0 0,-3 4-9,1-3 9,-2 1 1,-1 2-1,-1-6 0,1-2 0,-1 7 0,3-1 0,0 6 2,1 7-1,0 0-1,1 5 1,1 2 0,-4-2-1,1 8-10,0-2-5,-2 1-1,-1 6 8,0-3 8,-4 1 0,2 2 0,1 0-12,-1 2-7,1 2 10,1 1 1,0 2-11,-1 1-22,0 0-20,-1 0 17,0 1-4,-9 2-60,-3 6-97,-5 0-139,-75 12-244</inkml:trace>
  <inkml:trace contextRef="#ctx0" brushRef="#br0" timeOffset="49365.8229">3187 3767 198,'0'0'229,"0"0"-79,0 0 2,0 0 32,0-1 10,0-1-43,2 1-49,-2-2-28,-2 2-23,2-1-9,-2 2-8,-1 0-13,1 0-15,-1 0-6,-4 2-5,-1 2 4,-5 3-7,0 5 7,-1 2-1,4 2-5,0 3 7,-4 7-2,2 2 2,-1 2 0,-1 4-1,-2 1 1,4 2 0,-2 2 0,-1-1-1,6 3 0,-1-1 0,-3-1-1,4 4 2,1 1 0,1-4 0,4 1 0,0-1-2,0-2 2,6 0 0,0 3 0,0-2-1,1 3 1,3 3 1,0-2-1,-1-2 1,1 4 1,-1-4 4,0-6-6,-2 1 0,-1-2 0,0-1 1,-1 2 0,-1-2 12,1-2-12,1-1 5,0-4-6,-1-1 1,3 1 0,-2-1 0,2-2 0,-1 6 0,1 0-1,-1-2 1,1 2 0,2-1-1,1-3 0,-2 2 1,0-1-1,2-1 1,-2-3-1,0-2 1,0-2 0,4-4-1,-6-1-1,2-3 1,-2 0 0,2-1 0,3 1-1,-2-2-1,1 4 2,1 1 0,-3-3 0,3 4 2,-2-3-2,1 0 0,-2 3 0,1-7 1,-3-1-1,0-2-15,-1-1-12,0 0 21,0-3 6,1 0 1,3 0 5,-2-3 15,1 3-4,0 0-2,-1-3-2,1 3-5,1-2-2,2 0-5,-2 2 6,1-4-5,1 2-1,0-2 5,4-2 5,-3-1-10,1-4 13,2 0 7,-2-8 1,-2-3 13,2-4 2,0-3-10,-3-7-1,-1-5 1,0-3-3,1-4-12,-2-4-6,2-2 4,-3 2-4,0-4-5,-2 4 5,0 1 2,0 0-2,0 1-5,-3 1-1,4-6 2,-4-3-1,2-3 1,-2-1-1,-2 1 8,1 6-8,-2 4 0,0 5 10,2 4-10,-3 4 1,3 0 4,0 2-6,1-1 0,0-4 0,1 3 0,-1 0 0,0 3 0,0 1 2,-1 3-1,-3 4-1,-1 4 0,-3 1 0,2 4 0,0 4 0,1-3 12,1 7-4,-2-3-7,3 3 6,2 2-6,-2-2 1,1 2-1,-1 3-1,0-2 1,0 2-1,2-1-9,-1 5-3,-1-2 12,2 3 4,-2-1 5,3 1-8,0 0 0,-5-2 5,2-2-5,-2-3 0,-2 3 6,-3-8 1,1 1-7,-1 0 0,2-2 5,-2-3-6,1 4-5,4-2 5,1 5 6,1-1 0,-1 5-5,2 2-1,-1 0 0,1 2-1,1 1 1,-2 0-8,3 0 1,0 0 7,-2 0-2,1-3 2,0 3 0,-1 0 1,2 0 1,0 0-1,0 0 0,0 0 0,-2 0-1,2 0-7,0 0-26,0 0-42,0 0-5,0 3-11,0-3-7,0 0-10,0-3-39,0 3-45,0 0-10,0 0-11,6 4-41</inkml:trace>
  <inkml:trace contextRef="#ctx0" brushRef="#br0" timeOffset="50544.89">3458 3279 363,'-2'0'289,"2"0"-176,-1 0-74,1 0-21,0 0-18,0 1-20,0-1-101,3 2 1,0 1 64,10 6-158</inkml:trace>
  <inkml:trace contextRef="#ctx0" brushRef="#br0" timeOffset="51670.955">3486 3196 175,'0'0'227,"0"0"-70,0 0-32,-1 0-53,1 0-69,1 4-3,1 4-62,6-1-5,17 31-82</inkml:trace>
  <inkml:trace contextRef="#ctx0" brushRef="#br0" timeOffset="53398.054">3455 3155 298,'-3'-2'375,"3"2"-172,0-2-94,0 2-44,0 2-22,0-2 4,3 2-22,3 3-17,6 5 7,1 5 24,3 2 3,4 5 6,2 3-3,2 1-3,-2-3-9,1-1-6,-2 3-8,3-3-5,-1-1-5,-1 3 0,0-2 3,-3-6-11,-2 0 5,-3-3-5,-1-4-1,-4 1-31,-2-2-182,-4 0-263</inkml:trace>
  <inkml:trace contextRef="#ctx0" brushRef="#br0" timeOffset="53623.066">3824 3082 1109,'-5'0'299,"0"0"-148,-9 4-97,-6 12-37,-11 19-10,-15 20 2,-7 13-8,-11 7 8,7-5-8,7-10-1,14-13-10,15-12-68,17-12-89,11-2-148,41-17-264</inkml:trace>
  <inkml:trace contextRef="#ctx0" brushRef="#br0" timeOffset="53872.081">4161 3266 868,'3'0'219,"4"1"-161,12 3-41,4 4 1,8 5 13,3 7 13,-1-3 7,3 11-32,-3-3-5,-2 5-5,-5-2 1,-3 1-8,-6-2 5,-4 2-7,-6-3-40,-3 7-207,-16 46-277</inkml:trace>
  <inkml:trace contextRef="#ctx0" brushRef="#br0" timeOffset="54090.0929">4429 3195 1097,'-12'-3'216,"4"7"-123,-15 2-67,2 13-16,-3 7-2,0 2-2,2 2-5,-4 0 1,6-1-1,3 1-1,7-4-114,8-3-153,34 10-88</inkml:trace>
  <inkml:trace contextRef="#ctx0" brushRef="#br0" timeOffset="54328.107">5119 3249 800,'7'-4'186,"0"0"-63,4-3-15,-2 7-50,7 6-19,-2 1 2,6 6-2,4 6-11,4 0-11,2 8-2,5 5-8,-1-4 2,0-1-7,-4-5 8,-3-9-10,-2-3-88,16-2-241</inkml:trace>
  <inkml:trace contextRef="#ctx0" brushRef="#br0" timeOffset="54547.119">5503 2985 773,'0'0'522,"0"3"-474,-7 4-47,0 8-1,-7 12 18,-9 10 13,-5 10-4,-6 10-9,-7-4-7,-1 4-11,2-8-56,10-13-143,0 9-281</inkml:trace>
  <inkml:trace contextRef="#ctx0" brushRef="#br0" timeOffset="54794.134">6134 3074 691,'11'7'159,"-2"2"-115,5 10 5,6 6 10,-5 4-19,4 0 28,4 3 4,2 1-9,2 0-26,6 1-7,-6-1-19,-1 0-4,-2-5 5,-7-3-12,-4-2-24,-4 1-191,-10 29-306</inkml:trace>
  <inkml:trace contextRef="#ctx0" brushRef="#br0" timeOffset="55026.147">6494 3063 1192,'-3'-3'219,"1"2"-114,-2-1-65,0 2-13,-3 3-7,-4 7-20,-6 8 0,-7 15 0,-6 9 6,-7 7-6,3-1 0,4-3-45,7-7-115,7-6-136,19 9-208</inkml:trace>
  <inkml:trace contextRef="#ctx0" brushRef="#br0" timeOffset="55312.1629">6986 3118 752,'5'1'96,"1"5"-67,7 3-13,6 8 43,1 3 50,5 11-20,1 1-22,3 0 13,3-2-11,-5-4-15,-1-3-23,-6-1-14,-2-3-7,-2 0-1,-2 5-9,2 4-9,-7 5-64,4 2-167,2-7-81,20 21-208</inkml:trace>
  <inkml:trace contextRef="#ctx0" brushRef="#br0" timeOffset="55544.176">7436 3029 845,'-1'-2'219,"-1"2"-34,-6 2-76,-4 5-62,-12 12-10,-6 7-10,-4 11-4,-6 9-7,-1 8-10,-2-1-6,6 0-27,0 2-237,-57 72-557</inkml:trace>
  <inkml:trace contextRef="#ctx0" brushRef="#br0" timeOffset="56380.224">3480 6244 1057,'-1'0'291,"0"0"-168,-3-1-75,4 3-47,0-2-1,0 6-5,2 4 5,0-2 1,0 0 7,0-1-7,-2-3 0,3-4 5,-3 0 0,3-5 0,-3-2 6,4-2 11,0-8-4,-4 2 5,-4 5 66,0 1 54,4 7-39,-3 0-49,3 4-25,-3-4-14,3 4-17,-3 2 0,2 6-10,1 5-65,4 7-120,12 9-125,69 33-327</inkml:trace>
  <inkml:trace contextRef="#ctx0" brushRef="#br0" timeOffset="56738.245">4225 6274 733,'1'9'159,"1"0"-118,2 4-25,-2-4 2,6-1 38,-1-16 100,0-1-6,5-4-50,0-5-34,-5 3-22,-2-4-13,-5 1-8,-1 2-8,-6 0-3,1 3 48,-6 9-29,1 4-21,-2 4-10,-7 9-7,5 3 1,0 0 6,4 1 0,5-5-1,5 4-5,1-3-3,6 3-78,6 2-177,38 13-415</inkml:trace>
  <inkml:trace contextRef="#ctx0" brushRef="#br0" timeOffset="57371.281">5243 6425 1143,'-6'-3'208,"2"3"-146,-8-3-41,2 3-5,-1 3 8,1-3 0,3 0-13,3 0-4,0 0 1,0 0 7,1 0-2,-1-3 13,-3-1-10,3-5-7,0-2-3,-2-8-5,-1-2 5,1-2 2,-1 3 35,-1 7 14,4 5-7,-1 5 19,2-2-3,2 2-32,-1 3-16,2 0-18,0 3-13,2-2-8,-1 3 10,1 0 1,1 4 9,1 0 0,3 3 0,3-5-11,0 0-45,2-6-36,6-2-49,-1-5-136,21-41-364</inkml:trace>
  <inkml:trace contextRef="#ctx0" brushRef="#br0" timeOffset="58113.323">6070 6080 714,'-1'3'247,"1"0"-164,-2 9-14,1 2 70,-1-2-13,4 4-39,1 1-45,4 2-21,2 0-10,8-6-1,-4-5 7,6-6 26,1-6-5,-4-8-2,4-4-14,-8-3-5,-2-4 2,-7 3 5,-5 2 32,-2 3 56,-5 7-17,0 1-53,2 7-27,-5 4-15,1 6-8,2 12 1,-5 3-65,10 5-66,4 2-63,15 0-113,46 28-293</inkml:trace>
  <inkml:trace contextRef="#ctx0" brushRef="#br0" timeOffset="58587.351">7155 6028 1150,'0'0'160,"0"1"-136,0 4-23,0-4 32,2 3 6,-4 3-17,2 7-7,2 1-4,-2 4 8,0-1 7,0 5 7,0-2 10,1 0-4,-1 2-15,3-4-3,0 1-4,0-9-8,1 0-3,2-7 4,0-6 4,3-4 8,3-11-4,-1-9-6,-1-5-12,-1-8-4,-6 1-4,-5 8 7,-2 5 1,1 13 7,-2 2 11,0 9 0,1 7-18,-1-1 0,-1 7-7,0 10-35,1 4-219,-5 25-583</inkml:trace>
  <inkml:trace contextRef="#ctx0" brushRef="#br0" timeOffset="63822.65">3618 5732 565,'-3'0'60,"1"2"-60,-1-2 0,0 0 39,2 0 68,1 0-31,-2-2-29,2 2 14,0-2 5,-1 1-19,1 0-26,-2 1-21,2 0-50,-3 6-203</inkml:trace>
  <inkml:trace contextRef="#ctx0" brushRef="#br0" timeOffset="77875.454">3347 6728 252,'0'-3'249,"0"3"-72,-3 0-33,3 0 10,0-1 17,0 1-15,-4 0-40,4-2-29,0 2-20,0 0-13,0 0-21,0 2-16,0-2-10,0 0-6,0 0 0,0 0-1,0 0 12,0-2 32,0 2 37,0-2 4,0-2-17,0 0-37,0-7-17,0 0-5,0 4-8,0 1 5,0 2 0,0 4-5,0 0-1,0 2-8,0 0-4,0 0-4,4 2-7,-1 5 10,1 5 5,6 8 8,-1 3 0,4 5 0,1 3 0,2 1 1,-1 0-1,3-3 1,-1-5-1,2 0 2,1-12-2,-1-1-10,0-7 9,1-6-14,-3-4 15,4-7 9,-1-7 30,3-8-27,0-3-12,0 1 23,-7 4-5,1 2-6,-3 4-12,-3 10-5,0-2-1,1 8-19,1 2 1,0 6-5,0 2 20,-1 7 9,-1 0 8,-1 4-7,2 1 6,-3-1 2,2 1-3,5-1-5,2-1 1,8-4 3,1-6-5,7-2-6,10-8 6,8-6 26,4-6-25,4-8 6,-4-5-7,-6-3 6,-5-3 4,-2 4-2,-5 2-1,-8 6-7,-6 7-8,-10 9-10,-8 7-22,0 8 17,-3 3 23,2 2 2,1 4 4,1 2-5,2-3 5,3 3 0,9-4-6,4-3-12,12-7 12,2-4 0,5-6 17,2-7-8,-4-6-2,2-7-1,-4-5 0,1-8-6,0-8 16,1 4-15,-5 0 12,-5 10-13,-14 11 0,-9 13-12,-3 8-39,-3 6 6,3 7 45,0 1 7,0 9 4,1-3-4,2-2 1,2-3-8,-3-5 9,0-2-8,2-3 0,-4-4-1,3-3 0,0 3-85,-3-6-202,-6-1-376</inkml:trace>
  <inkml:trace contextRef="#ctx0" brushRef="#br0" timeOffset="78720.5019">4054 7540 873,'0'0'284,"0"-1"-41,0-2-32,0 2 1,-1 1-82,1 0-80,0 0-49,0 0-1,0 1-84,0 2-138,1-2-12,2 3-49,4 3-71</inkml:trace>
  <inkml:trace contextRef="#ctx0" brushRef="#br0" timeOffset="79445.544">3767 7405 286,'0'-3'616,"1"3"-422,-1 0-29,2 0-14,-4 3-11,2-2-4,0 1-16,-1 2-37,1 0-26,0 0-17,1 4-8,5 7-1,0 5-4,0 4-10,0 9 2,-1 7-4,-2 5-4,-3 4-2,-2 3-3,-2 2 3,-1 2-4,1-1-4,-1-2-1,0-10 1,4-8 0,-2-9 5,3-12-5,3-3-1,0-10 0,1-1 1,1 0-1,4-1 1,6-3 10,1-4-10,7-4 11,4 3-12,-1-5-15,0 2-37,2-3-85,5-4-157,45-51-392</inkml:trace>
  <inkml:trace contextRef="#ctx0" brushRef="#br0" timeOffset="79649.555">4183 7741 1304,'11'-3'225,"0"1"-101,9-5 73,7 0-61,1-4-49,2 6-46,2-2-29,1 1-11,-1 0 0,-8 0-1,-4 6-71,-8 0-174,-12 9-294,-40 29-257</inkml:trace>
  <inkml:trace contextRef="#ctx0" brushRef="#br0" timeOffset="79850.567">4258 7989 1487,'0'1'303,"0"-1"-163,8 3-29,-2-2-50,10 3-29,10 0-19,7 2-1,3-2-11,1 0-1,0-4-48,2-1-159,2-2-273,0-1 107,43-3-527</inkml:trace>
  <inkml:trace contextRef="#ctx0" brushRef="#br0" timeOffset="80233.589">4787 7528 1141,'0'1'616,"0"1"-528,0-1-88,0 2-6,3 6-3,4 10 9,3 9 15,2 13 17,2 7 5,-5 6-7,-1 8-7,-4 3-7,-1 4 10,-3-3-2,0-2-3,-3 1-5,6 0 4,-3-6-13,0-8-1,2-13-5,-2-13 1,1-8 4,0-8-6,-1-8 9,2-1 3,-2 0 6,0-1 14,-2-1 19,1-5 0,0-2-29,-1-3-22,-5-9-34,-1-3-66,2-6-263,-11-59-651</inkml:trace>
  <inkml:trace contextRef="#ctx0" brushRef="#br0" timeOffset="85885.9119">3365 5730 607,'-3'-1'129,"-2"0"-6,-1-5-30,2 3-4,4 2-1,-3 1-19,3 0 5,0 0-23,0-3-9,0 3-3,3 0-5,-3 0 5,0 0-1,0-3 2,0 3-4,0 0-7,2 0-14,-2 0-15,1 0-1,-1-2-17,1 2-1,1 0 13,2 2 6,3 1 15,2 0-14,1-2-1,5 2 1,6 0 8,4 0-7,5-2-2,1-1 6,2 3 0,-1-1-5,-2 1 5,-3 1-5,-2-1 0,-4 3 0,6-3 0,-7 1-1,0-2 6,-1 2-6,2 0 1,-3-1 9,3 1-10,0 1 0,1-1 1,2-1 0,1 1 6,2 1-6,-3-2 10,0-1-11,0 2 1,-1 0 1,-3 0 4,0-1-6,-2 1 2,1-1 5,-2 1-1,1 1-4,2-1 2,-1 5-3,2-4-1,-1 1 11,3-4-10,-5 4 0,0-2 0,0 0 7,0 2-7,0-4 5,-1 0 0,3 1 4,0-3 2,-2 2-6,3 2-5,2-2 6,-4 2-6,2-2 5,0 0-5,1-1 5,-4 2-4,1-3-1,-4 4 8,-2-4-3,2 0 3,-4 0 0,0 0-9,3 0 2,2 0-1,1-4 5,5 1 1,-1 3-7,2-1 6,-1 1 2,-2-2-8,-4 0 2,4 2 5,-7-1 4,-2 1-11,1-3 6,3 1-5,2 1 5,6-5-6,7 0 8,2-4 4,3 0-11,4-2 10,3-3-2,-5 3-8,-3-1 8,-8 4-9,-4 5 2,-10 1 4,-4 0-5,-6 2 0,0 1-1,-4 1 1,4-1-1,-2 0 0,7 3-1,-1-3 0,5 1 0,1-1 1,6 0 0,0 0 0,0 0 9,3-4-8,-2 1-1,0 1 0,-4-3 0,-3 3 5,-6 1-5,-1 1 0,-2 0 0,1 0 0,-3 0 0,-1 0 0,0 0 0,0 0 2,0 0 11,2 0 16,-2-3 2,0 3-1,0 0-6,0 0-4,-2 0-4,2 0 1,-1 0-2,2 0-5,-1 0 1,0 0-5,0 0-6,-8 3-7,6-3-11,0 0-14,1 0-55,-2 3-147,-3 4-224,-24 18-258</inkml:trace>
  <inkml:trace contextRef="#ctx0" brushRef="#br0" timeOffset="88163.0419">6112 8002 1211,'-1'0'298,"1"3"-191,-3-2-98,3 1-9,0 2-11,0 6 11,-2 6 5,-2 3 13,-7 8-13,-4 4-5,-4-2-66,-2-4-104,5-10-146,-1-36-362</inkml:trace>
  <inkml:trace contextRef="#ctx0" brushRef="#br0" timeOffset="88393.055">7095 7194 1393,'-2'0'319,"2"0"-211,-1 2-61,0 1-11,1 2-17,0 7-13,2 11-5,0 9 7,-2 9-8,-3 8 0,-4 8-90,-12 5-122,-59 102-299</inkml:trace>
  <inkml:trace contextRef="#ctx0" brushRef="#br0" timeOffset="88688.072">6967 7629 572,'12'-15'833,"4"3"-698,11-10 21,4 3-1,-1 5-41,-6 10-66,-3 4-32,-3 7-14,1 13-2,-5 10 0,-5 14-9,-4 16 2,-8 17-20,-4 5 15,-2 2 6,2-7 5,1-12 1,2-15 1,4-12-1,0-15-1,1-7 0,6-7-6,2-5 6,9-1-16,8-7-2,8-6-122,14 0-379,92-37-110</inkml:trace>
  <inkml:trace contextRef="#ctx0" brushRef="#br0" timeOffset="88998.09">7808 7838 1424,'-9'-3'369,"-6"6"-250,-13 8-83,-8 7-20,-2 9 7,6 3-2,10-4-15,9-5-6,12-2-1,10-1-19,6 0-17,1 2 31,8 1 3,5-4 3,-1 1 9,4 0-8,-4 3 5,-1 1-6,-5 2-5,-5 3 4,-4-1 1,-7-1 1,-5-7-1,-4-1 11,-8 1 28,-7 0 9,-11 3-41,-7-5-7,2-4-184,-45-40-481</inkml:trace>
  <inkml:trace contextRef="#ctx0" brushRef="#br0" timeOffset="89498.119">6618 8690 1339,'-5'0'217,"4"-3"-55,-2 3 2,3-1-40,4 1-58,8 1-49,18 5 4,21-6 30,58-3 9,29-12-9,16 0-3,-36 11-9,9-2-2,-10 0-4,-9 6-12,0 10-15,-10-3-4,-6-7-1,-51-1 0,-8-3 0,-7 1 8,26-3-9,-19 0-1,-17 3 1,-14-3-18,-9 0-47,-12-5-104,-98-37-510</inkml:trace>
  <inkml:trace contextRef="#ctx0" brushRef="#br0" timeOffset="90498.176">8878 7284 1111,'0'2'504,"0"-2"-277,0 0-70,2 0-55,10-6-51,11-3-22,11-6-16,16 0 2,1 4-7,6 6-7,-1 2 0,4 3 11,7 0-6,1 0-5,3-4-1,-3-2 0,-5-2 0,-11 3 0,-13 0-30,-14 1-58,-9 4-152,-40-1-312</inkml:trace>
  <inkml:trace contextRef="#ctx0" brushRef="#br0" timeOffset="90721.189">9308 7277 1052,'0'0'478,"0"0"-324,0 3-44,-2 0-16,-2 0-41,2 5-28,-6 6-11,-12 17 17,-13 10 10,-16 14-22,-14 6-10,-5 6-9,-3 1-52,9-9-87,14-11-77,17-9-93,-2-5-356</inkml:trace>
  <inkml:trace contextRef="#ctx0" brushRef="#br0" timeOffset="91114.211">9232 7685 810,'3'17'167,"-2"6"175,4 19-98,-5 6-61,-3 4-25,-3 3-44,-5-10-45,4-6-42,2-13-18,2-8-8,3-11-1,2-4-27,-1-6-55,2 0-4,2-9-13,10-12 77,1-14 16,6-11 6,4 2 0,1 10 0,2 12-1,7 14 1,3 6 15,6 14 0,0 5 27,-2 6 42,-6 2-31,-9 5-11,-11-3-6,-6-5-2,-11-4 11,-9 0 15,-14 3-6,-17 3-18,-11 1-15,-8-4-10,4-11-11,11-10-6,11-9-60,2-12-48,17-11-251,13-110-394</inkml:trace>
  <inkml:trace contextRef="#ctx0" brushRef="#br0" timeOffset="91300.222">10017 7059 1377,'0'1'309,"-2"2"-183,1-3-78,1 4-16,0 6-31,1 5 1,5 9-2,6 7-109,3-4-148,12-7-257,58-22-125</inkml:trace>
  <inkml:trace contextRef="#ctx0" brushRef="#br0" timeOffset="91602.239">10397 6991 1064,'-2'1'370,"2"-1"-202,-4 4-112,3 2-16,-2 6 1,-5 6 41,-7 7 5,-8 7-15,-11 4-31,-16 6-22,-10 6-19,-5-3-6,1-5-58,8-9-2,14-8 15,11-14 34,13-3 17,8-6 27,9-6 63,6-2-2,4-1-26,10-6-28,13-1-23,11-3-10,11 3 7,8 3-8,6 3 0,-3 4 6,-2 0-6,-9 2-65,-14 4-180,-2 12-322</inkml:trace>
  <inkml:trace contextRef="#ctx0" brushRef="#br0" timeOffset="92389.284">10202 7389 1342,'0'0'306,"0"0"-189,0 1 23,0-1-5,-3 2-57,1-2-48,-2 7-23,-7 5-1,-5 9-3,-7 4-3,5 4-16,4-3-19,8-7-14,3-6-11,7 0-2,8-1 31,2-4 22,9 4 9,5-6 0,1-1 6,-4 1-5,-2 0 5,-9 0-6,-8 5-9,-7 4 9,-11 6 7,-7 7 23,-11 4 2,-3-1-20,2-1-7,5-4-4,7-6 4,5-5-4,8-6 0,2-5-1,8-3-7,8-1-34,12-2 28,12-6-2,6-8 7,4-1-28,-8 3 24,-12 3 11,-11 7 1,-12 4 5,-9 4 84,-6 3-11,-7 11-48,-14 9-29,-4 12 6,-2 5-7,3 3 0,7-2 0,7-4-1,9-3 0,9-12 1,4-5-1,4-6 1,3-3 17,3-5 17,10-1-2,1-5 2,11-2-13,6-5-19,4-4-2,7-6-49,2-6-100,4-5-179,0-3-318,63-59 133,-102 53 113,-15 17 400,-1 6 346,-3 3 109,0-14 9,-2 10-177,1 5-23,2 8-104,2 2-89,0 5-68,2 4-3,2 11-2,2 11 2,2 5 0,-2 2 0,4-3 1,-2-1-1,-5-6 0,-2-3 0,-1-8-11,-4-5-118,-5-6-222,-22-33-620</inkml:trace>
  <inkml:trace contextRef="#ctx0" brushRef="#br0" timeOffset="93199.33">10848 7394 1204,'0'-2'346,"0"0"-91,3-2-90,-3 4-64,0 3-61,0-2-37,-3 3-3,1 8 0,-4 7 6,-8 16 5,-3 10 1,-7 4-12,4 3 8,3-3-8,7-5 0,9-7 0,5-10-2,10-4-7,5-9-15,7-8 18,0-8 6,7-2-6,-3-2 6,-9 1 0,-3 2-4,-10 6-7,-8 4 6,-10 13 5,-12 13 0,-8 8 0,-3 8-18,2-5-5,5-7-4,10-7-34,9-9 4,4-9-2,6-11-41,6-2 16,6-9 84,8-8-9,1-5-2,8-8-118,2-7 8,-3-1 7,-1 4 114,-9 7 21,-10 18 124,-8 8-19,-3 9-19,0 7-32,3 10 40,0 6-19,4 3-37,0 0-23,-1-7-14,0 0-11,1-7-4,0 0 1,0-5-1,-4-2-7,-3-2-126,0-1-235,-10 5-551</inkml:trace>
  <inkml:trace contextRef="#ctx0" brushRef="#br0" timeOffset="93466.345">11692 6791 1895,'-7'-1'234,"1"1"-172,-4 0-44,3 8-15,-2 6-3,0 5-6,-1 11 6,-4 4 8,-1 3-8,-12 5-8,-10 2-32,-10 1-23,-7-4-44,3-6-74,3-4-77,11-11-217,-21-6-74</inkml:trace>
  <inkml:trace contextRef="#ctx0" brushRef="#br0" timeOffset="93645.356">11397 7126 761,'14'4'248,"-2"4"-41,15 10-18,-6 15 28,-5 12-19,-5 15-67,-5 7-46,-6 11-34,-7-1-10,-1-1-22,0-5-8,1-9 1,-2-13-12,5-8-34,0-11-83,4-14-153,7-14-250,39-76-51</inkml:trace>
  <inkml:trace contextRef="#ctx0" brushRef="#br0" timeOffset="93883.369">11835 7190 1531,'0'2'225,"0"6"-220,0 10-4,0 13 31,5 10 22,3 12 7,6 3 2,8 10-18,10 4 3,4 1 15,4 0-34,6-7-1,1-3-2,3-7-10,4-12-1,1-10 0,-7-18-7,-9-19-8,-8-12-5,-11-16-46,-10-12-121,-30-118-359</inkml:trace>
  <inkml:trace contextRef="#ctx0" brushRef="#br0" timeOffset="94073.38">12217 7179 1039,'-21'15'653,"-2"6"-501,-23 17 28,-12 14-26,-7 3-22,-8 9-66,1 2-37,2 7-23,7 3-6,8-4-33,16 6-98,17-7-160,11 62-521</inkml:trace>
  <inkml:trace contextRef="#ctx0" brushRef="#br0" timeOffset="94590.4099">12678 7196 1134,'-3'-4'367,"3"-2"-80,0-1-85,0 2-79,0 5-61,3 3-53,3 5-9,5 8-6,9 14 6,3 14 0,-1 9 1,-3 2 6,-3 0-6,-6-7 1,-6-3 4,-2-6-6,-7-3-21,-4-3-83,-7-2-206,-32 21-289</inkml:trace>
  <inkml:trace contextRef="#ctx0" brushRef="#br0" timeOffset="94903.428">12856 7151 1160,'17'-13'294,"0"1"-150,20-10 3,8 3 21,3 4-52,0 4-37,4 5-40,3 3-18,-4 4-13,2 7-7,-7 7 0,-7 7-1,-9 8 2,-9 7-1,-11 8 11,-6 7-11,-12 6 0,-11 4 15,-5 3 7,-9-2-1,-1-2-4,-4-8-7,-1-4-4,1-6-7,-1-7-21,4-15-48,3-7-75,2-16-196,4-14-241,-35-96-25</inkml:trace>
  <inkml:trace contextRef="#ctx0" brushRef="#br0" timeOffset="95210.4449">12906 7412 681,'5'-11'318,"1"-1"-29,7-14-62,11 8-31,4 1-11,7 5-82,3 8-49,3 0-27,-3 8-21,0 4-5,-14 10-1,-9 1-140,-17 14-28,-18 15 41,-23 4-113,-18 9-77,-14 2 92,0-10 146,9-6 79,16-14 115,21-13 104,14-13 53,13-4-4,10-9-65,10 2-56,9-4-57,13-1-21,14-5-23,4 3-4,5-4-19,-2 4-14,-5-3-9,-5 0-38,-13 2-77,-9-8-395,-6-73-547</inkml:trace>
  <inkml:trace contextRef="#ctx0" brushRef="#br0" timeOffset="95605.4679">13150 6777 1036,'0'0'521,"0"6"-470,1 2-42,0 13 0,1 13 78,-4 19 63,-2 15-57,-7 16-34,-14 59-28,-12 24-2,7 16-16,23-72-12,7-10 0,2-55 1,0 1 10,4-10 6,5 34 9,5-12 1,6-18-11,9-12 26,11-13 34,8-13-1,9-18-8,4-8-13,-1-16-11,-2-3 5,-11-5-11,-4 1-7,-7 0-8,-9 10-14,-11 8-2,-9 12-1,-6 5-4,-3 9-2,-2-1-57,2 3-92,0-1-44,7-11-269,21-82-688</inkml:trace>
  <inkml:trace contextRef="#ctx0" brushRef="#br0" timeOffset="96083.495">13943 6932 1766,'0'0'244,"0"0"-151,0 3-25,0-2-32,0 3-36,2 6-3,1 7 3,0 8 7,0 8-7,-3 5-6,-8 3-48,-7 6-53,-3 1-79,-4-2 12,1-8 26,5-6 37,0-9 51,9-8 39,6-5 3,5 0 18,4-3 18,1 3 37,6 2 14,-1 6-16,2 5-26,-3 3-14,-9 7-4,-7 12-8,-13 13 11,-12 11-8,-7 7-4,0-1-1,3-11-1,5-18 2,12-14 9,5-20 74,10-8 85,5-7 19,0 2-56,4-3-50,6-4-8,13-3-25,6-1-25,6-8-16,0-4-7,0-1 0,2-6-34,-3-11-40,-5-4-88,-2-11-316,18-146-616</inkml:trace>
  <inkml:trace contextRef="#ctx0" brushRef="#br0" timeOffset="96413.514">14295 6784 1515,'0'2'263,"0"-2"-115,2 0-46,-2 4-18,3-3-58,6 8-10,-2 3-8,4-2-7,-3 11-1,-5 1-5,-10 12-77,-14 7-122,-17 13-47,-16 7-119,-3-8 68,8-5 188,12-15 114,11-18 122,13-7 179,13-8 147,7-7-188,10-2-125,15-6-56,18-5-20,12 4-23,11-4-29,2 3 1,-6 8-8,-2-1-6,-9 2-60,-13 4-120,-11 4-276,-22 13-154</inkml:trace>
  <inkml:trace contextRef="#ctx0" brushRef="#br0" timeOffset="96773.535">14380 7153 777,'-19'3'325,"2"1"-73,-15 3-90,5 7-21,6 1-4,4 7-59,4 7-30,3 4 6,-3 7-9,2 0-6,5-5-8,3-5-7,6-8 14,3-4-2,6-9-5,13-3 5,13-6-10,17-9-7,11-8-19,6-5-58,4-4-79,-3 3-148,-5-3 2,-10 4 76,-18 3 150,-19 8 57,-17 2 205,-10 7 38,-11 2-120,-6 4-10,-1 6-14,-1 6-44,3 6-32,1 1-10,7 2-1,1 1-11,4-1-1,-4 1 0,0-1-62,-4-1-166,-9-1-112,-66 8-364</inkml:trace>
  <inkml:trace contextRef="#ctx0" brushRef="#br0" timeOffset="96986.5469">14306 7446 1283,'0'1'271,"-3"-1"-163,3 8-79,-3 11 4,-2 13 132,-4 13-8,-7 14-64,-4 2-33,-6 6-27,-7 6-15,-1-5-6,-1-8-3,7-10-9,10-21-6,7-9-48,10-13-65,7-11-109,12-17-64,100-118-228</inkml:trace>
  <inkml:trace contextRef="#ctx0" brushRef="#br0" timeOffset="97217.56">14504 7595 542,'3'-3'574,"-1"2"-323,1-1-22,-5 5-5,1 10-115,-2 10-47,1 6-8,4 10-27,1 6-20,8 4 4,0 0-2,8 1-9,1-11 2,-1-7 5,4-9 20,-1-10 29,3-4 2,-1-6-44,0-5-13,-4-8 8,2-6-9,-5-8-71,-3-8-136,-11-3-283,-42-71-373</inkml:trace>
  <inkml:trace contextRef="#ctx0" brushRef="#br0" timeOffset="97462.574">14382 7467 1001,'-6'4'175,"3"2"-116,-7 4-14,4 13 85,4 7 1,-1 7 32,3 14-29,2-2-49,-2 10-20,-3 1-34,-4 4-14,1-2-1,-4-7-16,1-3-40,2-4-217,-8 45-331</inkml:trace>
  <inkml:trace contextRef="#ctx0" brushRef="#br0" timeOffset="97787.5929">15553 6660 1388,'0'0'123,"0"0"-123,0 0-69,2 7 15,2 3 54,-2 5 60,2 8 1,1 0-20,0-1-17,1-5-12,-4 4-2,-2-7 4,-2-2-14,-7 3-102,-49 16-453</inkml:trace>
  <inkml:trace contextRef="#ctx0" brushRef="#br0" timeOffset="98012.606">15183 6844 1158,'0'0'727,"2"2"-666,-1 7-61,2 10 0,0 15 47,4 13 32,-4 8-28,0 5-21,-3 2-16,-3-4-2,-6-1-12,2-10 0,-5-6-81,-1-9-122,-2-9-118,-23-12-468</inkml:trace>
  <inkml:trace contextRef="#ctx0" brushRef="#br0" timeOffset="98244.619">15228 7008 1589,'15'-8'166,"1"2"-76,23-8-6,13 1-19,11 1 1,10-2-36,51 2-11,-85 8-7,37 1-11,-11 3-1,-17 6 0,-18 2-2,-9 1-11,-14 5 8,-11 1 5,-8 10 42,-15 4 0,-18 6-30,-11 4-12,-15 0-91,-3 1-287,-113 36-293</inkml:trace>
  <inkml:trace contextRef="#ctx0" brushRef="#br0" timeOffset="98476.632">15299 7025 337,'0'0'1369,"0"0"-1224,2 4-145,-2 3 0,0 10 20,-2 7 94,1 11-27,-5 6-27,-7 0-14,-3 4-20,-4-1-16,-9-1 2,0 4-12,-4-2-22,3-3-44,3-2-69,3-8-165,6-10-63,0-19-211</inkml:trace>
  <inkml:trace contextRef="#ctx0" brushRef="#br0" timeOffset="98725.6459">15404 7199 1204,'0'2'162,"0"9"-105,-3 8-5,-7 10 14,-4 11 41,-8 9 2,2 1-35,1-2-16,8 0-25,5-7 2,8-7 5,4-5 2,7-10 9,11-5 0,6-5 6,8-6-24,8-7-19,3-5-1,0-7-13,2 1-11,-5-8-52,-2-3-124,-7-5-340,12-69-669</inkml:trace>
  <inkml:trace contextRef="#ctx0" brushRef="#br0" timeOffset="98995.662">15716 7161 1580,'-6'6'197,"-3"-2"-154,-9 11-43,0 11 39,-6 9 16,0 7 7,2 7-11,-3 3-11,0 3 1,-1 0-16,-7 2-11,5-6-4,-8 0-2,-4-6-1,-2 1-6,-5-6-1,-5 0-12,0-3-19,3-4-11,12-9 9,10-7-18,7-14-86,11-17-73,29-82-408</inkml:trace>
  <inkml:trace contextRef="#ctx0" brushRef="#br0" timeOffset="99177.672">15754 7156 1675,'1'5'153,"-1"5"-152,2 11-1,0 5 68,2 7-29,4 0-27,3-1 1,5-3-2,1-7-11,2-5-63,-1-7-197,13 7-328</inkml:trace>
  <inkml:trace contextRef="#ctx0" brushRef="#br0" timeOffset="99350.682">15919 7520 868,'0'5'307,"-3"2"-179,-1 8 37,-3 12 39,-6 7-44,4 2-83,-6 0-20,9-2-35,0-7-7,0 6-15,-6 1-140,-8 3-67,-63 40-348</inkml:trace>
  <inkml:trace contextRef="#ctx0" brushRef="#br0" timeOffset="99846.7099">15483 7741 1347,'1'10'137,"1"2"-125,1 15 81,-2 17 94,-1 6-16,0-3-67,-1 1-61,2-12-20,-1-5-8,0-8-8,-1-6-7,-2-5-6,-6-5-66,-7-4-33,-10-3-154,-5-3 59,-2-3 127,-3-2 70,2 7 3,1 2 99,8 9 39,4-1-35,10 5-25,10 1-36,8 3 9,16 2 8,10 2-11,14-9-14,10-7-14,4-6-8,6-8 0,2-6-12,0-5-42,-5-11-19,-8-2-28,-15-6 26,-13 0 63,-14 5 12,-12 7 49,-3 13 23,-5 7 15,2 8-61,-4 12-38,1 5-8,-4 11 8,5 11 0,5-3-7,2-1 7,2-6 1,0-4-1,-1-7-20,-2-5-131,0-10-125,-2-29-24</inkml:trace>
  <inkml:trace contextRef="#ctx0" brushRef="#br0" timeOffset="100057.723">16541 6773 1423,'17'-4'138,"-3"4"-108,13 0-30,-6 4-17,-11 6-17,-2 5 20,-10 3 13,-8 6 1,-11 5-69,-19 2-51,-16 5-177,-130 56-181</inkml:trace>
  <inkml:trace contextRef="#ctx0" brushRef="#br0" timeOffset="100197.731">16193 7090 358,'15'0'627,"9"-4"-390,26 2-12,12-5-80,3-3-64,6 0-9,-4-2-44,-3 3-27,-6-2-2,-11-2-30,-10 3-110,-15 4-131,-27-5-262</inkml:trace>
  <inkml:trace contextRef="#ctx0" brushRef="#br0" timeOffset="100438.7439">16285 7167 1130,'-3'14'128,"0"-1"-70,-4 18 32,3 4 42,4 7 5,3 9-28,1 2-34,-4 6-28,-4 1-14,-5 6-8,-3 6 5,-8 6-13,0 7-2,-3-3-5,-1-7 2,3-12-12,2-7-12,1-4-84,6-7-180,6-16-36,23-47-549</inkml:trace>
  <inkml:trace contextRef="#ctx0" brushRef="#br0" timeOffset="100642.7559">16312 7377 1584,'8'-8'184,"4"0"-95,15-4-28,9 4 25,6 2-16,1 2-14,2 8-32,1 0-8,-1-2-16,-9 0-4,-4-2-77,-11 0-143,-5-4-317,-25-29-518</inkml:trace>
  <inkml:trace contextRef="#ctx0" brushRef="#br0" timeOffset="100822.7659">16460 7216 1494,'0'6'183,"-3"2"-157,-1 13 80,-2 5 46,2 5-49,-1 4-64,4-3-22,1 4-17,1-4-54,4-2-185,3-8-261,28-17-199</inkml:trace>
  <inkml:trace contextRef="#ctx0" brushRef="#br0" timeOffset="101330.795">16672 7322 1277,'10'0'195,"-7"0"-72,3 2-61,-3 5-23,-7 8 85,-4 8-16,-12 9-48,-6 5-25,-5 2-26,-2 0-9,2-1-56,5-9 23,8-10 9,8-9 24,7-10 6,5-6-6,7-5-27,11-10 0,12 1-90,6 1 18,3 9-156,-5 5-90,-6 10 54,-12 9 40,-14 7 16,-18 3 220,-17 7 15,-14 8 96,-18 1-44,-53 29-52,76-46 1,-35 20 52,20-11 133,23-10-35,21-16-98,25-9-34,15-6 80,16-7 18,10 0-7,7-4-22,-5-1 31,-4 7 19,-8 4-2,-13 0 31,-11 7-44,-14 3-57,-7 3-66,-4 10 0,-6 8 3,-4 10 18,-2 17 14,-2-1-26,-1 3-2,-1-4-7,-4-1-45,-6-8-49,-7-1-104,-2-7-89,-4-7-233,-57-18-301</inkml:trace>
  <inkml:trace contextRef="#ctx0" brushRef="#br0" timeOffset="101486.804">16320 7926 513,'15'-18'815,"1"6"-539,16-7-27,-1 13-127,2 24-47,1 11 12,2 10-18,7 12-21,2 2-5,2 1-13,-3 4-30,-8-2-85,-9-2 8,-1 34-551</inkml:trace>
  <inkml:trace contextRef="#ctx0" brushRef="#br0" timeOffset="130958.49">11984 2154 1251,'0'-11'281,"2"1"-115,-2-9-73,1 13-31,-1 0 10,-1 6-14,1 0-17,-2 3-14,0 2-27,2 10-20,2 23 20,1 18 17,-2 23-7,1 18 2,-5 65-4,-3 32 1,-6 57-2,-2-35 2,1-25-1,-5 5-7,1 3 0,2-5 5,4-16-4,8-17 7,-4 14-9,3-1 0,1-9 1,-4-35 6,3-25 1,1-69-2,1-3-5,2-7 0,-1 23 1,-1-12-1,1-12 1,1-5 4,-2-12-5,0-4 0,0 0 12,1-1 4,-1 1 1,2 0 0,-1-2-8,1 0-9,-2 0 1,1-1-1,-1 3 0,0 3-1,0-1 0,-2 10 0,0-1 0,1 3 0,-4-8 1,3 2-1,3-9 1,1-1 0,0-2 1,0-2 4,1 2-5,-1-2-1,0 1-6,0-2-61,-7-6-136,-67-56-1213</inkml:trace>
  <inkml:trace contextRef="#ctx0" brushRef="#br0" timeOffset="131936.546">2545 10171 1675,'0'0'376,"0"2"-265,-2-2-111,1 4-7,-1 0-22,-2 15 29,1 13 56,1 20-4,-2 23-16,-14 74-3,-21 52 3,-25 41-12,21-87-13,12-39-10,16-65-1,9-12 0,1-6 0,-3 25-43,7-25-47,2-20-21,7-16-23,4-23-59,10-24-130,40-223-961</inkml:trace>
  <inkml:trace contextRef="#ctx0" brushRef="#br0" timeOffset="132458.576">2577 10246 1451,'0'-2'348,"0"2"-236,0 0-112,2 5-40,4 12 40,5 13 108,6 14-19,7 15-46,2 12-1,1 11-1,-2 8-11,6 58-6,-2 4-5,-19-103-4,-5-8-9,12 37-4,-2-17-1,-1-21-1,-5-19-5,-4-11-1,-2-10 5,2-12 1,3-18 19,8-34-19,15-99-12,13-82-31,-4 55 19,-27 148 17,-2 9 7,-2 4 13,10-28 14,-3 12-1,-3 13-11,-6 9 6,-1 15-21,-1 5-2,-5 10-8,4 7-13,6 13 23,5 20 45,9 20-12,1 13 5,-4 13-11,4 58 12,-6 15-2,-3 1 10,-10-124-10,0-1-17,-2 0-2,8 40-2,-1-5-8,1-12-2,-1-11-5,-3-16 0,-3-16 0,-1-11-1,-4-11-37,-3-3-41,-4-19-18,-7-17-103,-62-175-452</inkml:trace>
  <inkml:trace contextRef="#ctx0" brushRef="#br0" timeOffset="133121.614">2002 9848 1438,'-2'0'476,"2"-3"-333,-1 0-77,4 3-6,7 3-41,23 0 1,57 4 40,78-3-3,5-3-18,-53-1-18,-4 7 7,-4 3 5,-3 12-4,-12-3-14,-12 8-9,-48-15-1,-4 2-5,-6-2 0,31 10 0,-11-3 1,-8-4 0,-9-4 0,-15-7-1,-5-3 7,-8-1 10,-4-1 4,-1-7 7,-4-16-23,-5-19-5,-10-18-45,-9-9 19,-8 3-5,-3 11 7,0 8 12,8 11 10,7 15 2,10 8 1,7 9-1,6 2 0,4 3-14,4 3-25,13 7-12,6 13 40,15 11 11,11 14 1,5 1-1,1 3-4,-3-6 3,-4-3 2,-3-2 4,-7-6 4,-10-6-8,-10-10-1,-7-5 2,-9-6 22,-7 3 12,-13 8 3,-18 13-12,-16 11-27,-9 8-8,-3-3-22,11-7-45,6-10-43,14 0-89,8-4-289,11 31-157</inkml:trace>
  <inkml:trace contextRef="#ctx0" brushRef="#br0" timeOffset="133348.627">4188 10426 1493,'8'4'241,"1"0"-71,5 3-13,5 3-50,-1-5-29,8-2 9,11-3-27,7-8-26,4-7-16,4-1-10,-7-4-8,-5 4-24,-10-1-56,-12 7-34,-13 7-52,-48 19-366</inkml:trace>
  <inkml:trace contextRef="#ctx0" brushRef="#br0" timeOffset="133533.637">3882 11059 1689,'0'2'486,"3"-2"-421,-2 0 1,8 2 40,12-2-50,22-4 5,59-10-2,47-17-31,-17-10-19,-37 34-9,6-4-130,6 5-37,1 16-151,-11-8-510</inkml:trace>
  <inkml:trace contextRef="#ctx0" brushRef="#br0" timeOffset="134961.719">7307 9939 1690,'0'3'192,"1"0"-184,1 5-8,0 0 0,1 10 45,2 8 15,4 8-15,0 4-18,0 1-3,-4 2 3,-4 6-5,-4-2 2,-4 5-10,-1-5-14,-2-2-5,-3-5-41,7-9-37,1-16-28,5-7 8,5-15 41,8-19 14,6-17-40,11-25 50,2-7 38,4 6 14,-5 14 103,-1 21-42,-4 21-32,3 10-2,-4 18-10,-3 8 4,-1 17 5,-6 7 14,-4 6-22,-2 1-16,-5 0 1,-4-11-10,-2-8-1,0-13-5,1-10 1,1-8 14,1-6 2,3-12-18,5-13-1,3-20-61,6-18 2,7-7-19,0-1 46,7 5 33,1 13 4,-6 21 16,-5 17 10,-6 18-17,-3 14 13,1 16 23,4 14 5,-1 12-9,-4 10 8,3 7-20,-1-3 10,-1-2-8,-1-15-22,-4-9-12,-5-11 6,-4-13-7,-2-4-39,-4-8-37,-3-4-46,-7-10-196,-40-57-576</inkml:trace>
  <inkml:trace contextRef="#ctx0" brushRef="#br0" timeOffset="135538.752">7141 9640 779,'-16'-18'220,"7"2"-124,-15-13 96,12 13 92,6 3-2,5 5-72,1 3-65,0 2-49,1 3-42,1 3-49,5 0 2,7-2-7,21 0 18,21 5 11,69 2-10,38 1-10,7 5 0,-54-4-1,0 7-7,-10-7 8,-19 2-8,-54-6 1,-2-3-1,-7-3 0,22 1 0,-16-1-1,-14-1 0,-11-2 6,-15-4-6,-7-8 0,-20-5-45,-12-9 12,-12-7 0,-1-2 10,4-4 10,3-1-4,10 4 7,14 14 10,13 5 7,11 11 6,9 4-13,9-2-3,9 7-6,11 8 3,18 7 5,7 15 0,3 14-6,-1 10 7,-5 4 20,-9 1 7,-7-6-8,-12-5-2,-8-6-7,-8-5-2,-8-2-2,-7-7 1,-10 2-7,-14-3-41,-16 7-77,-63 12-194,-107 2-661</inkml:trace>
  <inkml:trace contextRef="#ctx0" brushRef="#br0" timeOffset="135987.778">5579 10883 1270,'-10'-3'239,"4"0"-88,-7-5 80,6 0-60,7 2-54,2 5-49,2-2-35,3 3-17,7 4 7,16 8 5,13 2 5,16 11 5,17 5-10,67 27-8,70 9 16,51-31 10,-67-29-22,15-6-18,-3-10 2,6-14 5,0-2-11,-26-3-1,-14 5-1,-14 32-25,-30-20-53,-41-2-41,-59 4 64,-17-1-41,-7 9-15,0-9 34,-27 8-254,-148 19-424</inkml:trace>
  <inkml:trace contextRef="#ctx0" brushRef="#br0" timeOffset="136644.815">6491 11320 1815,'-2'0'244,"2"2"-190,-4 4-42,-7 8 2,-3 14 28,-9 12-2,-2 17-14,-2 8-13,1 2-5,0 4-1,-4-3 2,1-3 0,1-9-1,4-12-8,2-9-39,10-12-39,-2-5-68,13-14-223,24-52-310</inkml:trace>
  <inkml:trace contextRef="#ctx0" brushRef="#br0" timeOffset="137008.8359">6536 11364 1704,'0'0'234,"0"3"-171,0 3-63,-2 8 2,4 11 31,5 14-5,14 16-17,7 12 2,13 2 8,6 3-9,0-1-3,2-7-3,-5-2-6,-6-8 9,-7-5 30,-8-9-28,-10-14 10,-8-7 16,-5-9 19,-5-5 10,-7 0 3,-10-2-21,-10-1-27,-18-4-2,-13-8-8,-48-8-11,-20-3 0,91 13 0,1 1 0,-33-5-2,14 8-22,14-2-21,17 2-15,10 0-36,15-2-81,15-2-378,78-35-56</inkml:trace>
  <inkml:trace contextRef="#ctx0" brushRef="#br0" timeOffset="137490.8629">7141 11595 1701,'0'-4'340,"0"3"-220,-1-6-100,2 14-20,2 3 0,8 18 4,5 24 47,6 22 0,5 8-12,-1 8-3,-7-2 0,-4-1-7,-4-7 11,-4-9-4,-4-13-3,0-23-19,0-19-13,0-14 13,4-13 10,10-20 19,8-25-16,32-77-15,12-48-11,9-19-1,-27 94 0,-27 70-18,-5 4-6,1 6-13,16-22-8,-8 16-12,-4 11-11,-9 10-8,-5 8-11,-8 9-27,-2 3-140,-9 16-86,-55 60-374</inkml:trace>
  <inkml:trace contextRef="#ctx0" brushRef="#br0" timeOffset="150333.598">6044 9680 1144,'-5'-7'511,"2"4"-274,-5-4-60,2-1-42,1 1-22,1 3-19,3 4-25,1 0-36,1 0-16,1 0-11,0 0 0,-1 1 1,1-1 2,2 0-8,3 3 1,10-3 5,11 1 8,8-2 2,10-2-7,6 2-1,12-3-3,7-1 2,8 2-7,-3-3 6,0 5-6,-12-2-1,-7 3-1,-11 3 1,-13-2 2,-14-1-2,-10 0-8,-6 0-23,-6 2-32,-7-2-14,-14-2-52,-9 1-58,-11-2-172,-91-10-404</inkml:trace>
  <inkml:trace contextRef="#ctx0" brushRef="#br0" timeOffset="150928.632">5921 9726 1048,'-1'-1'326,"0"-2"-19,-1 3-46,5-4-87,-2 4-63,5-4-43,1 1-43,4 3-16,7 0-1,10 3 1,6 5 4,5 2 5,2-1-7,2 9-4,-1 0 1,1 1-8,0 1 8,-4 2-7,-5-1-1,-6-1 1,-5-5 0,-10 3 0,-6-4-1,-9 2 1,-9 3 0,-13 10 10,-10 1-11,-15 4-9,-3-1 8,-5 0-5,-4-3 5,1-3-6,5-1 7,7-4 0,11-3-5,13-2 5,13-9 0,6-4-13,8-4 13,1 0-1,10 0 2,15 0 17,16 0 24,15 0-6,10-4-10,0-2-8,-4-3 0,4 3-2,1 0-1,0 4 9,-3 2-15,-10 2-7,-9 0-1,-11 0 6,-5 0-1,-12-2-5,-8 0-1,-9 0 0,-2 0-7,-4-2-32,0 2-38,-4 2-14,-8-2-53,-2-2-47,-10 4-172,-45 7-325</inkml:trace>
  <inkml:trace contextRef="#ctx0" brushRef="#br0" timeOffset="151229.649">6080 10359 1172,'1'-5'332,"3"-5"-157,0-2-49,0 2 38,1 3-55,-4 7-64,-1 3-31,0 5-14,0 10 2,-3 15 34,-8 12 19,0 14-16,-6 5-16,-9 0-14,1-2-3,2-5-6,0-8-27,8-14-37,3-8-26,2-15-92,2-8-133,-12-53-257</inkml:trace>
  <inkml:trace contextRef="#ctx0" brushRef="#br0" timeOffset="151579.669">6020 10436 649,'10'-6'213,"0"2"-72,13-4 42,-3 6 11,1 2-34,-4 6-11,0 6-10,3 5-41,-1 9-28,4 3-14,-1 7-26,-2 7-6,-3-2-3,0 3-9,-4-5-2,-2-6-4,-2-8-4,-8-5 7,-1-6 3,-4-3 36,-5-2 25,-4 2 5,-10-1-25,-3-6-20,-6 0-12,-4-4-12,-3-6-8,2 0 7,3-8-7,1-1 0,3 1-1,6-1-14,0 6-20,4-1-46,3 6-17,5 2-41,8 4-319,20 10-257</inkml:trace>
  <inkml:trace contextRef="#ctx0" brushRef="#br0" timeOffset="151986.693">6401 10538 1326,'0'4'276,"0"-4"-169,2 7-1,2-1 20,4 3-25,5 8-34,7-1-28,1 7-18,1-1-13,-1-3-7,-2 7 5,-5-3-5,-4 6 0,-3 5 6,-7 5 19,-4 8 2,-2 3-8,-3-2-11,3-1-8,5-9 0,1-14 0,4-13 0,6-21 11,8-19 15,9-20-11,7-18-4,0-5-6,-1 3 5,-8 14 4,-1 12 0,-10 14 4,-3 7-4,-4 8-6,-4 6-3,-1 6-6,-2-1 0,-2 3-1,2 0-35,0 0-67,0 0-70,-15 3-448</inkml:trace>
  <inkml:trace contextRef="#ctx0" brushRef="#br0" timeOffset="181234.365">3195 13726 25,'0'3'36,"0"-2"-16,-1-1-13,2 2-7,0 1-10,-1-3-3,2 0 13,0-3 34,-2 0 34,-2-1-16,2 0-52,-6-3-120</inkml:trace>
  <inkml:trace contextRef="#ctx0" brushRef="#br0" timeOffset="182427.4339">3317 13374 562,'0'0'171,"-3"0"-45,3 0 6,-1 1 4,1 0-31,-3 2-51,3 5-37,0 6 5,4 7 68,1 16 0,0 11-19,-2 10-8,4 3-2,-4 0-8,4 1-25,-2-4-17,-1 2-2,0-1 9,3-4-2,-4-12-1,3-9-4,-4-12-10,2-11 8,-3-1 3,-1-8 0,0 0 6,0-4 4,0 2 11,1-2-1,-2 0-4,1 0-5,0-2-8,-1-4-12,-4-3-3,-4-13-77,-1-6-64,2-7-148,-15-75-343</inkml:trace>
  <inkml:trace contextRef="#ctx0" brushRef="#br0" timeOffset="182742.452">3361 13159 1059,'0'1'229,"-2"-1"-160,0 2-68,2 2 1,-1-3 46,0 6 0,-1 0-20,-1 5 4,0 11 20,-10 6 31,-7 9 10,-11 7-26,-12 10-28,-7 8-16,-5 1-14,2-7-2,9-10-5,13-13-2,11-16-6,14-10-49,5-8-167,8-4-354,36-52-75</inkml:trace>
  <inkml:trace contextRef="#ctx0" brushRef="#br0" timeOffset="182968.465">3389 13149 933,'2'3'324,"2"5"-311,8 13-7,5 4 24,5 11 63,5 5 17,2 2-7,1 5-20,0-3-29,0 0-18,-2-6-14,-2-4-14,-2-4 2,0-7-9,-8-7-1,-5-6-85,-5-6-55,-12-3-59,-57-27-328</inkml:trace>
  <inkml:trace contextRef="#ctx0" brushRef="#br0" timeOffset="183312.4839">3068 13730 1325,'-1'-1'340,"1"-2"-241,-2-1-99,4 3-22,1-2 19,7-8 3,13-3 100,13-13-41,14-7-28,3 1-17,0 7-14,-4 8-2,-13 15-14,-5 12-17,-2 6 16,-8 15 17,0 8 24,-5 15-9,-2 14 17,-4 9-2,0 10 1,-2 2-11,-1-5-4,1-11-4,-1-13-3,-3-17 0,-2-12-8,0-8 7,-7-6 1,-2 1-2,-13-3-7,-8 0-43,-6-12-170,-5-18-281,-73-136-619</inkml:trace>
  <inkml:trace contextRef="#ctx0" brushRef="#br0" timeOffset="183537.497">3321 13577 1288,'3'6'102,"0"4"-87,4 4 3,-1 11 15,1 4 66,-3 5 36,-2 6-18,0 2-42,-4 10-17,-2 4-4,-11 8-15,-2 6-19,-12 10-2,-7 2-18,-7 5-8,0-15-109,6-15-148,10-19 11,7-29-65,12-92-418</inkml:trace>
  <inkml:trace contextRef="#ctx0" brushRef="#br0" timeOffset="184002.5239">3976 13459 1255,'0'0'271,"4"0"-212,1 5-46,6-4 40,3 1-2,4 2-11,-3 4-28,1 0 2,-2 6-14,0 1-9,-8 5 9,-8 9 42,-6 6-18,-11 7-24,-8 3-4,6-18-55,6-9 22,9-12 35,4-6-28,5-2-57,2 1 23,-1 1 46,6 3 17,6 4 0,0 7-7,4 1 8,3 8 0,1 2 12,-4 5 17,2 1-2,-3-1 9,-2-1-6,-2-4 4,-3 5 38,-5 4 9,-1 4-21,-10 3 12,-8 13-3,-12-2-30,-7 8-19,-5 0-10,0-9-10,4-12-30,10-17-79,2-18-110,-30-71-338</inkml:trace>
  <inkml:trace contextRef="#ctx0" brushRef="#br0" timeOffset="184272.539">3770 13838 955,'-2'0'302,"2"-2"-179,-1 2-81,2 0 6,2 0 19,6 2-16,5-2 21,12 0 11,12-4-16,10-5 11,8-9-7,7 4-25,-8-2-14,-3 5-17,-6 4-6,-10 6-3,-6 1-6,-6 1 1,-5 1 7,-4 1-8,-6 0-25,-1 1-97,-7 0-32,2 2-119,14-25-359</inkml:trace>
  <inkml:trace contextRef="#ctx0" brushRef="#br0" timeOffset="185391.603">4650 13561 1225,'0'3'234,"-2"-3"-170,2 1-64,0 1 0,0 0 19,0 3 1,2 1-13,4 5 14,0 1-7,1 1-2,-1 6 1,1-2-7,0 4 2,-1 3-8,2 11-60,-3 4-315,-23 59-493</inkml:trace>
  <inkml:trace contextRef="#ctx0" brushRef="#br0" timeOffset="185618.616">4634 14061 1461,'0'0'237,"0"0"-220,4 3-17,-3-3 0,2 5 9,0 1 3,8 2 3,2 10-2,0-3 1,4 1-1,-5-2-4,-3-2-9,0 1-42,-2-4-67,1 4-37,-1-3-142,8-9-344</inkml:trace>
  <inkml:trace contextRef="#ctx0" brushRef="#br0" timeOffset="186796.6839">4705 13607 1146,'-2'0'215,"2"0"-76,-3 0-65,3 3-35,2 3-39,1 13 4,2 16-4,4 21 36,4 21-9,0 9-10,1 6-1,-5-2-2,-4-11-2,-3-16-3,0-17-8,-2-20 11,2-11-4,-2-8 4,0-7 16,0-8 4,-5-11-32,0-17-83,-1-25-29,-1-72-13,13-32 7,1 118 56,3 12 58,10-38 3,4 20 2,-1 18 25,0 14 12,-4 7 29,-2 14-34,2 7-13,-2 9-1,4 9 14,-4 7 32,0 7-8,-4 6-18,-4 9 3,-3 6-2,-6 1-11,-2 3-16,0-5-7,0-15 8,-2-15-5,4-19-2,0-8 8,1-7-15,2-19 0,5-18-43,5-31-28,13-71-11,-11 98 25,8-42 31,4 21 13,-6 18 13,1 24 6,-5 10-6,0 15 1,0 7 8,1 13 18,3 9 42,0 13-3,-1 10-12,-3 9 7,-2 4-19,-3-1-19,-4 3-5,-4 2-3,0-2-6,-3-3 0,-1-5-9,-1-10-17,-3-11-84,0-15 10,-3-13-56,-4-14-152,-43-64-870</inkml:trace>
  <inkml:trace contextRef="#ctx0" brushRef="#br0" timeOffset="187396.718">4602 13406 843,'-8'-6'452,"2"-3"-311,-7-3-21,6 7 28,7 0 5,0 3-64,3 2-83,0 0-6,0 2-36,8 3 12,6-3 24,17 5 11,13 1-10,14-2 15,49-3 23,19-20 1,18-8-16,-53 17 8,-4-4-17,-9 0-14,-47 6 14,-6 6-8,-7-1 2,23 1-7,-18 1 4,-10-1-6,-13 2 1,-3 0 22,-3-2 43,-1 0 9,-6-5-5,-9-5-49,-4-8-20,-10-8-1,-3-5-24,-2-6-10,2-4-2,9 7 15,6 9 13,9 13 8,8 8-1,2 4-6,5 0-16,6 6-22,7 0 23,14 11 14,11 3 7,6 5 1,0 3 6,-6 0 0,-10 3-5,-4-4-1,-12 1-1,-2-1-6,-5 1-7,-8 0 14,-9 8 21,-9 7-1,-10 8-14,-6 0-6,2-6-15,7-3-84,14-3-203,28 33-424</inkml:trace>
  <inkml:trace contextRef="#ctx0" brushRef="#br0" timeOffset="187631.731">6185 13675 1253,'7'0'181,"4"0"-119,13-1 31,0 1 19,4 0-61,2 1-27,0 1-4,7-4-7,2 0 8,1-6-6,-4 1-15,-5-2 0,-10 6-6,-6 1-106,-7 6-80,-8 6-162,-55 42-2</inkml:trace>
  <inkml:trace contextRef="#ctx0" brushRef="#br0" timeOffset="187840.743">5930 14362 1498,'0'-1'379,"6"-2"-307,7-10-48,11 0 47,10-5 4,16-1-32,1-2-17,9 6-14,5-2-5,-5 7-5,-1 7-2,-5 4-40,-5 11-107,-9 7-315,37 27-245</inkml:trace>
  <inkml:trace contextRef="#ctx0" brushRef="#br0" timeOffset="188844.8009">7408 13405 940,'-3'-2'333,"1"2"-99,0-2-78,1 2-44,0 2-31,1-2-22,-2 2-32,2-1-27,2-1-8,2 3-29,9 1 35,4-1 2,9 1 0,-2-4 14,1 0-8,-5-1-5,-2-2-1,-11 1 12,-2 2-11,-5 0 13,0 2-2,-2-2-2,1 3 5,-1-2 15,2-1 11,-1 0-7,1 2-11,-2-2-8,2 0-6,-1 0-8,1 0 1,0-2-2,0 2 0,1 0-6,-2 2 4,1-2 2,0 0-1,0 0-1,0 0-5,0 0 6,0 0 1,0 0-14,0 0-4,0 0-6,0 0 6,0 0 11,0 0 7,0 0-6,0 0 5,0 0 0,-8 0-20,4 0 7,-4 0 8,6 0-1,-2 2 1,4-2-24,0 0-8,0 0 17,2 0-15,-2 0-15,0-2 5,0 2-4,0 0 4,-2 0-44,1 0-221,-2 2-142,-6 5-41</inkml:trace>
  <inkml:trace contextRef="#ctx0" brushRef="#br0" timeOffset="189494.838">7486 13291 574,'0'0'370,"0"0"-196,0 0-159,0 2-15,3 2 0,-3-1 35,3 2 54,0 3-46,2 1 40,0 4-19,0 0-14,-1-3-8,-1 1-2,-1-1-7,-2-2-15,2 5-9,-2-4-1,0 2-8,-2 4-21,-1 0-96,-2 2-48,-4-3-173,-30 0-257</inkml:trace>
  <inkml:trace contextRef="#ctx0" brushRef="#br0" timeOffset="189852.8579">7383 13506 328,'0'0'200,"0"0"-143,0 0-26,2 0 32,-4 0 30,2 0 21,2 0-18,-4-2-4,2 2-2,0 0-2,0 2-10,0-2-16,0 0-16,0 0-13,0 0-15,0 0-1,0 0-16,0 0 5,0 0 0,0 0-5,0 0 0,0 0 0,0 0 0,0 0-1,0 0 0,0 0 8,0 0-8,0 0-42,0 0-135,9-2-107,24-1 10</inkml:trace>
  <inkml:trace contextRef="#ctx0" brushRef="#br0" timeOffset="190447.892">7446 13473 500,'0'0'132,"0"2"-97,0-2-16,0 1-8,0-1 7,0 3-18,4-2-14,-4 6-128,3 3-193</inkml:trace>
  <inkml:trace contextRef="#ctx0" brushRef="#br0" timeOffset="190888.918">7497 13331 555,'0'-1'283,"0"1"-100,-2-2-82,4 2-31,-2 0-11,1 0-8,-1 0-11,0 2-23,0-2-17,-1 1-1,1-1 1,0 4 0,-2-4 8,2 0-7,0 0-1,2 1-78,1 5-57,8 6-190</inkml:trace>
  <inkml:trace contextRef="#ctx0" brushRef="#br0" timeOffset="191430.949">7480 13314 710,'0'0'204,"0"2"-157,0 4-47,0 0 27,0 1 47,0-4 22,0 1-11,3 3-49,0 2 5,0 7 16,3-3-26,-1 5-11,-1-4-2,0-1 3,-1 1-8,0-2 2,2-1-1,-3-4-8,-1-2 1,0 1-5,-1-3-1,0-2 6,0 3-6,0-4 5,0 2-6,2-2-48,0 0-89,-2 0-121,-5 0-93</inkml:trace>
  <inkml:trace contextRef="#ctx0" brushRef="#br0" timeOffset="191749.967">7325 13606 572,'0'0'189,"0"0"-79,-2 0-22,4 0 13,-4 0 2,4-2-40,-2 2-61,1-1-2,1 1-51,-2-3-33,1 3-56,4-1-56,3-1 28,20-14-176</inkml:trace>
  <inkml:trace contextRef="#ctx0" brushRef="#br0" timeOffset="192351.001">7516 13361 488,'-2'-1'383,"2"1"-140,-3 0-80,2-2-25,1 2-1,0 0 14,0 0-29,1 0-53,-1 0-33,0 2-26,0-2-10,0 1-24,0 5 5,2 2 13,-1 4 6,2 4 6,1 1 13,-2 5-11,2-6 1,-3-1 3,0-1-5,2-4-6,0-1 7,-3 1-2,0 2-5,0-4 0,2 0-1,-2-2 2,0-4 4,0-2-5,0 0-1,0 0-32,1-2-92,1 2-88,-1-2-92,1 0-47,-1 0-20,-8-14-107</inkml:trace>
  <inkml:trace contextRef="#ctx0" brushRef="#br0" timeOffset="192876.031">7346 13677 618,'-4'0'660,"2"0"-509,-4-2-73,4 2-31,1 0 20,1 0 56,1 0-24,1 0-99,2-1-9,10 1 0,9-1 9,10-6 8,12-1-7,0-6 17,0 2-6,-6 6-6,-11 2-6,-4 7-1,-11 0 0,-1 5-11,-3 2 2,-3 5 10,-4-1 7,-1 8 14,-4 10 21,-3 6 2,-8 15-14,-2 8-15,1 3-5,-1 4-2,4-5-8,2-4 0,5-9 1,2-6-1,-1-9 0,4-16 0,0-5 0,1-8-16,2-6 4,0-3-9,3 0 13,9-9 8,9-3 47,6-9-17,10-12-8,-1-3-21,-3-1 11,-5 2-10,-6 9-2,-5 10-80,-7 4-79,-9 7-99,-6 6-33,-46-2-528</inkml:trace>
  <inkml:trace contextRef="#ctx0" brushRef="#br0" timeOffset="193270.0539">7565 13259 1066,'-2'-3'357,"1"3"-164,-1-1-85,0 1-42,2 0 23,0 1-20,0-1-30,0 3-39,2-1-26,0 6-1,3 8 27,1 6 9,3 1-9,-5 3-24,0 1-74,-4-4-53,-5 6-130,-33 42-246</inkml:trace>
  <inkml:trace contextRef="#ctx0" brushRef="#br0" timeOffset="193811.085">7355 13599 941,'-2'-2'297,"1"2"-148,1 0-83,1-2-14,1 2 25,2-4-44,8 3-18,6-2 25,9-1 13,1 2-23,4 2-9,-3 2-20,1 6 0,-7 0 7,1 0-8,-5 6 0,0-5 9,-5 1-8,-2-4 11,-3-3-11,1 0 5,-4 0 2,-3-3-7,-3 3-2,0-3-2,0 3-27,-3 2 30,2 4 5,-1 13 37,-5 10 34,-2 9-14,-2 9-26,-1 5-17,3 0-4,-4 1-13,7 3 6,0-3-7,-1-3-1,3-6 1,0-12-1,3-10 1,1-6-1,1-4 0,3-6 0,0 1-10,3-3-13,3-6 1,6-1 22,7-6 9,4-6 27,1-9-21,5 2-3,-4-3-6,-8 1-6,-4 7-39,-10 6-28,-3 4-49,-1 4-65,-2 0-104,1 0-84,19-22-177</inkml:trace>
  <inkml:trace contextRef="#ctx0" brushRef="#br0" timeOffset="194210.108">8007 14168 1069,'3'1'156,"-2"6"-133,4 7-14,-1 3 25,3 11 53,1-2-16,1 3-22,1-5-14,1-2-11,1-3-14,6-8-9,-5-8 0,7-10 23,-3-11 17,0-9-7,-3-5-11,-4-5-7,-6-4 4,-5 3 13,-6 4 42,-4 5 31,-4 10-41,2 11-14,-1 5-12,-4 3-18,2 7-15,-3 3-6,2 6 2,2 0-2,0 4-36,6-4-98,9-1-143,4-1-16,27 2-304</inkml:trace>
  <inkml:trace contextRef="#ctx0" brushRef="#br0" timeOffset="194680.135">8569 13761 821,'0'1'316,"0"-1"-175,0 4-106,3 1-29,3 9 24,2 4 19,2 1 8,1 1-9,0-2-10,0-3 1,-5-5-11,-1-6-14,-3-4-1,-2-4 11,2-6 9,-2-6 15,-2-11-48,-5-8-17,-2 5 15,-3 7 1,-1 8-22,-2 8 23,4 6 2,2 5 17,-1 1 1,-1 5-5,-2 5-14,7 0 1,2 0-2,0-3-10,6 5-107,2-6-210,10-4-448</inkml:trace>
  <inkml:trace contextRef="#ctx0" brushRef="#br0" timeOffset="196191.221">9200 13574 453,'-1'-1'219,"-1"-2"-90,-3 2-18,3-3 45,-1 4-28,2-1-55,-1-2-23,2 3-43,0 0-7,0 0-31,0 3-53,0-2-2,0 1 23,0 5-27,-3 0-100,-14 15-346</inkml:trace>
  <inkml:trace contextRef="#ctx0" brushRef="#br0" timeOffset="196791.255">8702 13722 868,'0'3'283,"-1"-3"-166,1 1-112,0 3-5,1 4-8,2 6 8,3 1 17,0 7 1,3-5-12,0-3 0,-3-4-6,0-6 1,-3-6 7,1 0-7,2-6 24,2-8 29,-2-5-32,-3-6 13,-3-5-28,-2 9-1,-5 7 15,-1 4 30,2 11 23,-1 2-52,1 4-5,-3 4-11,-3 5-5,-1 2-2,2 1-4,5 2-1,5-7-14,2 4-79,5-6-67,11 1-31,47-18-300</inkml:trace>
  <inkml:trace contextRef="#ctx0" brushRef="#br0" timeOffset="197851.316">9126 13590 486,'-3'0'68,"3"1"-43,0 1-20,0 0-5,0 2-39,0 1-30,4 7-61</inkml:trace>
  <inkml:trace contextRef="#ctx0" brushRef="#br0" timeOffset="198280.34">9283 13521 334,'-3'3'140,"0"1"-101,0-4-39,-1 2-58,-3 0-64</inkml:trace>
  <inkml:trace contextRef="#ctx0" brushRef="#br0" timeOffset="198471.3509">9238 13565 373,'-3'2'159,"1"-2"-159,-2 3-18,-8 8-174</inkml:trace>
  <inkml:trace contextRef="#ctx0" brushRef="#br0" timeOffset="199079.3859">9111 13576 682,'-4'-2'234,"0"2"-30,-4 0-57,6 2-27,1-2 8,1 1-13,0-1-41,1 0-34,1-1-26,-1 1-14,5-2-12,1 2 12,7 0 25,10 0 31,5 0-5,3 0-8,-4-1-14,-6 1-11,-5 1-9,-4 1-3,-5-1-6,1 3 0,-6-2 2,7 2-1,-4-1 8,0-2-3,3 1-4,-3 0-1,-2 0 0,-1-2 8,0 2-8,-3-2 0,0 0 7,0 0 1,0 1-8,0-1 5,0 0 0,-3-1-4,6 1-2,-3 0 0,1 0-10,1 0-4,2 0 2,3 0 12,-1-2-1,-2 2 1,1 0 0,-3 0-2,5-2-11,2 2 7,4-4-3,4-6 3,6 3-17,5-3-31,-4-2 11,-4 2 7,-2 4 1,-9 2-5,-3 2-10,-6 2-17,0 2 5,-6 1-19,-5-2-33,-5 5-244,-40 4-227</inkml:trace>
  <inkml:trace contextRef="#ctx0" brushRef="#br0" timeOffset="199935.435">9339 13616 535,'0'2'221,"0"-2"-115,0 3-44,0-2 29,0 2 16,0 0-19,2 5 32,-1 5-18,2 7-18,-3 2-1,0 5-7,-6 0-14,-1 9-23,-3 3 13,-12 7-19,-1 10-9,-10 5-15,-5 5-9,1-5-42,5-7-57,6-15-37,11-14-43,11-21-95,29-43-58</inkml:trace>
  <inkml:trace contextRef="#ctx0" brushRef="#br0" timeOffset="200249.4529">9447 13793 983,'-2'4'185,"0"-1"-98,-1 7 16,-4 2 53,1 8-27,2 4-28,2 7-38,4 6-23,4 8-14,7-4-8,-1 7-3,2-7-9,3-4-6,-2-7 9,2-5-9,-1-9 0,-3-5-14,3-7 14,3-6 7,1-3 20,6-13-6,4-4-6,3-8-3,1-1 11,-2-2-16,-6 10-7,-9-3-22,-6 8-103,-4 3-73,-3-4-78,5-49-266</inkml:trace>
  <inkml:trace contextRef="#ctx0" brushRef="#br0" timeOffset="200700.479">10015 13559 975,'0'0'246,"0"2"-224,3 4-22,0 3 0,3 10 81,5 7 3,-1 5 1,4 6-23,0 4-22,-1-1-13,-1 0 0,2 2-10,-1-1 20,-4 8 16,0-5-25,-5 0-4,-4-3 0,-7-3 23,-2-1-28,-3-7-8,-1-5-4,5-12 8,3-10 0,1-4 3,1-9-18,-1-11-21,0-10-7,4-14-2,4-14-12,7-5 31,8-2 0,3 6 10,5 7-6,0 8 3,3 8 4,-3 9 6,-8 6-6,-3 13-1,-5 4-8,2 3 9,-5 4 1,2-2-1,2 0-1,-1-2-20,-4 2-156,2-4-84,1-19-257</inkml:trace>
  <inkml:trace contextRef="#ctx0" brushRef="#br0" timeOffset="201115.503">10603 13326 1249,'3'2'218,"0"1"-196,1 8-21,4 1 39,-2 10 31,3 5-10,-1 2-1,-2 6-22,-1 1-16,-4-3-10,-1 1-4,-5-1-8,-2-1-18,-6-2-45,-5-2-29,-1-2-22,-3-7 27,5-5 21,2-5 45,6-8 21,4 1 6,5-4 41,0 2-47,5 0 10,4 2-1,4-2 65,3 3 4,3 0 6,-1-2-12,1 2-5,0-2-16,-3 1-16,1-2-19,-9-2-7,1 2-9,-5 0 0,2 0-87,-5 0-145,-14-5-313</inkml:trace>
  <inkml:trace contextRef="#ctx0" brushRef="#br0" timeOffset="203089.616">11134 13931 588,'-4'0'334,"4"0"-128,0 0-157,5 3-40,4-3 23,9 0 44,11-3 10,8-3-23,1-8-45,2-6-5,-3-2-1,-1-1 5,-4-1-10,-11 5 10,-6 5-4,-12 0 8,-4 1-20,-8-5-1,-2-5-1,-7-3-11,-4 4 10,-4 7 2,-3 3 12,4 8-10,-1 4 4,5 7-6,-3 9 0,-2 8-7,0 9 6,-2 9-5,4 10 0,3 7 0,9 0 6,9 4 0,9-2 0,8-6 0,8-13 11,3-4-10,4-14 0,2-5 14,6-11-13,-6-6 2,5-10-4,2-5-145,-2-8-139,42-58-251</inkml:trace>
  <inkml:trace contextRef="#ctx0" brushRef="#br0" timeOffset="203464.637">11602 13967 831,'2'12'114,"2"-4"-61,-2 18 20,2 6 31,-4 2-1,-2 3-10,-2-1-7,0-5-49,-4-1-7,0-11-15,6-7-7,1-6-8,1-6 0,3-6-36,11-10-5,1-17-89,10-17 25,4-12 12,-1-1 24,-1 8 69,0 15 3,-3 8 63,-2 14 3,-1 10-26,-6 12-23,0 10 41,0 10 19,-3 5-14,-1 10-11,-3-2-14,-3 5-23,1-5-8,-6-1-9,0-4-1,-5-6-59,3 0-96,-6-7-131,-19-1-32</inkml:trace>
  <inkml:trace contextRef="#ctx0" brushRef="#br0" timeOffset="204304.685">11162 13309 12,'-1'-2'591,"-2"2"-397,-1 0-52,-1 0 13,0 0-4,4 0 20,-2 2-39,4-2-43,-1 0-41,2 0-48,9 1-9,14 2 9,18-3 96,24 0-18,57-6-29,12-11-14,-100 14-16,-7-1-10,28-4 5,-17 0-14,-16 6 5,-13 1-5,-7 2 0,-7-1 1,-1 2 17,0-4 28,-12-2 25,-6-2-52,-10-7-18,-5-7-1,1-2-11,1-4 5,2 0 6,2-3-12,2 3 12,8 3-1,3 5 1,6 8-1,9 4 1,6 2-38,1 7-13,10 2 17,10 7 33,14 6 1,8 9 0,-1 4 1,-1 1-1,-11 1-6,-6-6 5,-12-2-5,-6-6-6,-5-2 3,-7-5 9,-4 5 0,-7 3 0,-10 4-5,-1-2-112,1-5-54,6-1-31,4-9-158,-12-4-473</inkml:trace>
  <inkml:trace contextRef="#ctx0" brushRef="#br0" timeOffset="204936.721">11322 13216 1092,'-2'0'244,"4"10"-172,2 16-71,9 19-1,11 29 42,24 69 33,19 34 5,9 13-4,-26-52-7,5 14-9,-11-53-7,-19-62-53,-3-4 7,1-8-23,23 14 1,-6-24-45,-9-27 60,-5-29 25,-11-26-25,-2-86-39,-22-63-1,-31-10 10,-13 86-8,-13 18-25,31 77 20,1 19 43,-1 9 60,-32-11-3,0 28-24,7 23 1,3 15-22,15 17-5,13 17-6,12 21 15,15 77-1,24 44-14,18 2 16,-20-177-17,4-12-3,3-10 0,28 7 3,4-25 13,1-32 1,3-34-14,32-90-11,-10-77-19,-40 3-30,-49 86 20,-23 6-19,-33 13 17,24 85 35,0 16 7,-1 13 115,-39-6 5,6 33-60,8 27-19,8 25-14,13 15-9,-6 73-3,18 25 6,17 10-9,18-68-12,16-11-16,-12-67-113,10-5-131,34 50-457</inkml:trace>
  <inkml:trace contextRef="#ctx0" brushRef="#br0" timeOffset="206195.793">4966 13279 649,'0'4'165,"0"0"-123,0 6-19,-1 2 68,0-1 64,1 0-59,0 0-15,1-3-26,2 2-7,4 1-22,8 1-11,13-2-2,14-2 8,13-18 2,10-10 2,-3-13-11,-5-5-8,-14 3-5,-14 4 0,-9 6 0,-13 3 14,-8-3-3,-8 3-6,-4 2-6,-3 3 0,2 7 0,3 8 26,3 2-26,8 9-12,9 11-15,5 15 18,9 14 7,7 7-5,5-2 7,0-7 10,-2-8-8,-2-15-1,-3-10-1,-3-14 6,-1-14 6,-1-13 12,-4-18-3,-5-14-6,-6-4 0,-8 0 2,-11 3-4,-7 12 8,-6 8 59,-3 12-14,-6 14-36,-8 12-17,-4 18-13,-11 8 0,-6 16 6,2 5 1,8-3-6,11-4 0,17-14-1,16-6-12,12 2-41,14 5 31,18 9 22,15 1 0,19-11 9,8-10-9,-1-19-3,-11-8-23,-11-12 8,-21-1 17,-11-12 1,-17-4 5,-12-9 14,-17-4 4,-11-2 17,-19 1-22,-9 8-6,-10 6 2,-3 20 5,3 11-7,3 23-2,6 11-10,2 14 0,10 7-6,14 1 5,12-4-10,17-6-80,18 1-103,16 1-29,85 30-339</inkml:trace>
  <inkml:trace contextRef="#ctx0" brushRef="#br0" timeOffset="211071.072">7182 14660 859,'-2'-2'291,"2"2"-96,-1-2-85,1 2-14,0 0 13,0 0-8,0 0-28,0 2-37,-2-2-36,2 2-1,3 2-32,7 9 21,9 7 11,6 13 0,9 8 1,4 4 1,-1 4-1,-3-7 1,-6-9-1,-4-7 0,-3-8-6,-1-7-9,2-13 22,2-10-7,6-7 0,6-8-6,5-5-7,4-2 10,-7 7 2,-10 9 1,-7 13-18,-9 11-21,-2 11 14,2 6 25,-1 3 10,3 3 1,1-1 2,2-6 8,-1-2 2,6-11 5,2-5 10,8-7-8,5-4-17,6-9-13,3 0-30,-1 1-148,-3 5-125,24 20-308</inkml:trace>
  <inkml:trace contextRef="#ctx0" brushRef="#br0" timeOffset="214234.253">9066 14638 903,'-7'-7'141,"2"6"36,-2-5-102,5 4-42,2 2-14,2-2 29,1 1 15,-2 1-30,4-3-33,7 6 27,7-2 6,9 1 4,11 2-7,2 1 8,11 2-8,7 0 16,10 0-16,3-4-13,1 2 4,47 6-20,6-2 25,17-2-26,-57-3 16,-47-4-14,-1 2 14,-1 2-1,33 4-9,-8-3-6,-3 4 0,-8-4 9,0-1 0,-7-2-9,2 0 0,-4-2 0,-3 3 1,-9-2 1,-2 1-2,-12 2-1,-6-4 0,0 3 0,-7-2 1,0-1 1,-2 0-1,-2 2 1,1-2 5,0 0-4,0 0 7,-3-2 1,3 2 10,-3-4-20,-4-8-147,-4-4-154,-41-27-268</inkml:trace>
  <inkml:trace contextRef="#ctx0" brushRef="#br0" timeOffset="-209013.12">4626 15124 81,'46'0'0</inkml:trace>
  <inkml:trace contextRef="#ctx0" brushRef="#br0" timeOffset="-203226.789">3222 3790 223,'-2'2'93,"1"-2"-46,-6 3-22,2 0-11,1-1 7,-1 3 7,1 2-5,-1 0-7,1 2-10,-2 0-4,1 7-1,-3-2-1,4 5-22,-7 41-74</inkml:trace>
  <inkml:trace contextRef="#ctx0" brushRef="#br0" timeOffset="-202993.775">3231 4015 195,'-6'10'60,"0"4"-44,-9 8-14,3 3 4,-3 3-3,0-2-2,2 1-2,-18 30-84</inkml:trace>
  <inkml:trace contextRef="#ctx0" brushRef="#br0" timeOffset="-202795.764">3219 4188 1,'-7'7'161,"2"3"-80,-6 9-38,-3-2-32,-4 9-11,0-1-6,0 2-60,-14 28-80</inkml:trace>
  <inkml:trace contextRef="#ctx0" brushRef="#br0" timeOffset="-202616.7539">3185 4449 81,'-5'6'117,"2"-1"-56,-4 12-39,1 2-22,-9 38-115</inkml:trace>
  <inkml:trace contextRef="#ctx0" brushRef="#br0" timeOffset="-202430.743">3198 4653 123,'-11'16'114,"0"1"-60,-10 17-35,2 3-19,4-4-41,9 23-133</inkml:trace>
  <inkml:trace contextRef="#ctx0" brushRef="#br0" timeOffset="-202265.734">3248 4919 172,'-5'9'129,"1"-2"-84,-5 8-45,1 2-36,-4 35-154</inkml:trace>
  <inkml:trace contextRef="#ctx0" brushRef="#br0" timeOffset="-202069.722">3264 5145 151,'-7'8'134,"-2"-1"-76,-5 12-8,0 0-28,1 1-4,6-4-17,2-1-1,6-4-51,22 15-76</inkml:trace>
  <inkml:trace contextRef="#ctx0" brushRef="#br0" timeOffset="-201889.712">3234 5486 187,'-6'2'233,"0"5"-233,-7 3-17,-19 29-188</inkml:trace>
  <inkml:trace contextRef="#ctx0" brushRef="#br0" timeOffset="-201420.685">3350 4367 225,'-10'17'63,"1"-3"-47,-12 22-16,-1 0-1,-5 2-173,-44 44 97</inkml:trace>
  <inkml:trace contextRef="#ctx0" brushRef="#br0" timeOffset="-201221.674">3248 4673 223,'-12'19'111,"1"4"-75,-11 19-33,4-1-3,7 0-52,-1 35-148</inkml:trace>
  <inkml:trace contextRef="#ctx0" brushRef="#br0" timeOffset="-201019.662">3225 5215 187,'-12'9'131,"5"1"-74,-10 9-29,5 3-8,1-3-16,7 2-4,4-5-45,8 22-87</inkml:trace>
  <inkml:trace contextRef="#ctx0" brushRef="#br0" timeOffset="-200822.6509">3198 5465 229,'0'0'161,"-2"2"-113,2 1-48,-1 3-39,-2 4 18,1 0-62,-3 12-103</inkml:trace>
  <inkml:trace contextRef="#ctx0" brushRef="#br0" timeOffset="-200484.632">3230 4167 157,'-5'7'110,"-1"3"-61,-7 8-26,2-1 1,-2 4-15,1 0-9,1-1-14,-12 40-97</inkml:trace>
  <inkml:trace contextRef="#ctx0" brushRef="#br0" timeOffset="-200305.6209">3273 4474 238,'-6'11'86,"2"2"-57,-9 17-29,-24 83-75</inkml:trace>
  <inkml:trace contextRef="#ctx0" brushRef="#br0" timeOffset="-200108.61">3283 4939 199,'-7'6'116,"1"6"-56,-9 7-21,0 5-18,1 4-11,0-1-10,5 0-10,1 32-98</inkml:trace>
  <inkml:trace contextRef="#ctx0" brushRef="#br0" timeOffset="-199937.6">3297 5208 85,'-3'0'267,"-2"4"-163,-2 5-73,-4 0-20,3 6-11,-3 0 0,-1 4-76,-15 22-202</inkml:trace>
  <inkml:trace contextRef="#ctx0" brushRef="#br0" timeOffset="-195111.3239">1848 5289 682,'0'-5'306,"-5"1"-162,-3-2-25,0-4-25,-4-1 28,0 2-13,-4-5-14,4 5 10,-3 0-47,3 1-20,-1 4-10,-1 2-16,0 0-11,-5 6-1,0 4-8,-3-1 2,-1 6-3,-1 4 8,2 2-11,2 3-5,3 4 11,5-3 5,-2-1-8,7 4 9,1-8 0,3-3-16,3 3-2,4-6-5,5 7 2,11 0 21,8 3 11,11 3 1,7-6-5,2 4-6,-3-4 7,-8 1-7,-7-1-1,-8-3 0,-6 4-5,-5-2 5,-1-1 1,-5 3-1,-4-5 6,-2 1-5,-3-2 9,-4 2 7,-1 3 10,-12 5 12,-6 5 1,-10 0-17,-3-1-13,1-12-8,2-3 14,6-10-16,5-12-55,-1-4-128,0-11-114,-36-66-253</inkml:trace>
  <inkml:trace contextRef="#ctx0" brushRef="#br0" timeOffset="-194278.277">1899 5240 654,'-6'-6'188,"3"3"-49,-5-2-16,1-2 5,-1 0-14,-2-4-20,3 2-19,-2 3-18,3 3-1,1 1-28,-1 0-2,-7 2-13,-1 2-13,-5 3 0,-10 5 1,-3 6-1,-3 0 1,-2 3 1,1 1-1,4-1 0,3-3 5,6-2-5,6-4 0,8-1-1,0-3 0,6-1-6,0 2 0,-3 3 0,-1 6 0,3-1 4,1 3 1,-1 4-7,4-3-1,0 2 0,2 3 0,3 0 0,6 0-1,8 0-8,7-2-6,9-4 24,9-6 6,6-9 9,-3 0 12,-4-6-18,-10 3-8,-8 0 14,-5 3-13,-7 0-2,-5 3-1,1 4 1,-3 6 8,0 1 16,1 3 3,-3 2-12,-1 3-2,0-5-7,-1-1 6,-2-5 5,0 1-4,-2-8 5,1 1-3,-2-3 14,-2 5-1,-3-2 8,-9 6-1,-4 2-13,-7-1-8,0-1-8,3-7 4,0-4-4,0-1-6,-3-4-55,-2-1-76,0-4-62,6-5-121,-19-44-442</inkml:trace>
  <inkml:trace contextRef="#ctx0" brushRef="#br0" timeOffset="-193384.226">1387 6188 733,'-6'-4'182,"4"0"-13,-4 0-26,5 2-4,0 1-34,1 1-43,0 0-38,1 0-24,0-3-18,3 3-16,0 0-14,17 0 42,10 0-2,17-1 16,12-3 32,8-5-8,-2 3-16,-3 2-16,-14 2 11,-6 2-10,-9 3-2,-10 6 1,-1 0 0,-7-1 0,-4-4 0,-1 3 0,-3-1 0,-3-4 1,-2 1 5,3-2 0,-6 2 0,3-3 2,-2-3-2,-2 3 0,1 0 4,0 0 5,-3 0 0,3-1-15,-3-4-31,-3-5-263,-24-26-356</inkml:trace>
  <inkml:trace contextRef="#ctx0" brushRef="#br0" timeOffset="-188607.952">3684 15697 247,'10'-8'95,"-4"6"-94,11 2-1,-7 16-124,18 88 22</inkml:trace>
  <inkml:trace contextRef="#ctx0" brushRef="#br0" timeOffset="-186617.8389">4117 15946 649,'-4'0'287,"1"-1"-104,-5-2-86,3 2-2,3-2 10,-2 3 4,3 0-20,0 0-43,1 3-28,-2-2-18,-1 9-1,-1 6-6,-3 13 6,-2 12 0,-2 5 1,1 5 1,4-2-1,0-1 0,2 0-1,2-2 0,0 2-5,2 2 6,2 5 1,0 4-1,-1 18 0,4 58 0,-5-84 1,2 51 0,0-9-1,2-5 1,2-6 1,1-2-2,4-6 1,0-10 0,3-12-1,1-5 1,1-10-1,1 1 0,4-2 0,-5-5 0,4 0 0,-2 4 0,-3 3-2,9 1 2,-4 3 0,0-2 1,0-5 6,3-3-6,-3-7 5,6-2 6,4-2 6,6 2-6,0-8-3,-1-1 6,-3-7 6,-4-10 3,-4-4 3,2-8 1,3-10 5,3-10-32,2-10 5,2-12-6,-2 0 0,-8 0-9,-2 4 3,-6 1 6,-4 4 0,-5 2 1,-3-2 5,0-1-6,-1-4 8,-1-3-8,5-14 0,-2-6 0,4-7-1,2 2 1,0 4 6,-3 6 1,-3 14-6,-3 4 0,-1 2 7,-3 5-7,0-2 9,-7 1 5,3-6-4,-5-3-11,0-7 0,-3 0 1,3-1 1,1 5-2,2 9 12,-1 10 9,-2 6-6,3 8-9,-2 1 5,0 2-2,0 0 0,-1 0-8,-1-2 0,-4-7-1,2-2 0,-5 0 1,4-1-1,-4 2 0,5 1 1,-1 5-1,1-1 1,-1 5 1,-1 4-1,0-4 7,-4 4-2,2-3 1,-2 2 5,2-1-10,2 0-1,-1 2-1,6 4 1,2 0 0,-1 4 0,2 1-1,-4 3 1,4 1 0,-3 0 14,-1 2-1,-4 0-8,-1 0-5,-1 0 0,-2 4-1,1 0 1,3 2 0,1 3-1,0-1-1,4 3 0,1 5 0,-5 5-5,0 2 5,-1 7 0,-3 3 1,0 0 1,-2 0-1,0-2 0,3 1 1,-1-11-1,9 3 0,0-8 0,0 0 0,2-2 0,3 1-1,-2 1 0,1 6-1,0 1 1,0-1 0,-1 7 0,-2 2 0,1-1 1,-3 5 0,-1-1 0,3 3 0,2-3 0,-1 1 0,3 4 0,-2 0-1,1 3 1,1-2 0,3-4-1,-1 0 1,-1-4 0,2-1 0,-1 5 0,1 2-1,0 4 1,3 7-1,1 6 1,3 8 0,1-1-1,0-3 1,-2-14 0,1-9 0,-4-5 0,0-9 0,0-1-1,-1 2 1,0-2 0,-2 2 1,2 0-1,0 0 0,0-2 0,2 2-1,1 0 1,2 1 0,-1 5-1,1-3 1,0-2-1,-1 0 1,-2-6 0,-2-2 0,0-6 0,0-2 0,-2-4 0,0 0 0,0 0-1,-2 0-11,2 0-15,0 0-9,2-1-37,-2-4-124,2-6-79,9-70-401</inkml:trace>
  <inkml:trace contextRef="#ctx0" brushRef="#br0" timeOffset="-185881.797">4181 15965 588,'-3'6'145,"-1"0"-76,-5 3-48,3 5-3,-2 0 23,2 0 26,1 3 1,0-2-5,2 5-18,0 3-9,0 3-15,0-1 4,0 1-8,0 1 5,-4-4 20,-2 9 3,1-3-4,-1 3-22,-2 1 8,2 2-9,-6 0-4,7 3-5,2 5-2,0 9 10,4 4-1,0 7-8,2 1-2,4 3 1,1 0-1,2-3 0,-1-1-4,4-4-1,-2-2 8,0 2 0,-1-3 7,-3-4-5,2-7-10,1-1 8,3-2-8,0-1 8,-1 10 17,2-5-10,0 2-7,-1-9-8,-3-3 0,2-4 1,-5-2-1,2-4 0,2 1 0,-4-1 0,5-4 0,-1 5-1,1-1 2,3 0-1,0-1-1,0 1 0,8 0 1,-3 8 0,5 6-1,-3-1 6,-2-3-6,1-3-1,-6-9 1,-2-10 0,1-10-60,-4-5-98,2-14 73,6-18-107,26-130-386</inkml:trace>
  <inkml:trace contextRef="#ctx0" brushRef="#br0" timeOffset="-182233.588">3552 3774 96,'0'0'76,"-2"2"-1,2 1 32,0-6 31,-1 3 13,1 0-19,0-2-27,0 2-42,0 0-34,0 0-22,0 0-7,0 2-36,0 3-36,0 3 49,-2 3 16,2 4 7,-1 1 0,1 2 0,1-3 0,-1 3 0,0-2 0,0 4 0,2-4 0,-1 3 0,-1 1 0,2-1 0,-2 1 0,3 3 2,1-5-1,-4 2-1,0-7 0,0 3 0,0-6 0,0-2-2,-1 3 2,1-3-1,0 0 1,0 6 0,0-1 0,1 4-1,-1 0 1,0 0 0,0-1-1,-1 2 1,-2-3 0,3 2 0,0-3 1,0 0-2,3 1 1,-2 2-1,0-1 0,1 3 1,1 1 0,0 4-2,0 1-14,0-1-1,0 2-1,-3 0-6,0 0-7,0-3 19,0-3 2,0-1 9,0-1 0,0-2 0,0 0-5,2 1 0,-1 5 6,4 1-1,-1 3 1,0 3-1,3-1 1,-4 2 0,-2-1-7,1-6-5,-1 0 5,-1-1 6,2 0 1,-1-5-1,1-1-1,-2 0 1,0 1 1,1-1-5,-1 3 5,-1-1 1,1 4 0,-2 3 0,1 1-1,-2 0 1,3 5-1,-2 1 0,2-2 0,2-2 0,-2-1-1,3-3 1,0-2 0,0-6-1,0 1 0,-3 0 1,0 4 1,-3-2-1,-2 0 0,1 2 1,-2-1 5,-1-2-5,0 0 6,3-3-6,-1 0 1,2-4-1,3-1 0,-2-4 0,2-2 0,0-4 0,0 0 10,0 0-5,0-4 6,2 1-5,-2 2-6,0-3-1,2 2 0,-2 2 0,-2 0-15,4-2-15,-4 4-30,2 0-42,0 2 26,-2 4 14,0-2-1,-2-3 14,2 2 11,-2-1 19,3 1 8,1 0 10,0-2-8,0-1 9,0 0 0,1 0-1,-1 0 0,2-2-10,-4 2 11,2-2 1,0 4 5,0-4-5,0 0 1,0 0 10,0 0-2,0 0 8,2 0 17,-4 0-7,4 0-16,0 0-6,-1 3-5,2-3 5,1 3-4,0-3 4,-3 0-5,1 1 0,-2-1-1,0 2 1,0-1-1,1 2 1,-1-3 0,2 5 0,-2-5-1,0 3 1,0-6 17,0 3 48,0-4 13,0 0-26,0 0-35,0-2-17,0 0-1,1 0 0,1-2-24,2 1-51,0-15-162</inkml:trace>
  <inkml:trace contextRef="#ctx0" brushRef="#br0" timeOffset="-180982.516">3452 5851 243,'-4'-2'351,"0"2"-234,-2 0-99,1 0-14,3 4-4,-1 3-10,0 8-44,2 0-17,2 3-31,22 18-33</inkml:trace>
  <inkml:trace contextRef="#ctx0" brushRef="#br0" timeOffset="-177323.307">4248 15591 205,'-2'2'57,"0"0"-57,0 2-3,-6 4-7,6 1 9,-2 7 0,1 0 0,0 8 1,1 3 0,1 3-1,-2 0 1,1 0-10,1 37-71</inkml:trace>
  <inkml:trace contextRef="#ctx0" brushRef="#br0" timeOffset="-172959.057">7771 16242 375,'2'-6'130,"-2"5"-76,2-6-24,-2-1-12,0 4 57,0-2 54,-2 1 18,-3 1 14,-1-2 14,-1 4-64,-7-4-45,1 6-13,-3 6 4,-4 0-11,-1 2-16,0 5-9,2-1-4,-2 2 1,3 2-3,-1 3-9,1 7 6,1 3 3,-4 5-2,2 7-2,0 7 1,-1 4-2,5-3-4,1 0 0,6-6-5,2-8 0,4-2 0,2-3 0,2 3 0,4-2-1,-2 5 1,3 1 5,0 10-6,-1 0 10,1 8-8,1 4 8,0 1-1,3-2 0,4-3 0,3-6-3,6 3-4,4-1-1,4 4 1,2 2 4,-1-4-6,-1-2 1,3 0 0,2-4 0,1-3 1,2-5-1,-5-8 0,4-7 0,3 0 1,3-5-1,7-5 9,5-4-10,3-8 0,1-2-2,0-2 2,1-3-1,3 0 1,3-4 0,1 2 1,-5-5 0,-4 4 5,-5-4 0,-6-1-5,3-3 7,0-2-8,-1-1 1,-3-7 10,-5-1-2,-1-3-8,-9 1 8,-5-2-8,-2-1 8,-4-1-7,-3-3-1,0-3 5,-3-2 2,-4 2-8,-1 0 1,0-5 7,-3-5-8,1-3 0,-5-1 1,2-4-1,-3 2 1,-2 4-1,-1-1 1,0 2-1,0 3 1,0 9 0,-1 2 0,-2 4 0,0 4 1,-3-2-1,-1 1 0,-2 2 1,-2-4 5,2-1 2,-3-2-8,-1-6 5,-4-3-4,3 2-1,-1-4-1,-2 3 1,2 7 5,2 2 0,-2 7 13,0 4-5,-6-2-7,0-1 7,-1 0 4,-2 2-9,2-4-9,0 2 1,3 1 1,4 7 5,-1-4-7,4 4 1,-3 3 0,3-3 0,-4 2 0,0-5-1,-4 3 1,-1-1 0,-6 3 0,2-3 0,1 4-1,6 0 2,3 5-1,3 4 0,3-2-1,0 4 0,-3-2 1,3-1 0,-3 1 0,-2-1 0,-2 0 0,-4 3 0,-6-4-1,-8 3 1,-2 1-1,-1 0 1,2-3-1,1 2 1,3-2-1,2-1 0,4 1 1,0 0-1,3-1 1,0-3-1,3 5 1,0 0-1,1 2 0,-3 3 0,2 0 0,-2 3 0,1 2 0,-2 0 0,3 2 0,2 3 0,-2-7-1,4 2 1,-2 0 0,-1 4-5,-2-4 5,0 3 1,-5 5-1,-2 1 0,-6 7-5,-1 0 4,-2 3 1,-1 2-1,8-4 1,7-1 0,6-9 1,8-2 1,4-6-2,1-3 0,3 0 0,-4 3-1,1 5-5,-4 5 4,-2 8 2,-1 2 0,-7 3 1,4 2-1,0-5 1,2-2 0,5-12-1,3-1 0,1-3-1,1 4 1,-1 0-1,0-1 0,2 3 1,-2-5-1,1 2 1,-1 1 0,-1 5 0,0 1 0,-1 2 0,2 4 0,-1-3 0,2-1 0,1-6 0,0 1 0,0-5 0,1-4-1,-1-2 0,0 0 0,0 2-8,2-4-20,-2 0-22,0 0-55,0 0-160,0 0-278,1 0-387</inkml:trace>
  <inkml:trace contextRef="#ctx0" brushRef="#br0" timeOffset="-171314.963">7958 16068 493,'-3'1'152,"3"-1"-80,-2 0-47,1 2-16,1-2 6,0 0 26,-2 0-10,2 0-16,2 0-9,-2 0-5,1-2-1,-1 2-1,0 0-24,0 0-62,2 2-110,6 2-11</inkml:trace>
  <inkml:trace contextRef="#ctx0" brushRef="#br0" timeOffset="-170482.916">7928 16046 199,'0'0'161,"0"0"-110,0 2-51,0-2 0,0 2 1,0-2 17,0 0 76,0 0 22,-2 0-4,-2-2-17,-1 4 1,-2-2-2,2 2 1,-2 2-31,4 0-28,-1-2-22,0 7-8,3-1-6,-2 0 1,1 6-1,2-2 0,0 6 2,0-1 4,2 6-6,-1 1 8,1 1 2,1-1 2,1 1-3,1-1-7,2-4-1,-1-1 8,3 1-8,3-2 1,0 1 5,6-7-5,1-2-1,5 0 6,-2-7-1,3-1-4,-5-5-1,1-1 11,-4-5-10,1-2 4,-8-1 1,0 0-5,-4 6 7,-4-4 3,-2-1-5,3 2 5,-3-7 0,0-4 2,0 1-1,0-3 4,0-4-10,1 3-5,-1-3 4,0 7-6,0 1 2,-1 6 14,-2 5 38,1 2 14,-2 3 5,-3-2-10,-1 1-33,-2 0-18,1 2-6,-3-3-4,1 2-2,-2 0 6,2-2-5,-1 0-1,1-2 0,-1 2 1,2 3 1,0-1-2,0 1 6,-1-2-6,-1 2-1,2 2 0,2 2 1,0-2-8,3 2 8,1 0-6,1 0-6,1 4 10,1-6-8,-1 3-64,2 1-23,3 2-31,2 7-56,2 1-95,31 26-38</inkml:trace>
  <inkml:trace contextRef="#ctx0" brushRef="#br0" timeOffset="-169897.8819">8420 16138 490,'-3'-2'136,"3"2"-56,-3-1-4,3 1 2,-3 0 0,3 0-19,0 1-26,0 1-20,0 6-11,0 8 14,3 2 25,-3 9 1,6 6-15,1 1-11,2-1 2,3 6-3,3-6-7,2-2-7,1-6 5,0-8 1,-2-3 1,5-9 40,-2-6 9,5-7-26,0-10-11,1-3-7,-4-7-2,-1-5-10,-8 0 11,-5 1-3,-5 3 10,-6 0 32,-4 4 15,-3 4 20,-8 3-2,-1 5 0,-5-1-44,4 6-23,-3 3-7,5 1-2,3 4-7,2 1 0,4 5-1,-4 1 0,5 2-2,-1 6-5,1 1-4,-2 9-67,5 1-82,4 6-64,7-3-143,33 29-137</inkml:trace>
  <inkml:trace contextRef="#ctx0" brushRef="#br0" timeOffset="-169414.8549">8923 16500 849,'0'0'250,"-1"0"-173,1 1-70,0 1-7,0 6 0,1 0 17,2 9 34,3 6 4,1 3-29,-1 0-16,3-3-2,-1-5-7,8-5 7,-3 0-7,3-12 14,4-5-14,3-7 5,0-1 0,-3-9-4,-2 3 5,-9-2 1,-3 6 7,-5-5 27,-2 1 3,-2-1-8,1-4-2,-2-2-1,4 2-20,-3-3-6,0 3-7,0 11 18,-2 0 39,-3 8 49,-3 4-74,-1 2-28,-10 8-5,-2 3-9,-3 10 1,6-2 7,2 6-98,9 3-140,6 55-326</inkml:trace>
  <inkml:trace contextRef="#ctx0" brushRef="#br0" timeOffset="-168957.8279">8887 17200 775,'0'0'233,"0"0"-137,3 1-96,-1 11-4,2 1 4,2 13 92,3 5 43,2 3-68,-1-3-26,3-4-26,-2-7-8,2-2 2,3-8-8,0-6 8,-3-4 5,2-3-1,-4-8 5,0-11-6,3-4-1,-4-9-10,-1-5 0,-3-4 5,-4-1-4,-4 10 5,-3 5 50,-2 5 21,-6 7 8,-2 3-31,-2 3-31,2 4-15,-2 5-8,2 0-1,-2 7-20,4 5-47,-4 1-32,1 8-30,1 4-89,3-1-119,-19 28-244</inkml:trace>
  <inkml:trace contextRef="#ctx0" brushRef="#br0" timeOffset="-168523.8039">8387 17042 791,'-12'0'208,"6"3"-121,-8 4-55,4 3-14,6 7 13,4 11 34,4 13 14,7 12 2,8 6-30,7-2-27,4-9-7,1-8-8,-3-14 0,-2-11-9,-10-7-26,-1-10-3,-6-5 29,-3-11-6,1-8-42,-1-13-5,-6-10 28,-6-6 25,-7 4 19,-3 6 50,0 15 8,0 9 8,3 11-13,-2 5-49,3 2-16,-3 3-6,1 2-1,4-1-21,-2 4-70,5 9-134,-13 39-332</inkml:trace>
  <inkml:trace contextRef="#ctx0" brushRef="#br0" timeOffset="-168028.775">7933 17326 584,'-7'-3'195,"1"3"-102,-7-6-64,4 6-11,3 3 70,3 3 13,0 7-49,3 8 1,0 5 5,5 5-29,2-6-11,5-5-11,0-6 5,-1-7-11,-1-7-1,-1-8 6,2-9-6,0-10-6,0-14-8,-3-11 13,-6-14 1,-6-3 0,-3-2 1,-6 5 23,-5 10 15,2 16 38,2 12 55,1 16-29,3 7-14,2 4-59,0 2-21,-1 3-8,-4 1-1,0 9-14,-1 8-37,-5 3-30,3 5-37,0 1-62,3 0-98,3 22-97</inkml:trace>
  <inkml:trace contextRef="#ctx0" brushRef="#br0" timeOffset="-167507.746">7717 16630 962,'-3'0'137,"2"0"-107,0 0-30,-1 1-23,2 10 23,-2 5 21,2 9 4,0 6-10,2 1 3,-2-3-4,2-7 4,-2-10 10,0-7 2,0-3 8,1-4 41,-2 1 2,1-7-51,-2-7-30,-1-6-60,2-12 14,-4 0 17,3-1 19,-1-1 9,-1 8 0,-1 6 1,0 10 1,1 4 34,4 7-16,-1 1-19,0 5 0,1 0-1,-2 2 1,-1 4 1,2 10 0,-4-3-1,1 1 6,-2 1-6,3-3 0,1-3-1,2 3 0,4-2-11,3 3-12,6-1-23,2 0-64,9-6-73,6-9 55,5-7-53,-3-9-86,33-48-26</inkml:trace>
  <inkml:trace contextRef="#ctx0" brushRef="#br0" timeOffset="-167284.733">7859 16665 24,'-6'-13'63,"-5"2"111,-9-13 39,-2 0-44,-5 6-38,4-1-25,-2 3 25,6 5-23,2 5-26,4 3-2,5 6-38,-3 3-24,4 5-8,-5 4-8,-1 8-1,2 0 0,1 6-1,3-3 1,3-1-1,4-1-1,2-5 0,4 3-9,4-3-97,10-4-92,3-5 62,63-17-155</inkml:trace>
  <inkml:trace contextRef="#ctx0" brushRef="#br0" timeOffset="-166832.707">8044 16687 973,'-6'3'219,"3"-2"-150,-3 3-59,4 10-10,2 1-1,4 3-1,5 5 2,5 2 12,4 1 0,5 0-12,-1-6-10,-2-6-17,-4-6 6,-4-5 19,1-5 2,-5-5 0,2-6 14,3-12-14,1-6 6,-5-4-5,1-5 5,-6-1-5,-2 6 8,-5 8 45,-2 9 40,-2 6 16,-1 8 19,-3 4-77,-4 10-34,-4-1-13,-5 9-5,5 3 0,2-2 0,5-3-8,5 3-78,2-1-116,5 7-167,6 36-305</inkml:trace>
  <inkml:trace contextRef="#ctx0" brushRef="#br0" timeOffset="-166404.683">8076 17700 847,'1'7'241,"2"5"-178,7 9-40,-1 1-16,3 0-6,6-12 8,0-4 72,5-10-42,2-7-33,5-8-6,-4-3-19,-2 3 19,-10-3 0,-7 6 13,-5-1 19,-8 3 37,0 2 16,-3 2-1,-5 2 15,-1 2-39,0 3-39,1 3-13,-4 7-7,3-2 1,-1 5-2,0-1-1,5 5-8,3 0-56,4 1-53,5 1-86,8 0-144,42 3-233</inkml:trace>
  <inkml:trace contextRef="#ctx0" brushRef="#br0" timeOffset="-166097.665">8645 17838 707,'0'2'668,"0"-2"-537,0 1-131,3-2-2,0-3 2,5-6 2,3-2 8,8-13-10,0-2-13,-1-3-25,-6 5 29,-9 13 9,-3 7 39,-6 0 6,-6 7 4,-6 2-20,-7 5 2,-7 5-5,2 2 1,11-6 21,6-5-18,7-2-30,9 0-104,3 2-148,10 1-81,38-20-493</inkml:trace>
  <inkml:trace contextRef="#ctx0" brushRef="#br0" timeOffset="-164610.5799">9696 16276 138,'-14'5'0,"-23"13"-63</inkml:trace>
  <inkml:trace contextRef="#ctx0" brushRef="#br0" timeOffset="-164303.563">10416 15962 228,'-1'24'0</inkml:trace>
  <inkml:trace contextRef="#ctx0" brushRef="#br0" timeOffset="-164025.546">10631 15901 681,'-6'6'130,"-1"-4"-86,-4 4-31,4-1-7,2-2 3,5-6-9,6 3-178,34-7-155</inkml:trace>
  <inkml:trace contextRef="#ctx0" brushRef="#br0" timeOffset="-162230.444">11122 15638 982,'-3'6'277,"-2"5"-193,-4 11-69,-1 14-3,-4-1 11,1 2 34,-2-3 4,-5-7-17,1 4-22,-6 3-10,-3 1-3,1 0-9,3-3-4,6-10-58,6-9-47,8-7-62,8-10-60,39-59-29</inkml:trace>
  <inkml:trace contextRef="#ctx0" brushRef="#br0" timeOffset="-161971.4289">11085 15644 749,'-4'0'253,"3"2"-64,-2 0-121,3 2-58,0 3-1,0 0 36,0 4 27,4 5-3,2-2-19,5 4-10,1-5-13,-1-3 6,-4 0-7,3-6-7,-7-1-7,-1-2-10,-2 1 4,0-2 0,-2 0-6,-4-2-5,-8 1-67,-2-2-166,-6 3-133,-28-27-224</inkml:trace>
  <inkml:trace contextRef="#ctx0" brushRef="#br0" timeOffset="-161683.413">10818 15574 1099,'-6'0'246,"4"-2"-99,-4 2-90,6 0-33,2-1 18,1 2 37,6 1 11,18 1-3,10 1-33,15 2-16,11-6-7,10-2-8,0-2-11,-6 0-6,-6 3-5,-12-1 0,-6 4 5,-9-1-6,-6 2-66,-6-2-96,-10 2-60,-9-2-66,-12-1 3,-80-1-554</inkml:trace>
  <inkml:trace contextRef="#ctx0" brushRef="#br0" timeOffset="-161179.3839">10779 15736 985,'-3'-1'339,"1"1"-187,0 0-122,3 5-24,5 7-2,6 2 71,13 7 17,7-1-20,14 2-20,2 1-14,4-4 2,1 3-14,-5-2-2,0-4-18,-3 0 0,-4-2-6,-5-2 1,-11-2 5,-5 0-6,-11 4 0,-6-5-1,-10 8 1,-12 10 15,-13 15-1,-27 8-5,-55 44 0,-31 2-8,11-7 4,96-66-5,12-11 0,12-5 0,-16 11 6,20-14 0,16-8-5,11-6 0,15-7 5,22-13-5,13-3 8,57-24 9,-85 47-3,39-12-1,-11 11-2,-16 7-6,-9 4 3,-7 4-8,-7 4 5,-1-1-5,-4 2-1,0-3 0,-1 0 1,-1-1 0,4-1-1,5 0-12,8-4-59,4-4-47,5-1-94,0-5-74,61-34-238</inkml:trace>
  <inkml:trace contextRef="#ctx0" brushRef="#br0" timeOffset="-160799.362">12141 15600 1318,'-2'-3'154,"0"3"-58,-2-4-96,4 8-1,0 2-25,2 5 18,3 11 8,-2 14 18,4 11 16,-7 2-7,3 0-3,-6-4 8,-6-4 20,1-2 11,-5 0-25,-3-3-10,4 1-17,-1-4-10,3-3 11,1-1-12,1-4 0,3-6-14,2-4-55,1-7-22,2-7-16,2-2-13,3-13-52,2-10-282,27-93-221</inkml:trace>
  <inkml:trace contextRef="#ctx0" brushRef="#br0" timeOffset="-160524.346">12163 15568 1115,'-4'-6'166,"4"6"-53,-2-3-80,2 5-32,0-2-1,0 1 1,3 5 15,3 0-5,1 5-1,9 7-4,0-4 5,0 1 5,1-3 7,-5-4-5,-5-1-3,-2-4-14,-3 0 7,-2-3-1,-4-3-5,0 3-2,-5-3-86,-11-1-245,-40-3-231</inkml:trace>
  <inkml:trace contextRef="#ctx0" brushRef="#br0" timeOffset="-159822.3059">12065 15723 1123,'-3'2'281,"6"2"-208,0 5-73,3 8 1,1 3 41,7 12 10,1 2 19,-2 6-2,-3 3-23,0-3-22,-7 1-13,1-6-5,-11-4 10,5-5 1,-2-9-5,0-7-6,4-5-5,0-5 22,0-3-5,2-6-18,6-15-48,9-19-77,7-17 52,10-10 44,4 6 23,-4 8 6,-4 18 9,-8 8 5,-13 15 7,-4 5 4,-1 13-20,2 4-4,3 8-1,4 5 27,7 12 46,-2 3-11,3 8-13,-6 4-13,-4 3-9,-4-2-18,-4-7 6,-3-6-4,4-13-5,-4-11-5,0-7 0,0-4 11,0-4 6,0-5-9,3-14-9,0-15-52,4-17 13,6-4 24,10 2 13,1 6-13,0 18 15,-7 10 0,-8 14 10,1 8-10,-4 5-9,2 4 8,5 11-1,5 9 2,1 10 17,2 8 5,-5 9 11,1 2-18,-4-8-3,-4 2-3,-2-14-3,-2-8 0,-5-11-4,0-8-2,-2-7-9,-5-6-20,-5-1-11,-9-9-182,-1-8-140,-54-94-380</inkml:trace>
  <inkml:trace contextRef="#ctx0" brushRef="#br0" timeOffset="-159207.271">12223 15358 1179,'-11'-6'165,"2"2"-72,-7-6-61,4 10-20,6 0 27,4 2 69,1-2-18,2 0-38,3 0-16,-2-2-12,8 4-13,8 0 16,8-2 7,15 4 2,11-4-16,8 2-11,2 2-3,3-2 0,-3 2-6,-2-1 2,-5 5-1,-9-2 0,-7 2 0,-15-5 0,-11 1-1,-8-3 0,-4-1 0,-2 0 7,-1 0 20,1 0 30,-5-7-4,-6-6-31,-5-12-11,-6-5-11,-7-1 0,-5 1-1,-2-1 1,-1 4 0,1 4 1,6 7 0,9 3 5,9 4-6,9 7-1,4 0-9,4 4-14,9 2-14,15 4 28,14 5 9,9 2 1,3 4-1,-1 8 1,-15-1 0,-10 3-6,-6-3 5,-11 4 0,-5-1 0,-3 1 1,-6-1 1,-1-2 20,-6 6 3,-6-2-3,-1 4-9,-3-3-1,-4 1-11,4-1-29,-2 0-40,4 1-144,1 0-91,7-2-179,10 17-273</inkml:trace>
  <inkml:trace contextRef="#ctx0" brushRef="#br0" timeOffset="-158947.256">13557 15691 1302,'1'0'274,"-1"2"-221,7 2-53,3-2 0,10-2 49,15-6 82,17-12-14,57-13-62,37-13-28,-13 9-25,-102 25 5,-10 7-6,-9 3-1,15-2-30,-19 4-134,-8 7 7,-8 7 32,-10 20-152,-89 81-576</inkml:trace>
  <inkml:trace contextRef="#ctx0" brushRef="#br0" timeOffset="-158714.243">13606 16244 1501,'4'-2'195,"5"0"-118,11-2-64,7 3-2,16-5-2,6-7 69,1 0-11,0-6-16,-1 4-26,-7 0-24,-4-1 12,-6 2-13,0 0-54,4-3-87,8 0-106,8-7-136,92-63-341</inkml:trace>
  <inkml:trace contextRef="#ctx0" brushRef="#br0" timeOffset="-158416.226">14756 15269 1232,'14'-9'178,"2"4"-116,14-5-62,-3 11 7,0 8-7,-5 0 15,-2 4 12,-1 1 18,5 8 5,1 3-8,2 5 3,3 2-8,-3-4-13,0 6-4,-4 3-10,-5 0-9,-4 3-1,-10 5 0,-8 3 0,-13 4-14,-18 2-35,-14 9-169,-114 92-456</inkml:trace>
  <inkml:trace contextRef="#ctx0" brushRef="#br0" timeOffset="-158228.215">15004 16335 1598,'0'0'367,"0"1"-287,3 3-80,0 8-45,0-2 45,3 0-1,0-3-17,4-1-6,4-4-84,4-4-241,23-51-448</inkml:trace>
  <inkml:trace contextRef="#ctx0" brushRef="#br0" timeOffset="-156223.1">7884 16932 583,'-1'0'168,"-1"2"-104,-2 0-37,1 1-1,-4-2 67,3-2 42,3 1-39,1 0-32,-1 0-17,1 0-5,0 0-14,0 0-4,0 1-6,0-1-3,0 0-7,0 0-2,-2 2 1,-1 2-1,0 2-5,-8 4 7,0 4-2,-4 1-5,4-3 8,2-5-3,3 0 0,2-3 2,2-4-7,1 2 6,1-2-6,0 0-1,-1 2 0,1-1 0,-4 5-1,3 2 1,-3 0-1,1 2 1,0 2-1,0-3 1,1 3 0,1-6 0,-1 0 0,2-2 0,-1 4 0,1 0 6,1 5 1,-1 7 11,0 5-12,2 4 2,1-1-8,0 6 6,1 1-5,2-3 0,0-6 8,1-1-8,2-1-1,-2-2 0,1 0 0,0 0 1,5-1 1,-4-5-1,0 3 0,0-5 1,-1-2-2,3-3 0,-1-6-4,-3-3 4,3-2-1,-1-1-1,2-4 2,1-7 0,0-2 8,4-6-8,-4-3 1,-1 2 0,2 1-1,-3 5-5,-2 1-3,1 0 7,0 5 1,-2 2-1,0 0 1,-4 2 0,0-2 0,-2 1 2,-1-10-1,0-2 1,0-8-2,0-2-1,0 1-4,0 0 5,-1 1 0,0 4 1,-3 7 0,1-2-1,-3 2 12,0 4 10,-3-1 1,3-4-5,-2-2-12,1-1-5,-2-2 7,3 3-8,-1 2 0,4 6 1,-1 5-1,3 4 1,1 3 13,-3 0-5,3 0-3,-2 3 0,-2 1-5,-2 3-1,-4-1-1,2 3-22,1 0-34,0 5-48,5-6-130,3 2-146,16 0-288</inkml:trace>
  <inkml:trace contextRef="#ctx0" brushRef="#br0" timeOffset="-155654.068">8170 16735 637,'0'-1'135,"-3"-3"-74,1-2-32,-1-1 32,3 4 89,-2-1 6,1 3-43,-2 1-31,3 0-16,-2 0-16,1 1-22,0-1-14,-1 4-13,-3 6 0,-2 5 0,1 2-1,-1 6 0,4-3-1,1 1 0,2-1 0,5 5-7,4 1 8,4 0 0,0-3 0,9-5-1,-3-4-19,5-8-2,-3-8 8,1-5-7,-4-7-10,-2-7 31,-4-6 6,-4-9-5,-2-4 5,-1-4-4,-8 2 7,-2 4-9,-6 5 18,0 5 30,-5 8-10,3 7-10,-4 3-8,-1 7 1,2 0-9,-5 6-3,5 4-9,5-1 0,-2 4 0,4 5-6,3 2-2,-1 6-43,4 6-45,3 4-102,4 6-159,28 44-411</inkml:trace>
  <inkml:trace contextRef="#ctx0" brushRef="#br0" timeOffset="-155142.038">8350 17152 562,'-3'3'511,"3"-3"-373,0 0-109,0 1-29,0 1-9,3 6 9,-1 5 12,1 5 10,2 11-4,0 0-3,1 1-6,7-4-8,-2-6 7,8 1-7,2-4 6,1-7 1,4-6 1,1-7 3,-2-6-11,0-6 20,-5-3-7,-1-7-2,-8 2-2,-3-3 20,-6 0-7,-6 1 5,-2-2 8,-3 3 6,-6-2 3,-2 1-12,-4 3-10,-1-2-5,1 1-11,3 6 5,0 5 2,2 2 14,4 10-5,1 0-14,-3 10-9,-1 7 0,0 8-1,-2 4 0,4 6-11,7 4-53,9 4-91,12 1-162,74 18-237</inkml:trace>
  <inkml:trace contextRef="#ctx0" brushRef="#br0" timeOffset="-154662.011">8926 17193 637,'0'0'217,"0"7"-151,-2 4-54,2 4-11,2 11 8,-2 7 15,6 2 15,1 1 1,2-5-17,3-1-10,6-8 1,-2-7 2,4-4 25,-1-7-8,1-5-6,-4-11-6,-1-2 10,-3-2-1,-1-1 5,-9-5 4,-2 0-8,-2-1-10,-7-6 18,-2-1-3,-1-1-21,-4 2-9,-3-1 0,2 8-5,-1 9 1,3 3 7,0 10-9,0 4 0,0 6-20,5-1-11,-2 10-59,6 6-134,-6 41-360</inkml:trace>
  <inkml:trace contextRef="#ctx0" brushRef="#br0" timeOffset="-143692.3839">15633 15565 766,'-1'-3'233,"-2"2"-103,2-5-79,1 6-33,0 0 24,0 0 42,0 4-27,1-4-24,-1 0-21,-1 2-12,1-1 0,0-1 1,-2 3 10,2 0 8,-1-3 8,2 1-4,5-1 2,8-1 25,11-8 13,11-2-21,7-1-21,5-3-14,2 7-1,-3 2-6,-7 6 0,-5 0 0,-10 6 0,-4-3 0,-11 2-1,-1 2 0,-5-4 0,1-2-8,-5 2-1,1-3-2,1 0 4,2 0 8,1 1-8,2-2-14,-1-2-5,-1 2-29,-2-1-44,-3 4-46,-3-2-79,-33 11-73</inkml:trace>
  <inkml:trace contextRef="#ctx0" brushRef="#br0" timeOffset="-143309.3609">15565 16074 906,'-6'-3'222,"3"3"-67,0-2-101,3 2-47,0 0-7,3-1 23,2 2-8,9 1-8,8 2 23,9 4 2,9-5-5,2-2-6,3-2 4,2-2 7,1-5-5,1-5-6,-3 3 1,-1 0 13,0 3-16,-9 2-18,0 5 0,-4 5 0,-5 0 9,-5 0-8,-8-2-1,-6-1-1,-5-2 0,-3 0-12,0 0-42,0 0-45,-8-30-198</inkml:trace>
  <inkml:trace contextRef="#ctx0" brushRef="#br0" timeOffset="-141595.263">16963 15277 591,'0'0'167,"0"-2"-61,0 2-77,-1 2-23,-1-2 16,2 4 64,-3 1-11,1 6-5,-2 12 11,1 9-13,0-1-26,0 0-18,0-3-6,2-5 6,-1-7 1,-1 0-10,3-6-1,0-1-8,-3-1 1,3-1 1,-2-6-2,2 2 4,-1-3 4,2 0 7,-1 0-2,0 0-5,0 0-4,0-3-4,0 3 5,0 0-4,2-1-5,-2 1 5,3-2-7,-3 2-8,0 0-43,0 0-66,0 0-120,2 2-121</inkml:trace>
  <inkml:trace contextRef="#ctx0" brushRef="#br0" timeOffset="-140517.202">16924 15328 616,'0'0'187,"0"0"-110,0 0-58,0 0-10,0 0 45,-3 2 59,3-2-31,0 4-43,-1 2-27,1 10 21,-2 11 47,-1 10 4,0 12-30,-1 6-17,1 6 1,-2 9-16,-1-4-2,-1 0-1,1-7-4,0-5-7,0-2-2,0-7-5,-1-4 5,1-5 0,1-13-5,4-11-1,-2-8-18,3-4-12,0-3-11,0-7-31,3-15-256,3-12-44,11-101-180</inkml:trace>
  <inkml:trace contextRef="#ctx0" brushRef="#br0" timeOffset="-140057.175">16901 15414 702,'-1'-7'247,"1"0"-55,0-7-91,0 8-44,0 6 4,0 0 7,0 0-29,0 3-26,3 1-11,3 14 5,3 5 80,3 17 15,0 5-19,-3 10-34,-2 1-19,3 1-9,-2 2-3,4-2 2,2 2-8,0-2-2,-1-2-2,-1-6-7,-1-4 0,1-4 8,-4-12-9,0-9 1,-4-7 0,-2-7 0,2-5 7,-3-2 7,2-5 10,8-17 70,8-19-40,11-28-29,27-75-25,-1-33 8,-12 3-3,-35 142-6,-5 6 8,-3 10-7,2-15 5,-4 16-5,-1 10-1,-2 5-6,4 1-15,0 1-45,0 7-100,0 9-17,0 11-47,4 9-232,7 52-98</inkml:trace>
  <inkml:trace contextRef="#ctx0" brushRef="#br0" timeOffset="-139772.1589">17399 16091 667,'0'0'249,"-3"2"-141,3 5-68,0-2 28,-2 3 52,2 2 3,-2 5-20,2 9-26,0 4 1,-3 3-27,2 4-27,-1 0-9,-2-5-6,3-7-8,1-2 7,-3-11-7,3 0 5,0-6-6,0-4 0,0-2-40,3 0-50,-2-9-116,16-49-489</inkml:trace>
  <inkml:trace contextRef="#ctx0" brushRef="#br0" timeOffset="-137526.031">17764 15797 94,'-2'-4'996,"-1"4"-807,2-2-100,-3 0-58,4 4-5,0-2 32,0 0-20,0 0-38,4-2-30,-3 2-143,2 2-130,7 10-7</inkml:trace>
  <inkml:trace contextRef="#ctx0" brushRef="#br0" timeOffset="-136272.9589">17992 15471 612,'-1'-2'174,"1"2"-85,0 0-62,0-1-18,0 1 16,1 0 26,-1 0-1,0 0-23,0 1-17,0-1-8,-1 0 4,1 2 1,0-1 10,1 6 11,0 5 49,6 10 22,-3 3-26,2 9-22,-3 7-18,0 5 11,-3 2-14,-3 4-8,-1-8-7,-2-1-6,-1-8-3,-3-9 0,7-7-4,-1-10-1,2-3 5,2-6 3,0 0 2,0-6 5,3-3-16,3-14-90,11-9-28,2-10 56,11-13 46,3-2 15,0-2 1,-3 0 1,-4 8 0,-4 13 5,-5 8 6,-4 9 17,-7 12-10,-1 7-19,-3 6-8,1 9 8,4 3 58,-3 13-2,1 9-29,-2 9-11,0 4-1,-2 3-3,1-2-1,-2-7-10,0-1 7,-3-6-2,0-4-5,0-6 5,-2-5-5,1-4 1,0-11-1,-1-2 0,5-6 8,2 0-8,1-4 5,4-6-6,4-13-64,11-14-7,7-15 63,6-9 8,2-4 0,-2 7 1,-6 3 0,-1 14 0,-11 11 0,-2 11 14,-7 13 6,-5 5-12,-2 2-9,2 5 0,0 7 35,3 8 25,4 10-17,2 4-10,-3 8-4,-2-2-8,-1-1-3,1-5-3,-5-2-2,-2-5 7,-7 3-5,3-4 4,-7 1-4,2-1 0,-6-9-15,6-2-22,2-9-72,3-3-76,8-7-154,13-24-479</inkml:trace>
  <inkml:trace contextRef="#ctx0" brushRef="#br0" timeOffset="-135822.933">18950 15599 1046,'-2'-2'228,"1"2"-94,-2-4-76,3 4-32,2 0 43,-2 0 33,1 0-41,2-2-40,2 4-12,8-2-1,2 2 2,1-2 2,4 0-1,-5 0 1,1 0-5,-1 0 1,0 0 1,1 0 9,5 0-2,-7-2-5,6-4-5,-4 4 0,1-2 3,-4 0-8,-2 3 5,-5-1-6,2 2 0,-4 2-1,0-2 0,-3 0-1,0 0 1,2 0-5,0 1-35,-2-2-74,3 1-86,1-4-176,-12-13-384</inkml:trace>
  <inkml:trace contextRef="#ctx0" brushRef="#br0" timeOffset="-135454.912">18952 15997 997,'-2'0'311,"2"0"-218,0 3-75,0-3-17,0 0 29,0 0 33,2 0-15,3 3-24,4 1 24,4 0 16,3-2 1,4-1 2,2-2-11,4-1-19,0-4-7,2-2-10,-1 2-4,-1 0-5,1 0-6,0 1-4,-7-1 0,-2 3 4,-5 3-4,-4 0-1,-5 0 0,-4 0-2,3 0 1,1 0-14,0 0-81,7-5-68,2-3-166,47-47-389</inkml:trace>
  <inkml:trace contextRef="#ctx0" brushRef="#br0" timeOffset="-134725.8709">19790 15283 1108,'-2'0'255,"2"0"-165,2 4-90,3 6 1,-1 0 16,2 2 16,2 0-8,-1 2-1,3 1-23,0 4 8,-4-1-9,-5 4-3,-7 9-87,-12 14-79,-97 108-342</inkml:trace>
  <inkml:trace contextRef="#ctx0" brushRef="#br0" timeOffset="-134379.8509">19865 15635 815,'6'-10'210,"-5"6"-79,6-7-88,-8 14-28,0-2 41,-1 6-14,-1 4-32,2 12 1,-1 11-5,-2 7 0,2 0-6,-1 2 1,3-11 0,3 3 5,3-3-6,0-3 1,1 0-1,-2-3 0,-2-3 0,-3-5 1,-1-2 0,1-1 0,-2-4 0,2-1 5,0 3 2,0-6-7,3-1 0,3-5 5,5 2 5,8-7-11,9-7-30,10-11-200,73-76-83</inkml:trace>
  <inkml:trace contextRef="#ctx0" brushRef="#br0" timeOffset="-134046.832">20210 15886 691,'0'11'147,"3"5"-100,0 12 43,5 10-23,1-1-13,1-3-3,4-1-22,1-7-16,1-9-1,-4-7 11,0-6 14,-3-9 8,2-10 18,0-14-37,2-8-7,-3-6-5,-5 0-2,-5 10 18,-6 13 58,-3 5 8,0 8-30,-2 4-25,4 2-11,-2 1-12,-1 1-17,2 2-1,-1 5-11,3 4-52,-2-1-54,7 0-103,8 6-274</inkml:trace>
  <inkml:trace contextRef="#ctx0" brushRef="#br0" timeOffset="-133788.817">20835 15741 1300,'-2'4'348,"2"-4"-246,-1 7-93,1-7-8,0 3-1,0-3 24,-2 3-3,4-2-10,-2 2-11,1 0 2,-1-2 4,0-1 1,0 0-5,-1 0-2,-1 0-47,-1 0-140,-22 4-361</inkml:trace>
  <inkml:trace contextRef="#ctx0" brushRef="#br0" timeOffset="-133404.795">21185 15229 929,'0'0'174,"0"0"-97,0-3-68,0 6-9,3 0-5,-1 10 5,4 6 68,3 14 16,4 15 4,-3 12-31,-1 7-7,-6 7-11,-4 4 4,-6-3-10,-3-8-12,0-7-4,-5-11-7,6-9-4,2-10-6,1-11-19,5-9-46,1-9-25,1-11-33,12-58-449</inkml:trace>
  <inkml:trace contextRef="#ctx0" brushRef="#br0" timeOffset="-133014.773">21255 15311 274,'5'-14'342,"-2"4"-166,6-3-106,-5 3-25,1 7 24,-1 3 35,4 4 1,2 10-42,4 7 34,-1 13 53,6 12-37,-4 10-28,0 7-35,-6 0-23,1 4-6,-2-3-3,-1-5-5,4-8 1,-5-2 7,1-4 12,-2-10-17,-2-7-8,0-11-7,0-9 10,-1-7-4,-2-2 16,4-3 26,2-15 62,3-17-58,8-24-40,9-29-5,19-74-8,-30 114 2,15-47-2,-8 32 1,-7 28 0,-11 19-1,-4 13-10,0 4-29,-1 4-72,-1 5-156,-1 14-38,-19 94-236</inkml:trace>
  <inkml:trace contextRef="#ctx0" brushRef="#br0" timeOffset="-132758.758">21596 15881 1109,'1'4'173,"2"0"-152,0 4-11,3 2 17,-2 2 51,-1 1 21,2 7 8,-2 7-23,-2 3-3,-1 3-15,-1-1-11,-1-5-8,1-8-19,-2-4-10,3-8-7,-2-3-1,2-4 4,0-4 4,0 0-3,0-10-15,2-9-294,13-99-403</inkml:trace>
  <inkml:trace contextRef="#ctx0" brushRef="#br0" timeOffset="-132391.737">22016 15587 1004,'-1'8'215,"1"0"-134,-2 2-15,2 1 1,0-6 17,0-4 48,0-1-13,0 0-52,0 0-25,0 0-18,0-1-7,0-2-7,0 3 4,0 0-14,0-1-27,0 2-186,5-1-491</inkml:trace>
  <inkml:trace contextRef="#ctx0" brushRef="#br0" timeOffset="-131866.707">22351 15107 1134,'-9'0'244,"1"10"-175,-7 5-52,-4 8-16,-1 8 22,-1 7 49,-1 7-18,3 12-3,4 7-18,0 14-15,1 2-5,4 8 11,-2-1-3,4-10-3,-1-9-3,6-12-6,5-6-7,5-11 4,3-7-6,3-6-11,2-10-104,4-6-59,4-16-122,53-68-271</inkml:trace>
  <inkml:trace contextRef="#ctx0" brushRef="#br0" timeOffset="-131460.6839">22498 15535 1113,'0'0'276,"2"0"-248,9-3-27,13 2-1,11-10 21,10-2 1,4-4-14,-1-2-8,-7 2-8,-11 5-31,-15 6-21,-10 5 19,-10 1 7,-5 0-43,-7 0-58,1 0 32,-2 0 29,-4 3 44,5-1 30,-1 3 0,8 2 33,-2 6 19,-3 7 43,-3 16 70,-9 17 7,-6 15-38,-7 9-7,-3-5-28,1-8-40,6-12-26,12-14-17,9-12-10,8-10-4,4-3-2,3-6-54,1-5-101,8-6-115,11-10-22,67-61-321</inkml:trace>
  <inkml:trace contextRef="#ctx0" brushRef="#br0" timeOffset="-131256.672">22640 15793 717,'1'4'156,"1"6"-118,5 3 85,-4 8 79,1 7-26,-2 10-65,-2 1-45,0 5-8,0 1-13,0-5-21,2-6-9,4-5-6,1-5-1,2-10 4,3-6 1,3-12-13,9-14-83,7-15-154,74-117-484</inkml:trace>
  <inkml:trace contextRef="#ctx0" brushRef="#br0" timeOffset="-130843.648">23066 15538 864,'5'2'207,"0"0"-144,6 2-48,4 9 2,8 4 37,0 10 76,3 10-8,-2 8-26,-6 0-8,-8 2 2,-1 0-28,-6-5-28,-3 5-8,-3-4-2,-3 1-5,-1-2-1,-3-1 0,-4-10-3,5-5-7,2-12-2,3-6 4,4-8 10,0-8 11,0-8 3,2-12-34,4-20-42,6-11 3,6-12-3,8-1-22,4-1 11,3 3 20,-1 11 18,-7 4 15,-6 23 1,-9 11 5,-4 9-5,-6 10-1,0 2-20,0 0-152,1 2-155,2-16-319</inkml:trace>
  <inkml:trace contextRef="#ctx0" brushRef="#br0" timeOffset="-130498.629">23626 15211 1178,'3'0'261,"-1"0"-183,5 2-69,3 4-8,2 1 22,4 3-1,-2 2-10,-1 1-10,-3 9 4,-4 0-6,-8 3-6,-6 5 6,-8 3 0,-2 6 0,-5-2 0,6-3-19,3-6 8,5-9 4,5-1-2,4-10 0,0 0 8,1-1-5,2-1 6,6 0 0,5 1 8,5-4-1,13-6 2,10-7-9,10-6-14,5-3-116,-3 0-185,30-22-277</inkml:trace>
  <inkml:trace contextRef="#ctx0" brushRef="#br0" timeOffset="-129928.596">23990 14969 1246,'-8'-7'213,"5"4"-81,-8-6-71,9 9-31,4 0-4,-2 0 58,4 0 3,8 0-44,13 2-32,14-2 1,9 0-6,3-2-6,-4 2 1,-12-2 0,-14 4-1,-10 0 0,-6 1-2,-5-3-5,0 3-1,2-2-7,-1 5-3,2 2 0,-1-1 8,1 0 8,-2 1 2,-1-3-2,-1-1-4,-1 2 6,-1 0 0,2 0 1,-2 1 0,-1-1 13,1-3-5,2-3-2,1 0 2,0-2-9,0-2-21,-3 1-106,-3-5-418,-8-16-195</inkml:trace>
  <inkml:trace contextRef="#ctx0" brushRef="#br0" timeOffset="-129551.575">24053 15038 780,'0'-2'243,"-2"2"-97,2-1-103,2 1-28,-1 0 74,1-3 41,-1 3-32,1 0-58,-2-2-23,0 2-16,-2 2-1,2-2 0,0 0-35,0 3-142,0 0-334,-6 11-28</inkml:trace>
  <inkml:trace contextRef="#ctx0" brushRef="#br0" timeOffset="-129247.557">23984 15097 898,'0'0'216,"1"0"-129,2 4-87,7 9 2,4 3 16,1 9 45,4 10 6,0 11 16,0 11 10,0 10-31,-5 9-11,-8 12-2,3 4 16,-15-1-19,-1-7-10,-5-15 10,-8-10-20,-4-4-7,-6-5-21,2-5-16,1-9-67,2-15-83,8-18-46,5-70-257</inkml:trace>
  <inkml:trace contextRef="#ctx0" brushRef="#br0" timeOffset="-128740.528">24292 14869 1083,'0'-7'167,"1"6"-77,0-8-56,4 7 8,0 4 21,3-2-13,6 7-13,6 3 2,5 1-4,7 6-11,5-1 7,2 0-10,5-3-6,0 3-6,-5-8-7,-11 3 3,-7 3-5,-13-2 0,-8 4 18,-5 5 4,-5 13-2,-5 12 1,-1 11 10,-2 11-13,-4 13-6,-5 68 39,4 41 0,7-14-10,-2-69-11,0 25-2,-3-32-1,10-59-7,0 0 10,0-6-9,-11 34 3,2-11-3,3-14-3,7-19-8,0-11-1,0-7 5,-4-10 11,-19-8-25,-22-5-54,-70-28-81,-57-21-198,-52-11-248,75 23-378</inkml:trace>
  <inkml:trace contextRef="#ctx0" brushRef="#br0" timeOffset="-128228.499">20848 14620 703,'-24'4'293,"4"2"-125,-20 6-74,10 1-29,14-3 4,11 4-20,18-3 38,18 8 26,23 2-14,61 7-30,47-21-30,7-20-20,-80 6-19,-62 4-89,-6 3-82,-9 0-108,18 8-190</inkml:trace>
  <inkml:trace contextRef="#ctx0" brushRef="#br0" timeOffset="-127984.485">20921 14930 969,'-1'5'252,"0"8"-210,-4 16-30,-6 26 11,-7 27 62,-24 78 26,-31 67-15,-13 49-30,31-123-30,1 4 3,29-14 30,31-43-31,8-61-22,6-8-14,2-5 11,29 22-3,6-15-10,11-16-65,4-17-68,137-53-340</inkml:trace>
  <inkml:trace contextRef="#ctx0" brushRef="#br0" timeOffset="-121375.107">8618 16201 787,'-3'-2'147,"3"2"-147,-3 0-60,3 2-144,3 0 92,2 2 83,4 5 28,4 3-1,1 0-89,22 25-193</inkml:trace>
  <inkml:trace contextRef="#ctx0" brushRef="#br0" timeOffset="-121099.091">8621 16221 354,'-5'4'111,"1"-1"-80,-3-1-22,-2 3-7,3 0-1,2-3 9,2 4-10,1 2 0,1 5 8,0 2 19,-3 1 12,3 1-21,0 1-10,0-5-1,-1 1-7,1-6-12,-1-4-67,-5-13-40</inkml:trace>
  <inkml:trace contextRef="#ctx0" brushRef="#br0" timeOffset="-120925.081">8526 16220 177,'-3'0'492,"0"0"-309,-4 0-108,-1 5-48,4 2-18,-1 0-8,2 2-1,2-1-1,4 4 0,3-4-24,6 0-10,4 1-37,3-3-79,4-6-31,38-22-139</inkml:trace>
  <inkml:trace contextRef="#ctx0" brushRef="#br0" timeOffset="-120769.073">8687 16277 42,'-1'3'280,"-2"1"-112,-2 5-96,-3-2-24,0 0 6,0 0 8,4-4 17,-1-3-7,4 0-34,-1 0-27,2 0-11,2 4-68,-1 0-26,4 3 44,-1 5-44,12 16-161</inkml:trace>
  <inkml:trace contextRef="#ctx0" brushRef="#br0" timeOffset="-120278.044">20196 17620 147,'0'-13'756,"0"9"-756,0-19-261</inkml:trace>
  <inkml:trace contextRef="#ctx0" brushRef="#br0" timeOffset="-120160.037">20229 17490 139,'18'-18'174,"6"-2"-174,129-74-66</inkml:trace>
  <inkml:trace contextRef="#ctx0" brushRef="#br0" timeOffset="-118008.914">7770 16391 232,'-47'195'72,"36"-86"-40,11-59-14,2-8-13,6-4-5,40 113-99</inkml:trace>
  <inkml:trace contextRef="#ctx0" brushRef="#br0" timeOffset="-117086.862">8131 16865 291,'88'19'0</inkml:trace>
  <inkml:trace contextRef="#ctx0" brushRef="#br0" timeOffset="-113591.662">24910 15700 927,'-3'-3'153,"-1"-1"39,-2-2-105,5 6-52,-2 0-14,3 2 27,0-2 16,0 0-7,3 0-6,-3 0-16,1 2-20,2-2-5,4 4-2,1 2 22,8 6 12,10-2 7,11-1-5,5-3-13,4-4-17,0-2-7,-10-2-1,-9 2-6,-13 0 0,-7 0-69,-6 2-17,-1-2-64,0 5-94,-1 8-23,-2-1 55,-24 28-253</inkml:trace>
  <inkml:trace contextRef="#ctx0" brushRef="#br0" timeOffset="-113319.646">24779 16050 1001,'0'0'247,"0"2"-184,0 0-63,3 0 0,1 2 52,4 5 34,7 1-13,3 2-7,10 4-1,4 0-11,4-3-11,1-3-7,0-6-1,-3-2-11,-4-6-12,-6-2-12,-3 0-35,-5-1-62,0-5-32,6 4-59,-2 0-89,3-3-29,29-19-247</inkml:trace>
  <inkml:trace contextRef="#ctx0" brushRef="#br0" timeOffset="-113023.63">25695 15552 1433,'0'-4'195,"0"4"-109,0-6-86,2 9-29,-1 0 13,4 1 14,-1 6-4,-2 4 6,2 10 0,-7 11 0,-6 7 1,-13 7 7,-10 2-8,-9-2-58,1-11-88,5-9-46,8-7-37,15-13 40,4-7 42,24-21-185</inkml:trace>
  <inkml:trace contextRef="#ctx0" brushRef="#br0" timeOffset="-112809.617">25663 15856 262,'14'-1'203,"-2"1"-25,14 4-61,-13-1-25,-6 6-25,-4 6 92,-11 6-61,-3 6-4,-5 14-11,-8 4-20,0 6-21,2-2-12,7 0-9,3-4 9,6-5 10,6-4-17,5-10-8,5-3-5,-1-6 2,3-4-12,7-8-70,6-9-194,71-59-373</inkml:trace>
  <inkml:trace contextRef="#ctx0" brushRef="#br0" timeOffset="-112455.597">25928 16256 1186,'0'3'302,"0"0"-248,1 7-48,1 3 0,1 5-5,5 2 11,2-3 3,2-2 10,3-4 2,1-5-3,-4-6 8,1-6 4,0-12-9,3-1-15,-4-13-2,1-6-8,-4-5 5,-5 3-1,-4 4-5,-1 12 46,-2 11 13,-1 10-14,-1 3-11,0 0-11,1 3-9,-6 3-8,-5 5-1,-9 5-5,5 0-1,4 0 0,6-8-14,5-4-76,4-3-85,1-1-100,26 3-339</inkml:trace>
  <inkml:trace contextRef="#ctx0" brushRef="#br0" timeOffset="-112230.584">26407 16074 1328,'0'0'321,"0"0"-232,-1 1-89,1 0-5,0 2 5,-3 1 8,6 3-2,-3 6 8,0 4-1,-3 1-13,3-4-3,-2-1-49,0-2-107,2 20-319</inkml:trace>
  <inkml:trace contextRef="#ctx0" brushRef="#br0" timeOffset="-111774.558">26817 15852 1426,'-15'-4'173,"6"1"-131,-9-4-35,3 5-5,1 0 8,2 0-8,0 4 7,1 0-9,2 3-2,2 10-10,-3 6 11,-1 3 1,-1 5-1,0 3 1,4-4 0,4-1 0,4 2 2,3-1 8,9-5 14,9-3 0,9 3-7,9-5-10,4 3-5,2-3-1,-5-2-1,-11 0 0,-10-3-2,-10 1-7,-7-1 9,-6 2 46,-5 1 43,-1 5-7,-5 0-23,-3 2-17,-5-1-21,-3-2-6,-3-1-15,-3-4-95,-9 3-199,-77-9-560</inkml:trace>
  <inkml:trace contextRef="#ctx0" brushRef="#br0" timeOffset="-104577.1459">7980 16575 938,'-31'-6'0,"-78"5"-252</inkml:trace>
  <inkml:trace contextRef="#ctx0" brushRef="#br0" timeOffset="-99878.877">10842 15662 334,'-2'-3'203,"0"-1"-52,-4 1-58,0-1 3,1 2-16,2 0-20,-3 0 9,3-2-17,-2 2-17,1 1 7,-1-4 4,-4 1 2,3-1-9,0 0 2,2 2 10,-3-3-8,-1 2-8,-1 4-14,1-4-8,0 4-2,2-2-4,1 2 4,3 0 4,2 0-6,0 0-3,2 0-6,-2 0-1,2 0 0,1 3-2,1 4 3,6 7 20,7 1-1,6 8 2,5-5 5,4 0-2,6-10-5,9-4 5,3-10 3,10-4-7,5-9-13,-5-1 1,-3 3-2,-17 3-5,-13 7-1,-14 6-1,-9 2 0,-4 1 1,0-2 5,-1 1 1,-1 3-5,1-4 0,-4 0-1,0 4-5,-3 0-103,2 3-177,-8 5-397</inkml:trace>
  <inkml:trace contextRef="#ctx0" brushRef="#br0" timeOffset="-96125.663">3404 5657 479,'-6'-4'135,"3"-2"-54,-1-1-10,-1 2-22,-1-2 23,1-3-10,0 4 2,0 0 2,2 2-12,2 2-9,1 0-13,0 4-32,0 3-17,1 0-7,2 7 13,2 3 11,-1 7 0,1-1 0,-1-1 1,1 2 0,-2-7 0,0 3 5,0-6-5,-2 0-1,5-2 0,-2-3 1,3 1-1,0 0 1,4-1 0,-1-1 1,2-6-1,5-3 10,-1-1 4,2-9 1,5 0 2,-5 2-4,0-3-8,-9 10-5,-6 0-1,-1 4-2,-4 1-11,1-1-1,1 3 2,0-3 11,0 0 1,0 0 0,1 0 15,-1-3 13,2-2 59,-1-3-30,2-7-40,3-2-10,-2 2-7,1 5-1,-3 5-81,1 8-224,-2 7 6,2 43 36</inkml:trace>
  <inkml:trace contextRef="#ctx0" brushRef="#br0" timeOffset="-94683.581">9053 5805 744,'-3'0'187,"1"0"-103,-2-1-55,2 1-22,0 0 13,0 0 41,2 0 5,2 0-18,-2 0-27,0 1-15,2-1-5,-2 0 0,0 0 0,2 0-1,-2 0-59,0 7-103,1-1 26,-4 27-167</inkml:trace>
  <inkml:trace contextRef="#ctx0" brushRef="#br0" timeOffset="-93406.507">18673 5550 306,'0'-3'938,"-2"2"-751,0-2-109,-3 4-63,2 1-15,0 2-7,-3 7 6,-7 8-1,-11 15 2,-4 13 10,-8 11-9,0 8 11,3-4-11,8-9 0,6-14-1,8-17-25,6-8-43,5-13 8,2-10 27,35-69-346</inkml:trace>
  <inkml:trace contextRef="#ctx0" brushRef="#br0" timeOffset="-93054.4869">18713 5412 798,'1'3'291,"2"-2"-207,5 3-74,8 7 2,4 5 26,6 6-7,4 4 2,-1 1-13,-4 8-10,-1 4-10,-5 2 1,-1 7 0,-8 1-1,-2 3 24,-6-3-1,-4 2-1,-1-7-2,-4-7-4,-1-10 16,-6-6 41,4-11 1,-10 0 22,-3-8 1,-11 0-40,-10-6-37,-6-3-2,-1-6-8,0-6 8,8-2-4,3-5-4,9-1-4,9 1-6,7 1-5,7 7-94,8-4-63,9 6-338,62-52-382</inkml:trace>
  <inkml:trace contextRef="#ctx0" brushRef="#br0" timeOffset="-92657.4639">19355 5357 1001,'-2'0'279,"2"0"-146,-1 0-92,-1 0-41,0 3-11,1-2 11,1 7 1,-1 7 7,-4 9 23,4 15 34,-4 14-28,2 6 14,-3 10-9,-3-1-7,2 6-11,-5 0-2,0-6-10,4-7-4,-2-12-7,4-14 5,2-9-1,4-15-5,0-4 0,4-9 22,-1 1 17,4-6 5,5 0-7,8-4 40,10-11-32,7-1-27,1-3-18,-7 7-21,-11 3-111,-7 6-104,-6 10-128,-22-7-340</inkml:trace>
  <inkml:trace contextRef="#ctx0" brushRef="#br0" timeOffset="-92003.427">19352 5241 189,'0'0'815,"0"0"-614,0 0-151,0 3-50,0-3-2,0 3 2,-2 3 24,0 8 26,1 8-5,-4 8 7,1 4 2,-4 7 0,-4 8 2,2-2-25,-6 7-4,4 4-10,0 1 11,-2 2-2,4 2-20,1-9 4,6-1-8,2-11 4,1-6 0,1-14-6,2-8 0,-3-4-6,3-7 6,-2-3 9,1 0-8,0 0 0,-1-3-1,4 3 0,1 0 24,8-1 3,5-2-27,7-1-9,2-2-159,5-6-145,38-39-247</inkml:trace>
  <inkml:trace contextRef="#ctx0" brushRef="#br0" timeOffset="-91530.4">18781 5401 822,'-3'0'234,"2"-3"-147,-6 0-49,2 3 19,-3 3 12,-2 4 4,-4 3-32,-2 9-17,-6 4-3,-2 18-2,-4 7 1,-2 6-5,2 1-3,5-8-12,-1-5 2,11-10-1,4-10 7,5-5-8,2-10-9,4-3-91,2-5-50,9-9 4,77-75-115</inkml:trace>
  <inkml:trace contextRef="#ctx0" brushRef="#br0" timeOffset="-91216.382">18869 5398 709,'-1'0'262,"1"0"-134,0 0-104,1 4-24,3 6 0,3 3 46,1 12 23,8 8 15,2 6 2,1 12-20,0 4-21,1-2-12,-2 6-6,-4-4 7,-3-5-13,-6-5-21,-2-7 15,-1-9-6,-4-11 6,0-7 0,-1-7 59,0-4 83,-7-1-5,-13-2-74,-14 0-50,-12-4-16,-6-2-1,6-5-11,11-4-20,17 5-37,13-1-159,62-27-396</inkml:trace>
  <inkml:trace contextRef="#ctx0" brushRef="#br0" timeOffset="-89938.309">12109 17650 90,'-6'-8'0</inkml:trace>
  <inkml:trace contextRef="#ctx0" brushRef="#br0" timeOffset="-89330.274">11982 17542 784,'0'0'159,"0"3"-152,0-3-7,-1 0-16,1 1 16,0-1 13,0 0-13,-1 2-21,1 2-49,-2 2 41,2 4-82,0-2-112</inkml:trace>
  <inkml:trace contextRef="#ctx0" brushRef="#br0" timeOffset="-88286.2139">11013 17289 801,'-4'-3'213,"4"2"-19,-3-1-104,0 2-63,6 0 0,4-2 55,5-4 2,14-5-25,10 2 5,15-4-5,-1 3-10,0 7-13,-6 6-13,-10 7-16,-4 6-1,-5 5 2,1-5-7,3 4 0,4-6 1,5-4 5,5-7-7,2-3-51,-5-3-64,-3-5-77,-14 1-116,-29-8-61</inkml:trace>
  <inkml:trace contextRef="#ctx0" brushRef="#br0" timeOffset="-87725.183">10910 17479 1354,'-1'0'249,"2"-3"-199,-1 3-50,6 3-33,4-2 33,0 3 30,3 2 23,3 3-20,4 3-14,2 8-8,2 1-4,4 1-5,0 4 4,9-1 1,7-2-5,9-2 5,3-3-1,2-6-4,-3-4 4,-12-4-5,-12 4-1,-12-4 0,-13 2-9,-6-3-3,-5 4 10,-8 9 2,-9 7 2,-14 14 8,-8 3-9,-2-2 0,3-8 8,7-8-1,10-7 28,6-10 3,7 1-6,7-5 6,3-1-3,5 0-18,0-1 7,6-2-25,12 3-10,10-4 10,18-5 11,18-5-2,5-8 0,7-3 0,-1 3 1,-9 8-1,-13 6-8,-15 8-1,-11 5 0,-12 2-1,-8-3 0,-4 1 0,-3-4-43,-2 5-34,-1-6 3,-4-6 6,-5 2-84,-14-6-395,-71-41-224</inkml:trace>
  <inkml:trace contextRef="#ctx0" brushRef="#br0" timeOffset="-87078.145">11228 16448 476,'0'0'126,"0"0"-90,0 0-24,0 4 0,0-4 22,0 0-1,0 0-21,0 0-12,0 3 0,0-2 0,1 2-1,-1 0-39,0-3-37,-7 17-94</inkml:trace>
  <inkml:trace contextRef="#ctx0" brushRef="#br0" timeOffset="-86024.085">11350 18194 913,'-3'1'270,"2"1"-166,-4 4-86,3 2-12,-2 6-5,-2 3 26,0 6 22,-2 7-14,0 5-14,-3 4-11,0-1 4,2-6-4,-1-6-2,6-7-7,-5-12-1,9-4-16,-1-3-73,-1-5-121,-8-43-581</inkml:trace>
  <inkml:trace contextRef="#ctx0" brushRef="#br0" timeOffset="-85653.064">11411 18179 859,'0'1'266,"0"0"-94,-5 2-125,2 2-46,3 5 0,0-2 12,4 12 22,3 1 4,2 7 4,6 3-2,3 4-17,4-2-9,-3-1-6,2 0-2,-4-6 4,-3-4-10,-2-8 0,-8-2 5,-1-6-4,-3-6 28,-3 0 100,-4 0 43,-5-2-70,-10 2-67,-11-4-22,-5 2-7,2-2-6,-2-2 0,11 5 0,1-3 0,7 2-1,4 1-21,6-1-38,6 0-58,6 0-118,9-1-380,64-33 332</inkml:trace>
  <inkml:trace contextRef="#ctx0" brushRef="#br0" timeOffset="-85328.045">11686 18307 985,'0'0'294,"0"0"-199,0 3-89,0-2-6,6 5 0,0 1 21,6 8 58,7 8 17,2 11 3,2 10-1,-3 1-22,-3 0-32,-6-7-23,-1-6-6,-4-6-6,1-10 0,-3-6-2,-2-7-5,2-8 14,3-11 22,6-21 10,8-24-45,8-19-3,5-10-12,-4 13-3,-2 13-17,-6 19-47,-13 20-37,-4 15-4,-5 4-64,-5-2-334</inkml:trace>
  <inkml:trace contextRef="#ctx0" brushRef="#br0" timeOffset="-84616.004">12537 17536 1391,'-4'0'270,"-2"0"-141,-4 3-99,6 6-30,4 5-1,0 8-5,0 11 6,7 8 1,0 8-1,3 6 1,0-3 0,0-8 0,-8-5 1,-1-6-1,-1-7 1,-3-7 5,-1-9 2,0-8 3,2-2 12,-2-5 12,-2-6-36,2-15-66,-2-18-45,6-9 30,10-6 33,7 0 27,6 8 13,1 16 8,-1 8 0,-2 7 12,-2 7 3,-5 7-3,0 8-4,-1 9-2,3 5 27,-3 11 40,7 13 7,-5 11-5,-6 5-35,0 1-14,-9-2-8,-1-9-3,-6-10-8,4-16-5,2-6-1,1-12 5,0-4 15,0-10 16,0-7-37,4-23-70,4-15 17,4-7 26,1 1 20,8 11 7,-3 14 0,5 8 11,-7 15-5,-3 8 0,-3 11-6,4 7 0,0 6 24,5 10 20,-2 7 11,3 11-26,-2 4-10,-4 4-7,-2 0 0,-2-1-4,-3-7-8,-5-7 0,-2-14-6,-2-6-16,-2-8-31,-8-5-14,-4-6-103,-8-9-193,-58-57-360</inkml:trace>
  <inkml:trace contextRef="#ctx0" brushRef="#br0" timeOffset="-83992.969">12362 17181 1062,'-14'0'243,"4"0"-163,-8 3-41,6-3-2,9 1 58,0-1-20,6-1-32,3 3-22,8 5 9,9 3 29,16 7 29,10-3-23,9-2-16,5-3-11,4-8-14,5-2 3,49-8-8,10-3-7,-92 10 0,-5 2-4,30 0-7,-15 2 1,-11 2 4,-11-1-6,-9 1 0,-5-3 1,-7-1-1,-3 0 2,-3 0 11,-3-1 7,1-6 16,-4-1 9,-7-5-32,-7-8-7,-3-4-6,-9 6 0,1-4 0,3 4 0,2 5 0,11 3 0,4 4 0,8 3 0,3 1-2,3 6-22,8-2-43,7 3 40,9 6 19,8 2 8,2 8 0,2 0 0,-2 10-1,-7 2 0,-6 6-5,-4 0 6,-8 0 1,-4-3 19,-8-1-2,-3-3-6,-8 0 1,1-3 5,-6 1-13,-5-3-5,2-5-45,0-2-57,3-10-154,6-2-196,4 0-435</inkml:trace>
  <inkml:trace contextRef="#ctx0" brushRef="#br0" timeOffset="-83616.9469">14039 17678 584,'-5'-2'868,"1"0"-691,-1 0-126,5 0-43,0 2-8,2 0 35,1 0 4,7 2-17,7 4-7,7-3 2,5 6 20,7-6 43,7-1-8,5-6-21,9-9-9,10 0-20,2-10-10,5-2-6,-4 2-5,-8 0 0,-13 6 0,-20 8-1,-16 4-37,-12 7-86,-7 1 6,-6 4 42,-13 9-124,-7 0-178,-77 34-230</inkml:trace>
  <inkml:trace contextRef="#ctx0" brushRef="#br0" timeOffset="-83247.9259">14101 17972 745,'-3'6'194,"2"-3"-145,-7 2-40,7 0-7,1-2 55,0 3 51,6-1 13,1 3-10,2 2 9,9-2 11,9 1 7,7-4-18,11-8-29,9-1-20,9-10-22,1 1-16,3-4-3,-5 4-13,-11 4-16,-9 2 0,-11 6 6,-10 1-6,-10 1-1,-6-1 1,-3 3-1,-2 0 0,0-3 0,0 0 1,0 0 0,0 0-1,0-3-33,0 0-56,0 2-157,0-29-291</inkml:trace>
  <inkml:trace contextRef="#ctx0" brushRef="#br0" timeOffset="-78098.632">11094 16534 810,'-8'-5'149,"3"0"14,-5-3-62,6 6-28,2 2 8,1-3 8,1 3-16,0 3-34,3-1-39,4 8 2,4 6-2,5 8 6,5 5 0,5 2-5,2-1 10,1-3-10,7-7 8,6-10 2,9-14 4,10-14-5,9-11-4,6-9 5,1-3-11,-2 3-25,-11 4-2,-8 10-1,-16 8-4,-10 11 17,-3 5 3,-9 5 6,6 8 5,2-4 0,1 12 1,3-5-5,4 0 5,1-2 1,4-5-1,5-7 0,4-4 2,1-7 5,-1-6-1,0-6-5,-6-2-1,-5 3 1,-13 1 1,-2 5-1,-11 4 0,-3 7-1,-2 3 0,-3 1-2,3 4-5,3 6 7,6-1 0,0-2 0,4 6 1,7-9 0,2-4 1,11-1 5,5-9-6,14-8 8,0 1-9,1-6-9,-8 7-97,-9 11-215,7 27-378</inkml:trace>
  <inkml:trace contextRef="#ctx0" brushRef="#br0" timeOffset="-75936.508">18361 6173 758,'0'1'133,"1"5"-116,3 4-17,3 5 0,-3 2 0,4 1 8,-2 1 2,3 2 29,6 5 23,-2 8 16,5 3 4,0 2-2,-2 0-8,-1-4-30,5-3-21,-3-1-3,3-4 0,-1-7 1,6-4 2,5-8 2,5-6 2,11-8-5,8-8-8,-1-8-2,1-6 1,-8-2-5,-7 3 0,-10 2-5,-12 10 0,-7 7 0,-7 4-1,-3 7 0,1 2-25,-1 7 13,6 11 10,-2 9 2,4 3-1,4 4 1,8-4 0,1-3 1,8-3 5,2-9 0,2-8 1,1-5 2,7-13-1,2-1-2,8-6-5,1-8 6,3 0-1,0 3-5,4-3-1,-7 5 0,-10 2-1,-15 6-11,-13 5-48,-8 3-123,-33 9-365</inkml:trace>
  <inkml:trace contextRef="#ctx0" brushRef="#br0" timeOffset="-71264.241">15522 17669 738,'0'-3'213,"-2"3"-130,-2-1-62,4 1-14,0 0 4,3 0-5,-3 0-6,1 0-43,1 0-85,1 1 29,1 2 3,9-2-111</inkml:trace>
  <inkml:trace contextRef="#ctx0" brushRef="#br0" timeOffset="-70541.199">15540 17717 321,'0'0'168,"0"0"-113,0 0-55,0 0-14,0-3 13,0 3 1,2 3 0,-2-3-1,0 0-44,0 0-16,2-7-130</inkml:trace>
  <inkml:trace contextRef="#ctx0" brushRef="#br0" timeOffset="-69403.134">15862 17587 847,'-2'0'178,"2"0"-178,-1 0-159,1 4-141,-5-11-70</inkml:trace>
  <inkml:trace contextRef="#ctx0" brushRef="#br0" timeOffset="-68832.102">15993 17531 878,'-1'0'213,"-1"0"-105,1 0-108,1-2-85,0 2 2,1 0 4,1 2-134,-2 3-353</inkml:trace>
  <inkml:trace contextRef="#ctx0" brushRef="#br0" timeOffset="-62840.759">27523 15259 1204,'-3'-7'259,"3"7"-86,0-10-116,-2 10-57,2 3 1,-2-3 22,-1 1 44,1 1-20,1 2-47,-7 8-13,-4 14 13,-9 15 1,-4 18-1,-3 10 1,4 14 0,0 4 0,4-2 6,3-6 4,5-3-2,4-11 3,6-2 1,4-10-13,4-6 1,3-8 7,4-4-8,2-7 1,0-6 0,0-4 12,4-5-13,-2-3-18,4-3-25,-2-4-61,4-3-32,3-3-79,53-18-263</inkml:trace>
  <inkml:trace contextRef="#ctx0" brushRef="#br0" timeOffset="-62380.7329">27855 15752 1151,'-4'-4'336,"4"4"-154,-1 0-88,1 0-19,1-3 17,3 3-17,-1 0-66,5 3-2,7 1 20,10-1-3,10 4-16,1-7 11,-2 3-19,-10 0 1,-8-1-2,-3 2-40,0 3-61,1 1-126,9 3-87,47 15-189</inkml:trace>
  <inkml:trace contextRef="#ctx0" brushRef="#br0" timeOffset="-62227.724">28606 15377 924,'0'0'0,"0"0"-15,-16-2-647</inkml:trace>
  <inkml:trace contextRef="#ctx0" brushRef="#br0" timeOffset="-61744.696">28633 15311 898,'1'-4'280,"1"-2"-119,-2 2-112,6 0-37,3 1 35,9-4 49,8-1-8,13-2-40,10 6-24,9 3-22,-3 2 16,-8 6-18,-9 4 6,-13-3-15,-6 6 0,-11 1-2,-1 3-5,-7 2-2,-4 3-14,-5 1-2,-12 3 33,-11 0-10,-10 3-4,-13-1-3,-9-3-6,-2-5 14,-2-6-1,9-7 12,15-5-1,16-3 8,19 0 4,7-2-12,5 2-9,3 0-22,6 8 31,9 2 29,8 4 4,5 5-12,3 3-5,-4-8-11,-2-1-4,-4-9-2,-4-8-45,-11-11-155,-18-60-141</inkml:trace>
  <inkml:trace contextRef="#ctx0" brushRef="#br0" timeOffset="-61528.684">28520 15226 801,'0'0'520,"0"4"-412,-2 12-108,2 13 0,0 16 16,-5 15 36,2 14 37,0 10-29,-7 10-27,-3-3 33,-5-7-14,-3-12-28,-1-16-6,-5-4-18,0-8-22,-1-6-85,2-10-79,5-8-157,-9-6-284</inkml:trace>
  <inkml:trace contextRef="#ctx0" brushRef="#br0" timeOffset="-60912.649">28554 15919 600,'27'-16'228,"1"6"-105,29-14-3,2 7-51,-6 3 50,-10 6-23,-13 4-72,-14 7-24,-8 2-56,-8 2 26,-8 7 21,-8 2-81,-14 6 44,-15 5-107,-6-1-39,-4-4 64,5-4 128,11-4 5,13-5 58,16-4-9,7-3-11,4-2-17,5 1-25,7 2 43,13 1 41,14-2-20,11 2-34,4-4-10,2 0 5,-8-2-1,-14 4 7,-16-1-32,-13 3 15,-12 1-15,-22 5 129,-14 2-32,-15 12-46,-1 0-22,5 1-10,20-6-14,16-2-5,15-8-21,7 1 3,7-3 18,3-3 0,9-4-5,5-8-44,4-6 40,0-7-15,-9 3 24,-4 7 22,-13 5 37,-7 6-59,-3 8 16,0 11-16,0 11 63,2 10-18,-1 2-6,5 3-3,3-4-1,3-4-13,0-11-10,6-2-12,0-11 2,1-5 14,5-9 28,-2-13-44,7-6-11,4-12-100,2-9-63,3-4-108,45-87-367</inkml:trace>
  <inkml:trace contextRef="#ctx0" brushRef="#br0" timeOffset="-60459.6229">29515 15291 786,'0'-1'274,"-2"1"-143,2 0-92,0 0-17,0 0 59,0 1 18,2-1-46,-1 2-53,3 2 12,4 8 3,4 7 31,9 9-13,0 9-12,1 16-3,-1 15 9,-2 17 6,-8 9 6,-5 6 5,-8 4-10,-6-8 4,-6 1-8,-10-8 6,-7-12-15,-8-8-21,-4-10-17,-11-13-83,-10-2-110,-129 38-317</inkml:trace>
  <inkml:trace contextRef="#ctx0" brushRef="#br0" timeOffset="-59430.564">28640 16083 1090,'-4'-4'212,"4"4"-116,-3-4-39,3 3 34,3 1 56,1-3-10,2 0-86,8-3-14,1 2-26,6 2 5,8 2 17,6 4-19,4 4-8,10-1 6,3-2 3,5 1-15,-8-2-8,-10-3-71,-15 1-41,-14 2-47,-10 0-1,-10 0 36,-13 4 92,-13 2 31,-10 3-14,3 1-22,2-2 26,12-3 13,12-4 6,4-1 1,11-3 23,1-1 29,1 0 8,-1 0 17,-4 4-6,-5 4 23,-9 4-5,-1 0-18,-7 10-17,4-2-25,5 2-7,5 4-12,6-1-11,7-2-15,4-3 5,6 1 10,7-6 1,2-2 11,4-2 31,2-8-42,5-5-2,5-4-17,0-1-69,-1-6-118,2-1-31,-6 2 25,-8-3 64,-5 2 147,-13 5 16,-2 8 143,-4-2 12,2 0-45,0 2-15,0 0-6,0 0-19,0 2-47,0 4-38,0 8 7,-1 7 25,1 13 34,-3 4-4,1-1-28,-2-1-16,2-8-5,-2-5-13,-1-9-1,1-4-6,3-6-146,-4-12-47,-25-69-899</inkml:trace>
  <inkml:trace contextRef="#ctx0" brushRef="#br0" timeOffset="-55369.332">30432 15915 228,'-4'0'115,"-1"0"-73,-3-2-24,-1-2-1,2-2 5,-1 3 49,4-4-22,1 4-31,2-1-18,-6 3-78</inkml:trace>
  <inkml:trace contextRef="#ctx0" brushRef="#br0" timeOffset="-53876.246">29650 15624 64,'0'0'311,"1"0"-251,1-3-60,0-2-9,2-1 9,-2-1 63,-1-3 21,-1-3-24,-3 2-45,-1 1-5,-2-1 17,0 3-21,3 6 2,0 0-8,6 6-149,2 4-8,14 24-83</inkml:trace>
  <inkml:trace contextRef="#ctx0" brushRef="#br0" timeOffset="-53202.208">29640 15685 730,'-4'-10'127,"2"7"-25,-2-4-21,1 4-34,0 7-19,-4 5-1,-6 15 8,-4 13 31,-5 16-5,0 10-14,4 8-11,6-1-11,6-3-14,8-10 2,5-6-1,5-14-6,2-12-6,3-9 11,0-12 5,11-15-15,2-18-1,11-13-33,2-17-18,-9-12 27,-6-3 8,-16-1 2,-9 3 14,-12 7 44,-4 14 41,-5 20 5,3 19-27,-1 16-39,-3 19-23,-5 17 0,-4 12 0,-1 17 7,5 4 5,2-1-6,9-3-6,9-12 6,6-12-7,2-17-2,2-13-22,4-13 24,8-16 6,8-17-6,14-22-3,11-21-22,19-64-26,-17-42 33,-29-18 18,-25 151 15,-6 15 15,0 11 37,-8-21 25,-1 23-1,1 13-58,-1 14-33,1 12 0,-8 19-11,-3 21 10,-4 23 1,1 13-2,7-2 2,0-10 1,8-13-1,4-14 1,7-10-1,0-12-38,3-7-50,0-15-53,6-3-108,4-10-99,58-49-463</inkml:trace>
  <inkml:trace contextRef="#ctx0" brushRef="#br0" timeOffset="-52450.1649">27526 14850 569,'-2'-4'723,"-2"0"-515,0-3-112,-2 3-40,1 2-11,1-3 27,-1 1 31,2 3-13,2 1-33,1 0-30,1 0-15,0 1-12,6 3-3,10 8-3,15 7 6,15 11 8,18 2 4,8 1-12,-5-7-25,0-3-66,-10-9-28,-14-6-56,-5-3-97,-16-5-202,-40-10-230</inkml:trace>
  <inkml:trace contextRef="#ctx0" brushRef="#br0" timeOffset="-51938.1349">27533 15035 1127,'0'1'303,"3"8"-260,2 16-42,1 9-1,1 14 20,-1 4 22,-3 8 7,-3 4-1,-3 1-12,-3 0-10,-2 1-14,-3 1 1,0 0 16,-4-6-8,-1-9-6,-2 0 10,0-7 2,0 2 2,1 0-11,5 2-6,2-2-6,5 2-5,2-6 8,3 2-7,-2-5 4,2-3 18,0-6-3,0-5-6,0-9-15,2-7 10,1-4-9,1 2 0,3-1 6,5 9 23,14-2 24,9 5-4,12-1-8,9 0-17,9-9-2,-7 4-2,-7-10-14,-10 0 4,-15 0-2,-11-3-8,-6 0 1,-8 0-1,-1 0 0,-1 0 0,-1 0 1,1 0 8,1 0-1,-2 0-8,1 0-1,-2 0-27,-2-3-24,-2-2-149,-35-32-365</inkml:trace>
  <inkml:trace contextRef="#ctx0" brushRef="#br0" timeOffset="-51479.1089">27203 16175 611,'-1'0'216,"1"0"-143,-3 0-55,3 1-9,-6-1 8,3 3 32,2-3 17,-2 1-10,3 0-2,0 2-5,3 8-2,-2 1 73,2 11-6,-1 3-24,2-1-18,-2 1-9,0-4-18,2-3-15,-1 3-12,-1-1 1,0-1-18,-4 1 7,-3-1-1,-6-1 8,-2 6-7,-11-2-8,-3-2-66,2-5-71,1-4-104,10-9-121,25-32-355</inkml:trace>
  <inkml:trace contextRef="#ctx0" brushRef="#br0" timeOffset="-50273.04">30663 16009 663,'2'-9'198,"0"-1"-87,-1-6 12,0-3 53,-1-2 7,-4 3-74,-3-1-26,-5 7-4,-4-4-20,-6 6-28,-10 3-17,-5 1-13,-2 5 1,3 2-2,6 5 0,9 2-1,3 3 0,0 8-7,2 2 7,-2 9-14,4 6 15,0 4-1,-3 12 1,4-1 0,4 1-1,1-3-1,5-1-13,8-10 11,1 1 4,4-8 0,5-7-11,6-6-10,0-8-12,9-9-18,3-7 0,1-7-27,-3-5-27,-1-9 57,-3-9-34,3-9-86,3-8-71,56-133-534</inkml:trace>
  <inkml:trace contextRef="#ctx0" brushRef="#br0" timeOffset="-49956.022">30865 15234 1232,'-1'0'205,"1"4"-205,-4 3-21,0 8-2,-4 10 23,-3 9 13,-1 16 8,-5 13 9,-2 21-9,-17 62 81,20-101-39,-14 45-24,3-8 5,3-9 10,3-9-23,5-1-4,5-7-10,2-6-5,5 1 1,4-3-7,4-3-5,1-8-1,3-3-1,0-5-50,4-6-38,0-7-71,6-9-22,0-7-98,55-45-238</inkml:trace>
  <inkml:trace contextRef="#ctx0" brushRef="#br0" timeOffset="-49190.978">31256 15603 829,'0'0'194,"0"0"-137,0 0-41,0 0 49,0 0 73,-2 4-38,2-4-58,-1 0-42,1 0-1,0 3 0,0 0 1,-1-2 8,1-1 2,0 0 11,0 0 23,0-1 13,0 1 7,0 0-11,0-3 4,0 3 13,0-3 7,0 3-31,0 0-17,-2 0-13,2 0-15,0 0 0,0 3 0,2-3-1,-1 0-10,2 0-25,3 4 32,4 3 3,8 1 23,1 3-22,0-3 5,-2 2 9,-6-6-14,-5 0-1,1-1-6,-3-2 5,1 4 0,1-1-8,2 4 0,0 0-2,-2-2-14,1 6 4,-3 1 4,-2-1 4,-2 5 7,0-1 6,-5 6 1,-3 8 0,-2 6 6,-2 6 13,-9 13-2,0 6 0,-5 9 16,2 1-10,-2-4-9,7-2-1,0-7 7,5-3-8,1-2 10,0-6 2,2 2-4,1-8-9,3-5-4,0-10-2,1-6 0,2-11 0,3-3-5,1-5 14,-3-2 16,1 1 4,-5-4-13,-13 1-10,-13-1-12,-18-4-36,-3-1-25,-6 2-74,-1 4-153,-83 9-372</inkml:trace>
  <inkml:trace contextRef="#ctx0" brushRef="#br0" timeOffset="-47771.897">15946 17029 1087,'-1'-4'286,"0"2"-74,-1-4-113,2 8-63,0-2-2,0 0 61,0 0 1,0 2-35,0 0-34,-2 1-19,1 11-7,-3 12 6,-9 15 23,-8 16-5,-5 8-10,-8-5-6,1-8 3,8-15-10,8-14-2,11-11-34,5-8-91,3 2-118,8-2-6,9-5-69,50-32-212</inkml:trace>
  <inkml:trace contextRef="#ctx0" brushRef="#br0" timeOffset="-47403.876">16007 17042 1118,'0'-2'323,"0"2"-184,0-1-113,1 2-26,2 3 0,5 7 21,1 3 37,7 6 1,2 6-20,1 7-20,5 8-5,0 2-13,-3 3 5,-3-7 5,-1-1-10,-3-7-1,-6-3 9,-2-3 3,-6-6 35,-6-5 10,-3-1 16,-9-1-2,-10-4-35,-10-4-15,-7-4-6,-5-8-9,0-6 0,3 2-5,11-5 5,6 4-5,9 3 5,8 1-5,6 6-1,3 0-53,4 0-103,7 3-163,9-3-353,49-20-123</inkml:trace>
  <inkml:trace contextRef="#ctx0" brushRef="#br0" timeOffset="-46788.841">16480 16944 1409,'-3'0'297,"3"0"-183,-3 0-104,3 4-10,0-2-1,0 4 1,-3 7 0,3 9 18,0 10 1,0 7-1,0 6-3,0-4 3,0-3 0,-1-1 3,0-5 11,-1-1 4,-2 0-15,1 0-3,-1-1-8,1-1 4,1-1-5,1 2-8,-2-5 11,3 2-6,0-8-5,0 0 1,0-3-1,0-7 1,3-4-1,-3-3 1,0 2-2,0-4 2,0 0-1,0-4 0,0 4 8,1 0-3,1-2-4,-2 1-1,0 1 0,3-3-1,-2 0 0,2 1-6,7-2 13,0 0 13,4-6-10,3 0-9,-1 2 1,1 0-1,2 0-1,-5 4-8,-1 1-9,-1 0 11,-6 3 5,2 0 0,-7 0-16,-2 0 17,-2 3 0,1-3 1,2 0 8,0 0-3,0 0-6,5-3-41,-3-2-130,8-3-78,3-6-281,17-28-235</inkml:trace>
  <inkml:trace contextRef="#ctx0" brushRef="#br0" timeOffset="-45880.789">15667 17758 1055,'-4'0'327,"4"0"-169,-5 0-112,8 0-34,-3 0-4,2 0 25,0 0 33,0 0-15,6 4-24,10-4 27,12 3 18,15-3-20,10-7-19,12-3-6,5-2-13,-1 1 4,1-3 0,-5 6-12,-7 1 0,-2 4-5,-4 1 1,-11 4 6,-2 4-7,-9-2-1,1 4 1,-4 4 0,-3-1-1,6-1 1,4-2 6,0 2-7,0-7-1,-1-2-29,-4-1 2,-4 0-26,-9 0-35,-6 2-52,-10 0-40,-13 6-11,-12 8 60,-102 50-399</inkml:trace>
  <inkml:trace contextRef="#ctx0" brushRef="#br0" timeOffset="-44811.7279">16114 18227 548,'0'0'91,"0"0"-91,6-6-256</inkml:trace>
  <inkml:trace contextRef="#ctx0" brushRef="#br0" timeOffset="-44310.6989">16246 18229 535,'0'-4'78,"0"0"-78,0 0-4,0-2 4,-3 2 28,-2 2 32,5 0 11,-2 0-16,-2-2 14,2 1 35,-2-4-8,0 1 4,-4 0-8,1 0-20,-1-5-18,-1 1-15,-1 2-12,-4-1-6,2-5-12,-4 7-2,-2 0-1,3 5 0,3 2 5,-1 4 5,4 4-4,3 6-12,-1 13 0,0 13 1,3 6 0,-2 8 0,4-4 13,4 2-14,1-7 1,0-1 4,1-9-3,1-3-1,1-5-1,-1-5 2,-1-3-1,2-4-1,4-2-2,2-6 1,0-7-25,8-7-16,4-11-63,6-12 14,3-8-107,39-80-84</inkml:trace>
  <inkml:trace contextRef="#ctx0" brushRef="#br0" timeOffset="-43874.674">16299 17707 724,'0'0'168,"-4"3"-54,1 1-85,1 3-23,-2 2 13,0 5 62,-3 0 9,0 3-28,4 2-17,0 2-6,1 5 7,2 5 1,2 10-4,-2 1-5,4 6-11,-2 1-5,2 4 1,2 0-1,-5-1-1,-1 3-3,0-7-4,-1 4 1,1-6-2,0-2-11,1-5 10,2-6-5,0 0-7,2-3 7,0-3-6,2-3 5,-1-5-6,-2-1 6,0-9-6,1-1-5,-2-6-56,0-4-85,5-6-209,25-56 13</inkml:trace>
  <inkml:trace contextRef="#ctx0" brushRef="#br0" timeOffset="-40456.479">17339 17845 751,'0'0'250,"0"0"-143,0 0-52,-1 0 32,1 0 30,0 0-4,0 0-32,1 0-23,-2 0-5,1 0-1,0 0 4,0 0-8,0 0-11,0 0-7,0 0-12,0 0-9,0 0-7,0 0-2,0 0 0,0 0-16,-2 7-58,5-3 10,0 4-41,1 0-54,1 5-129,6-5-190</inkml:trace>
  <inkml:trace contextRef="#ctx0" brushRef="#br0" timeOffset="-37280.2969">17285 18030 193,'2'-43'0</inkml:trace>
  <inkml:trace contextRef="#ctx0" brushRef="#br0" timeOffset="-36786.2689">17291 17558 1304,'-3'-4'178,"0"2"8,-1-5-84,4 7-75,0 0-18,1 0 5,-1-3 38,5 3-16,8-2-36,15-2 39,14 0-6,14-1-8,8 1-11,-6-2-14,-9 6 6,-6-3 3,-12 3-8,-4 0-1,-4 0 0,1 0-38,0 0-65,-4 0-43,-5 0-82,-4 3-88,-11-3-7,-39 0-146</inkml:trace>
  <inkml:trace contextRef="#ctx0" brushRef="#br0" timeOffset="-36224.2369">17382 17536 833,'-4'-5'213,"2"1"-39,-4-3-47,4 4-23,0 3-31,2 3-2,-2-3 8,2 3-25,0-3-27,0 1-15,2 2-12,1 5 0,6 5 1,5 11 29,9 7 2,7-2-19,1 1-12,6-5-1,1-5 0,-2-4-6,-4-7-7,-5-1 4,-8-3-5,-8 2-10,-6-3-15,-8 2 26,-7 6 4,-13 8 9,-12 12 7,-21 6-6,-7 1 0,-6 3 0,10-6-1,13-10 2,14-7 11,16-5-2,11-8-11,4 0-1,2 2-5,0 3 6,7-2 0,1 2 12,4 3 13,7-6 8,3 2-9,5-2 24,5-4 5,0-3 7,10 2-21,1-3-15,-2-4 3,0 2-15,-8-4 4,-6 5-15,-9 1 0,-8 1 0,-6-1-1,-7 4 0,2-4 0,-1 0-2,-1 0-20,2 2-77,-4-2-60,10 0-110,17-6-336</inkml:trace>
  <inkml:trace contextRef="#ctx0" brushRef="#br0" timeOffset="-35404.1899">11013 16546 611,'-12'-4'85,"4"4"-85,-49 14-172</inkml:trace>
  <inkml:trace contextRef="#ctx0" brushRef="#br0" timeOffset="-34820.156">10865 16559 511,'0'-3'226,"0"3"-52,0-1-60,0 1-43,0 0-38,-1 1-3,1-1-3,4 6-11,4 3 4,11 9 53,8 9-8,1 9-26,7 2-18,-1 2-9,0-2-3,-2-5-3,1-10 0,-2-7 0,2-8 4,0-11 7,5-17-2,7-12-6,3-13-3,3-10-5,-1 3 14,-8 6-8,-6 13-7,-12 13-1,-8 12-12,-7 10-5,-3 7 16,2 8 1,6 6 0,0 7 1,4 1 1,3 6-1,3-6 0,4-3 6,5-5-5,3-9 5,2-9-5,-4-9 8,4-7-3,-2-10-6,0-4-7,5-8-12,-1 1 17,0 4 2,-6 9-1,-10 9-6,-4 12-5,-8 10 4,0 3 8,2 7 2,-1 5 7,5-1 1,3-4-1,6 1 3,10-5-4,18-11 10,9-8 6,9-13-12,4-7 0,-3-5-11,-2-3-1,-6 5-15,-8 6-77,-11 6-208,29 6-251</inkml:trace>
  <inkml:trace contextRef="#ctx0" brushRef="#br0" timeOffset="-33662.0899">18168 17690 821,'0'0'270,"0"0"-161,-3 1-80,3-1-29,-1 0 0,1 2 12,0-2 18,0 0-30,0 0-1,0 0-112,0 0-70,4-3-93</inkml:trace>
  <inkml:trace contextRef="#ctx0" brushRef="#br0" timeOffset="-32786.04">18189 17690 821,'0'0'265,"0"0"-188,0 0-64,0 1-13,0 1 18,3 4 10,0 6 10,4 11 53,0 11-23,0 5-32,-1 0-18,-3 1 3,-3-3-12,-2-8 1,1-9-4,-1-6-4,1-6 7,1-7-2,0-1 8,0-1 2,0-2-5,0-3-12,1-14-144,4-3 14,4-12 38,9-2 17,3 0 44,6 0 31,3 3 12,-3 6-12,2 4 14,-7 7 49,-5 5-3,-7 9-9,-7 3-51,-1 7 1,-2 7 4,1 12 69,-2 11 8,-4 8-19,-3 4-16,-2-2-17,1-4-14,3-10-8,1-15-7,5-4 5,0-8-6,1-6-23,1 0-46,5-6-46,5-10 38,6-7 14,6-10-9,3-10 5,0 2 58,-1 1 9,-3 9 42,-9 9 63,0 8-32,-11 10-41,-3 5-28,1 6 10,3 6 1,0 9 48,2 6-5,0 9-22,0 4-12,0 0-9,-2 3-9,-2-9 3,-1-3-9,1-6-32,-4-10-50,2-2-79,-4-10-62,-29-29-23</inkml:trace>
  <inkml:trace contextRef="#ctx0" brushRef="#br0" timeOffset="-32185.006">18132 17360 1218,'-3'-2'208,"3"2"-119,-4-2-89,7 2-53,-2 2 31,4 0 22,3 3 4,12 8 40,6-1-2,8 5-18,5-4 3,3-1-8,10-2 8,3-4 8,6-2-5,0-2-15,-3-2-3,-8 0-11,-10-2 8,-14 0-7,-7 2 4,-11 0-6,-5 0 6,-2-2 9,-2 2-6,-2 0 23,3-2 55,-6-4 13,-2-7-64,-8-4-25,1-6-5,-4 1-6,-1-1 0,-1 1 1,2-1-1,5 9 1,4 3 5,3 4-5,7 6-1,2 2-23,10 3-30,5 6 26,11 4 20,12 6 6,8-2 1,-1 3 0,-5-2-1,-8-3 1,-11 4 0,-8-4-1,-6-3-5,-6 3 6,-6 3 7,-7 1 45,-10 6 4,-10 2-10,-5-2-17,-6-3-16,2-7-13,8-2-12,11-8-70,7-4-131,16-4-356</inkml:trace>
  <inkml:trace contextRef="#ctx0" brushRef="#br0" timeOffset="-31358.958">17431 18317 716,'-1'0'241,"-1"0"-79,0 0-66,1 0-9,1 0 23,-1 0-1,1 4-34,0-4-34,-2 3-19,2-1-10,-7 11-6,-2 6 6,-5 12 3,-3 3 0,0 5-6,-2-4-1,0 1-2,2-7-5,4-5 5,2-3 2,3-8-7,2-3-1,6-6-32,0-3-68,2-1-107,6 0-114,31-24 66</inkml:trace>
  <inkml:trace contextRef="#ctx0" brushRef="#br0" timeOffset="-30982.937">17422 18348 1109,'-3'0'300,"3"0"-214,0 7-86,3 4-7,0 4 7,4 11 12,9 7 7,-2 1-1,7 5-9,-1-4-3,2-1-5,-2-1 5,-5-6-5,-1-4 0,-5-2 4,-5-4-4,-1-7-1,-3-6 2,-3-1 10,3-3 46,-3 0 67,-7 3 17,-10-2-88,-9 2-36,-10-3-6,2 0-10,3-3 4,7-1 0,9 1-5,5-1-1,2 0-36,7 2-24,4 0-63,4 0-103,10 2-242,4-6 216,56-13-432</inkml:trace>
  <inkml:trace contextRef="#ctx0" brushRef="#br0" timeOffset="-30533.911">17811 18458 829,'-10'0'180,"3"4"-121,-15 0-43,1 0 1,2 1 62,-1 4 37,8-6-10,3-1-28,6 0-45,3 1-33,0 6-8,2 7 8,-1 5 2,6 5 4,-1 2 3,4 1-3,1-2-5,2-2 0,0-6 0,4 0-1,1-5 1,0 1-1,3-3 1,-4-1-1,-3-1 0,-3-3 0,-3-2-1,-4 2-7,-4-1 8,-3-3 0,0 1 29,-3 2 36,-6 1-23,-6 4-42,-4-3-27,-4-7-207,-55-24-577</inkml:trace>
  <inkml:trace contextRef="#ctx0" brushRef="#br0" timeOffset="-29413.847">11062 16489 992,'-5'-5'225,"3"0"-64,-6-6-73,5 7-46,2 2 5,-2 2 44,3 0 4,0 2-20,0-2-27,0 2-23,0 2-13,-4 7-12,-5 9 1,1 11 14,-5 6 2,-4 3-2,1-3-6,-4 0 4,1-3 1,-2 3-4,3-5-4,2-2-4,2-10 4,7-4-5,4-10 0,0-2 1,3-4-1,3 0 0,-3 0-1,0-4-1,0 4-39,3 0-37,-2-3-10,2 3-4,-3-1-14,3-1-69,3-2-48,5-2 133,1-4-115,16-35-356</inkml:trace>
  <inkml:trace contextRef="#ctx0" brushRef="#br0" timeOffset="-29028.825">11065 16407 933,'-3'0'307,"2"0"-160,-4 0-72,0 4-22,-6 8-5,-4 5 21,-7 9 19,-1 5-11,-4 4-7,2 1-13,1-1-28,3 4-7,0-2-5,1 1-16,6-1 7,2-4-8,5-3 2,4-2-2,1-11 0,4-4-31,0-8-75,2-4-29,2-4-65,10-10-68,54-81-38</inkml:trace>
  <inkml:trace contextRef="#ctx0" brushRef="#br0" timeOffset="-28632.802">10997 16407 1024,'0'0'352,"0"0"-200,0 0-104,0 0-33,0 0 3,3 0 10,-2 0-7,7 10-12,3 3 17,5 9 20,5 5-2,2 1-14,-3 1-11,-1 1-18,-3-1 13,-5 2-13,-3 1 8,-6 0 0,-2 1 4,-2-6 22,-3 2 10,-1-9-8,0-5-7,-1-5-1,2-3 2,2-3 5,-3-3 14,-3 2-14,-7-2-20,-5 1-4,0 1-4,-5-3-7,-3 1 0,0-1 0,-2 0 5,3-1-5,4-2-1,4 0 0,6-1-10,11 1-29,0 0-69,9-2-205,10-3-193,73-37 146</inkml:trace>
  <inkml:trace contextRef="#ctx0" brushRef="#br0" timeOffset="-28190.777">11417 16435 730,'-14'0'698,"6"0"-558,-11 1-95,4 4-27,0 2 6,0 1 43,0 2-1,6-2-25,0 2-25,6-1-16,0 9 0,0 3-1,3 6 1,0 0 0,3 2 0,3-2 1,2-5 1,1 0 4,4-3-6,0-4 1,7-1-1,-2-3-1,3 0 0,-2 1-5,-1-1 6,-2 0-1,-4 2 1,1 0 0,-7 3 0,-1 2 0,-5 1 21,-2-1 28,-2 2 11,-4 3-6,-3-3-18,0-2-12,-4-2-9,-3-1-6,-2-1-9,-7-4-40,6-7-50,0-6-114,5-3-258,-6-24-495</inkml:trace>
  <inkml:trace contextRef="#ctx0" brushRef="#br0" timeOffset="-26815.698">19374 17676 562,'-2'-6'174,"1"2"-36,-1 0 34,1-3 71,-2 2-1,0 3 17,1 2-77,1 0-77,1 2-60,0 0-26,0 1-7,0-3-6,1 1-6,5 1 1,7 2-1,9 0 11,10-1 4,4-6 0,12-1 1,0-8 2,0 1-18,-7 2 0,-3 5 0,-10 4-2,-4 6-19,-6 1-31,-5-2-67,-5 1-70,-3 0-58,-5 4-86,-31 24-45</inkml:trace>
  <inkml:trace contextRef="#ctx0" brushRef="#br0" timeOffset="-26461.678">19272 18084 807,'-18'7'214,"5"2"-70,-9 0-36,8-1-24,10-8 12,7 0 8,0 0 1,9 3-68,10 1 11,12-1 45,13 3-1,6-6-19,3 0-20,0-6-14,-8 5 0,0-2-17,-5-3-4,0 6-4,-1-4-4,4 1-1,1 2 12,-1-5-12,-6 3-7,-9-2-2,-8 5 1,-13 5-1,-4-2-9,-4-1-24,-2 0-48,0 0-40,-2-2-31,1 4-91,-7 14-212</inkml:trace>
  <inkml:trace contextRef="#ctx0" brushRef="#br0" timeOffset="-25027.596">20920 18272 817,'0'0'245,"0"0"-175,0 6-64,0-3-4,0 1 7,-1 0 9,2-4-5,-1 0-6,1 0-7,1 2-125,3 1-82,0-8-528</inkml:trace>
  <inkml:trace contextRef="#ctx0" brushRef="#br0" timeOffset="-24176.547">21196 16962 1104,'-2'-4'150,"2"8"-7,-4-8-94,2 8-47,2 4-2,-3 2 20,-1 13 29,-3 6 5,-1 9-10,-4 3-17,3 3-15,-4-2-6,0 3-5,0-2 7,1-5-7,-4-5 5,1-6-6,4-7-35,1-6-71,4-7-91,6-7-107,12-45-300</inkml:trace>
  <inkml:trace contextRef="#ctx0" brushRef="#br0" timeOffset="-23797.526">21212 17062 954,'0'-4'268,"-2"8"-146,4-4-113,2 8-2,6 6-5,7 2 29,8 7 20,5 6-16,2 4-14,2 5-6,-4-1 0,-9-2-6,0 0 9,-9-7 0,-3-2 30,-3-1 10,-9-7-7,0 1 0,-3 0 2,-3-8 7,-2 0 10,-7-1-17,-1-4-10,-13-2-17,-4-4-25,-5 0 8,-2-4-3,3-4 0,2-2 6,4 1-12,4 1 5,6-6-4,8 5-2,4 0-5,9 0-61,7 2-209,13-4-284,62-33-133</inkml:trace>
  <inkml:trace contextRef="#ctx0" brushRef="#br0" timeOffset="-23346.5">21781 16893 1281,'-7'0'244,"-1"2"-145,-6 4-73,5 3-25,2 5 5,0-2 6,3 4 5,1 4-7,6 4-1,0 5 5,2 4-2,1 4 15,0 0 4,0 2-4,2 7 2,-3-3-1,-1-3 4,-2 1-2,-2-3-8,-4-4 5,0-5 0,-3 1-1,3-5-10,2-8-5,-2-2-10,2-8 7,2-3-7,2-4 11,-1 0-12,2-1 2,0-2-2,9-1 1,3 1-1,10-9 15,2 0-15,3-3-27,-4 0-42,-9 2-55,-2 5-61,-4 4-152,-5 6-302</inkml:trace>
  <inkml:trace contextRef="#ctx0" brushRef="#br0" timeOffset="-22642.46">20854 17781 933,'-3'0'208,"1"0"-89,-1 0-52,2 0 10,1 0 28,0 0-17,1 0-19,-1 0-25,2 0-14,-2 0-6,1 3-17,4 0 2,4 3 14,10-2 35,13 6 26,14-10 3,19-6-25,61-11-26,42-19-9,1-1-9,-68 21-11,0 2-1,-4 7-4,-57 5 5,-8 4-7,0 2 1,24 5-1,-8 3 2,-3-1 2,-3 4-4,3-6 0,7-3 0,9-2 0,3-8 0,2-4 0,-5-3 0,-7 0 0,-17 4-29,-18 7-41,-11 0-70,-13 0-25,-10 11 92,-15 7 20,-19 8-142,-15 9-151,-122 51-167</inkml:trace>
  <inkml:trace contextRef="#ctx0" brushRef="#br0" timeOffset="-21881.416">21810 18307 453,'-1'-4'288,"-1"4"-103,1-4-29,-2-4-15,-3-2-2,1 1-4,-2-5-40,-2 1-40,-2-1-17,-5 0-17,0 4 6,-7 0-5,-2 0-13,-2 8-8,0 6 4,-1 6-5,0 2 0,7 8 0,1-1 0,5 7-7,6 5-1,4 10 7,6 7-1,4 4 2,5 0 0,0-2 0,7-6 0,-1-4 0,-1-9-1,0-6-7,0-8-14,-5-7 7,-1-10-17,3-6-49,2-15 53,4-9-14,5-13-72,1-12-111,0-7-14,30-113-110</inkml:trace>
  <inkml:trace contextRef="#ctx0" brushRef="#br0" timeOffset="-21597.4">21830 17762 817,'-3'0'242,"1"0"-98,-4 0-75,6 0-48,-1 3-14,1 3-7,0 16 0,0 8 32,0 15 10,1 7 2,3 10-5,-2 2 10,0 3-8,-2 0-7,0-1 2,-2-2-10,2-4-7,2-3-11,-1-5-2,4-8-5,2-11 1,6-7-2,4-11-89,7-11-118,59-45-175</inkml:trace>
  <inkml:trace contextRef="#ctx0" brushRef="#br0" timeOffset="-20933.362">22816 17901 1034,'-2'0'270,"1"-1"-130,-2-2-94,3 6-35,0-3-10,2 7-1,0 1 0,4 7 0,2 3 16,-1-1-10,0 0 5,-3-9-11,-1-7 9,-2 2 2,1-6 4,-2-2 16,0-6-31,-2-14-16,-2-5 8,0-4 8,-6 8 2,3 6 43,1 13 19,1 3-7,3 4-21,0 4-21,-1 3-13,-3 5-1,0 6 7,-1 2-8,2 0-1,4-4 0,1-1-17,1-4-93,4-1-73,4-1-115,20-5-165</inkml:trace>
  <inkml:trace contextRef="#ctx0" brushRef="#br0" timeOffset="-19771.295">23640 17193 1118,'0'0'327,"0"3"-258,4 8-63,3 6-6,1 11 20,5 1 38,-4 3-4,-1-3-13,-2-2-25,-1-5-4,-3 1 3,-4-5-15,-6-2-16,-6 4-61,-13-3-169,-81 38-484</inkml:trace>
  <inkml:trace contextRef="#ctx0" brushRef="#br0" timeOffset="-19481.279">23518 17603 754,'8'0'176,"4"-3"-116,8 0-32,5-3 64,-3-4 32,-1 3-22,-3 4-48,-5 0-34,-1 4-20,-9 2 1,-3 9 11,-6 7-1,-6 8 11,-3 12 11,-10 6-3,0 3-9,1 4-7,9-11-5,6-3 0,8-5-8,6-4 1,4-3 5,5-4 1,10-5 5,2-6-11,8-3-2,9-16-128,5-3-190,70-64-284</inkml:trace>
  <inkml:trace contextRef="#ctx0" brushRef="#br0" timeOffset="-19143.26">23938 17830 193,'0'4'830,"0"8"-728,0 8-71,0 8-19,3 4 3,0-2 18,3-4 9,2-3-18,0-5-13,1-10 2,0 0 14,-1-9 36,5-11 6,0-5-10,2-10-34,3-7-7,-6-4-10,-2-2-8,-7 8 11,-4 8 73,-4 7 69,-3 11-56,-3 2-41,-5 8-35,-3 1-20,-5 9-1,3 2 1,2 3-1,8-6-12,8 0-144,9 2-44,10-4-52,48-8-446</inkml:trace>
  <inkml:trace contextRef="#ctx0" brushRef="#br0" timeOffset="-18701.234">24778 17576 950,'-14'-4'231,"-1"1"-141,-15-4-22,1 3-4,-4 4 31,0 4-5,-1-1-24,7 4-26,-2 2-14,8 5-10,1-2 4,11-2-19,6 7-1,3 7 6,4 3 7,8 5-6,8 2-6,3-4-2,8-1-5,4-3-3,3 2 1,-4-3 7,-1 1 1,-6 0 0,-7-3-7,-3 0 7,-7-1-5,-5-4 5,-5 1 9,-6 3 9,-10-6 13,-6 7-31,-13-4-22,-7 0-208,-71-18-620</inkml:trace>
  <inkml:trace contextRef="#ctx0" brushRef="#br0" timeOffset="-18037.196">23638 17291 1020,'0'0'230,"-3"0"-164,3-1-45,0 1 19,3 0 65,-2 0-6,0-1-37,-1 1-31,0 1-8,2 0-17,1 8-6,0 6 1,1 0 6,3 7 1,-1-3-2,-1-3-5,-1 2 5,-2-6-6,0 3-56,-4-2-84,0-2-130,-37 8-293</inkml:trace>
  <inkml:trace contextRef="#ctx0" brushRef="#br0" timeOffset="-17572.1699">23459 17555 663,'0'0'255,"0"0"-178,0 0-49,1 0 31,-1 0 73,1 0-15,1-1-42,0 1-30,0 0-8,8 0 16,3-2-14,8 0-9,2 0-2,2-1-8,-1 0-8,-6 1-2,-1 1-2,0-2 0,-4 6-8,-4-2 0,-1 1 0,-4 4-4,-3 4 4,-1 3 28,0 3-2,-4 8-1,1 7-2,-4 3-5,-1 7-2,0 0 5,-1 4 5,3 2-10,-3-1-2,7-3-1,-3-10-7,4-8 0,-2-8-4,3-8-2,3-6 7,-3-3 5,0-2-3,1 1 9,-1 1 2,3-3-7,-3 0-13,9-1-18,8-6-1,8-6-80,12 0-93,83-45-363</inkml:trace>
  <inkml:trace contextRef="#ctx0" brushRef="#br0" timeOffset="-9101.685">22749 17833 1024,'-2'1'174,"2"-1"-105,-2 6-54,2 2-14,2 0 5,-2 2 12,2-6 3,-1 4-3,1-5-6,-1 5-11,-1-3 10,2 1-10,-1 1 5,-1-3-5,2-4 0,-2 2-1,0-4-25,0 1-35,3 1-18,0 1 45,3-1 33,2 2 1,-3-2 6,0 2 1,-4-2-7,0 0 0,1 0 1,-2 0-2,2-2 0,-1-1-20,5-10 10,3 1-50,1-5 21,1 4 29,-4 4 10,-3 4 22,-3 5 58,-2 4 13,-1-3 0,2 3-14,-5 2-38,2 2-11,-3 7-11,-1 2-7,0 0-4,2-6-8,1-5-24,7-2-152,5-2-100,33-8-81</inkml:trace>
  <inkml:trace contextRef="#ctx0" brushRef="#br0" timeOffset="2785.995">30353 16995 495,'0'-2'264,"-3"2"-147,0-2-87,2 1-22,1 1 40,0 1 117,0-1-9,0 0-54,0 0-47,0 0-26,0 0-13,1 0-8,2 2-8,-3-2-13,3 0-56,-3 0-69,4 3-78,-4 1 105,4 3 6,-4 3-48,3-4 19,0 1-67</inkml:trace>
  <inkml:trace contextRef="#ctx0" brushRef="#br0" timeOffset="13716.62">25245 2996 947,'-2'0'279,"2"2"-279,-6 2-2,2 6-24,-6 7 26,-7 9 9,-9 14 19,-12 14-14,-6 9 7,-8 10-20,3-5 6,7-9-7,10-10-71,18-14-14,8-13-53,7-5-17,5-12-16,37-27-105</inkml:trace>
  <inkml:trace contextRef="#ctx0" brushRef="#br0" timeOffset="14143.644">25319 3002 1074,'-2'-4'203,"2"4"-143,0 0-60,2 0-24,1 4-44,8 2 37,5 11 30,12 9 2,7 5 13,1 9 12,0 4-19,-7 5-6,-6-4-1,-9 0-1,-6-3 0,-5-3 1,-6 4 15,-5-3 22,-6-4 10,-3-2 19,-2-8-8,3-7-4,2-5 3,3-6 21,0-2 20,-4-4 11,-4-2-43,-7-4-24,-4 0-22,-6 0-13,-1-6-5,-5 2 4,-2-2-5,0 2 0,5 1-1,11-1-5,10 4-11,11 0-73,5 4-95,7 4-173,54-1-258</inkml:trace>
  <inkml:trace contextRef="#ctx0" brushRef="#br0" timeOffset="16404.774">24926 2616 66,'-3'-1'506,"3"-2"-472,-3 0-25,0-1 20,1 1 25,0 1 39,2 0-12,0 2-12,0 0-36,0 0-30,0 0-3,4 2-72,2 6-3,8-1-30,34 27-117</inkml:trace>
  <inkml:trace contextRef="#ctx0" brushRef="#br0" timeOffset="16936.804">24767 2824 684,'-1'0'231,"1"0"-82,-2 0-91,2 0-11,0 0 43,2 0-5,-1 0-50,2 3-35,9-1-36,16 4 36,22-1 102,77-2 28,66-11-61,12-11-30,-80 11-12,-23 8-13,-64 0-5,-3 1-9,-7 0 0,19 5 0,-16 5-15,-14-3-38,-11 0-41,-10-4-13,-8 6 50,-19 2 14,-19 1-218,-151 26-196</inkml:trace>
  <inkml:trace contextRef="#ctx0" brushRef="#br0" timeOffset="17499.836">24724 2905 297,'-6'-3'906,"2"-1"-667,1 1-206,4 4-33,1 5-53,8-2 20,2 11 33,12 4 33,15 10 21,16 6-18,8 11-13,11-1 4,3 7-8,-8-1-5,3 1-7,-7-4 2,-2-1-3,-5-6-5,2 2 7,-9-7-7,-7-5 7,-12-8-7,-14-6 0,-9-10-1,-6-3 10,-9-1 50,-5-2 5,-20 13 31,-29 3-17,-93 34-43,-86 16-21,-7-1-4,150-40-10,72-20 5,8-2 0,10-2-2,-13 6-4,16-8-7,3 0-11,4 0-14,4 0-14,8 7 46,12 2 0,20 6 8,19-1-1,63-4 11,46-14 3,39-10-7,-71 2-5,-8 12 0,-24 6-8,-73-4 4,-9 2-5,-5 0 0,21 0 0,-16 3 0,-16-1-1,-8-5 0,-3 3-8,-3-2-12,-3-2-9,2 0-27,-1 0-60,-2-2-102,-42-13-368</inkml:trace>
  <inkml:trace contextRef="#ctx0" brushRef="#br0" timeOffset="17764.851">25154 3906 1134,'0'0'214,"-2"3"-202,2 3-12,0 5-22,-4 12 22,-7 10 26,-4 14 24,-13 15-2,-9 11-14,-8 3-5,0-1-17,9-4-12,9-17 0,16-20-30,7-18-70,8-14-40,13-15-53,84-109-394</inkml:trace>
  <inkml:trace contextRef="#ctx0" brushRef="#br0" timeOffset="18077.869">25273 3922 856,'-3'2'282,"3"4"-227,-3 9-53,6 10-2,1 7 0,5 5 9,4 4 6,10 3 7,3 2 4,3-2-10,0-3-7,-7-4-1,-5-4-2,-7-7-5,-7-3 14,-3-1 47,-9-3 59,-9-1 16,-15 0 40,-19-2-56,-14 2-65,-56-1-28,79-17-10,-36 0-9,6-6-8,16-4-1,13-6 0,12-1-17,15-3-59,10-7-94,27-5-197,127-99-410</inkml:trace>
  <inkml:trace contextRef="#ctx0" brushRef="#br0" timeOffset="18413.889">25591 4080 73,'0'2'942,"1"4"-858,1 8-72,1 4-11,1 9 29,1 10 34,2 7 7,-4 4 14,-1 13 20,-4 8-25,-2 6-35,-5-3-15,3-1-14,1-15 2,4-15-4,1-15-7,0-13 2,3-9 32,-2-11 137,5-9 17,11-19-109,5-21-61,15-20-13,1-9-11,-1 0 0,-3 12-1,-5 16-16,-6 16-11,-9 14 0,-4 12-42,-4 8-71,-2 3-142,13 15-386</inkml:trace>
  <inkml:trace contextRef="#ctx0" brushRef="#br0" timeOffset="19265.937">26634 3298 1141,'0'0'303,"1"0"-288,2 7-15,1 4-17,4 8 10,1 6 7,-2 9 31,-1 9 25,-4 8-14,-5 8 7,-8 4-17,-3-3-10,0-9-5,-4-13 1,9-18-5,5-10-1,4-9 53,0-9 82,0-10-56,9-17-91,10-20-3,11-17-51,13-12-18,5 5 9,3 13 33,-14 18 20,-13 21 8,-11 17 1,-7 8-19,-3 6-7,5 4 8,4 9 7,3 9 6,1 9 5,-1 9 1,-3 10 17,0 5 4,-8-1-6,-7-6 2,-1-3-5,-6-15 6,4-9-6,1-13 6,4-9 28,1-5 80,0-5-7,1-14-68,5-13-51,13-15-20,11-19-16,15-3-31,6 4-28,-5 8 58,-7 18 29,-18 14 8,-7 16 0,-8 7-12,-4 4-23,1 7 2,2 3 15,5 9 18,5 13 15,4 10 15,5 12-10,-3 6-5,1 2-5,-5-3 5,-8-5-4,-5-5 5,-2-10-2,-4-10-14,2-15-15,-4-4-18,1-8 18,0-12 7,-8-6-194,-24-90-432</inkml:trace>
  <inkml:trace contextRef="#ctx0" brushRef="#br0" timeOffset="19969.978">26480 2747 961,'-5'-4'298,"4"0"-172,-5-1-10,5 2-4,-1 3 5,4 0 24,-2 0-34,1 0-41,3 0-36,-2 0-20,7 0-10,15 4-2,18 2 2,61 4 0,55 8 0,7-3 2,-71-8-1,-10 7 5,-51-7-6,-2 2 1,0 5-1,32 4 0,-3 3-1,-7-3 1,-8-4 0,-15-6 1,-13-4-1,-13-4 8,-4-3 1,0 0 18,-2-7 0,0-10-17,-4-5-9,-2-11-1,-2 3-1,-8-4-12,-6 2-10,-4 4 1,-6 0-4,0 4 8,2 9 12,4 1 6,12 10 0,8 1-1,6 6-16,8 6-44,7 3 7,14 6 39,13 3 14,5 9-6,1-1 6,-4 3 0,-11-1 0,-10 0-10,-10-2 10,-1 3-1,-7 1 2,-10-1 9,-3-2 7,-10 2 28,-4-1 5,-3 1-23,-3 4-16,5 1-10,7 5-42,4 14-198,4 8-217,-6 68-380</inkml:trace>
  <inkml:trace contextRef="#ctx0" brushRef="#br0" timeOffset="20587.013">24446 4929 1090,'-1'-1'261,"1"1"-160,0 0-101,1 0-5,4 0-25,4 1 30,21 1 8,33-2 71,96-6 1,116-13-14,96-8-18,-89 8-6,20 3-18,-12 15-12,0-2-3,-39 7 1,-25 3-4,-36 5-5,-41-1-1,-30-5 1,-31 0 0,-56-4-1,-7 1-1,-7-3-9,18 0-16,-19 1-11,-9-1-7,-10-4-2,-11 0-83,-18-1-252,-139-14-237</inkml:trace>
  <inkml:trace contextRef="#ctx0" brushRef="#br0" timeOffset="20914.032">25629 5171 1141,'0'0'244,"0"3"-215,-2 2-29,0 2-18,1 7 16,-5 12 2,-9 9 24,-2 16 3,-8 4 0,-2 3-10,1 1-11,7-8-6,6-12-92,12-11-97,10-12-76,52-45-1</inkml:trace>
  <inkml:trace contextRef="#ctx0" brushRef="#br0" timeOffset="21209.048">25886 5060 1066,'2'0'333,"-2"3"-224,6 1-109,4 10-6,11 9-2,6 13 8,3 13 27,7 12 6,3 9-3,1 4-5,-6 1-4,-5-9-9,-9-9 5,-3-12-8,-8-8 3,-6-13 10,-4-10 5,-4-4 2,-11-10 23,-11 3 53,-25-3-57,-70-3-21,-51-13-25,-3-5 5,90-1-1,59 16-6,13-4-16,5 4-32,-6-6-87,30-3-195,130-56-405</inkml:trace>
  <inkml:trace contextRef="#ctx0" brushRef="#br0" timeOffset="21570.069">26598 5328 1080,'1'7'219,"1"1"-197,2 10 4,2 12 14,3 10 17,3 3 18,-6 5-1,3 4-31,-2 3-13,2-3 2,-1 3-5,-1-1 0,-2-7-12,1-5 4,-3-13-5,-2-13-4,1-9 2,-1-4 62,1-9 106,1-10-14,11-17-97,8-27-49,14-22-19,10-8 7,6 4-8,-3 9-12,2 18 3,-11 23-7,-7 8-10,-5 16-16,-4 6-24,-9 6-55,-2 3-134,-6 8-202,-27 21-292</inkml:trace>
  <inkml:trace contextRef="#ctx0" brushRef="#br0" timeOffset="22106.1">28288 4537 892,'-3'-9'303,"-1"2"-78,-5-10-28,7 9 14,1 4-38,2 2-71,1 2-59,-2 0-43,7 0-30,2 2 25,14 1 5,14 0 14,20 3-5,2 2-8,1-5 5,-5 1-5,-7-1-1,-11 1-7,-7 0-72,-7 3-34,-7 3-43,-1 3-82,-8 7-113,-29 49-241</inkml:trace>
  <inkml:trace contextRef="#ctx0" brushRef="#br0" timeOffset="22368.1149">28100 5151 948,'1'2'273,"3"2"-223,9 0-44,8 6 90,9-2 63,4-1-9,8-3-27,7 2-33,5-2-33,6 0-11,2 0-19,-6 3-15,-1-3 2,-11 1-13,-9 1-1,-13 4 0,-1-5-1,-11 0-62,-3 2-111,-5-3-124,-7 2-229,-37-16-266</inkml:trace>
  <inkml:trace contextRef="#ctx0" brushRef="#br0" timeOffset="23544.182">30189 5561 877,'-3'-4'322,"2"-2"-115,-2-1-52,1 2 17,-2-3 11,2 2-54,-3-1-42,-2 3-45,-3 0-18,0 2-14,-16 6-10,-9 6-1,-9 11 1,-6 5-2,4 7 1,9 1-8,7 3-9,8-4-3,4 2-2,5-2 10,4-3-1,6-4-22,4 1-18,10-1-31,12 3 16,16 0 46,19 1 23,54 11 12,-73-33-10,37 15 5,-14-1-6,-15-3 5,-19 3-6,-8-4-17,-12 1 4,-8-1 13,-4 1 7,-9 1 40,-8 11 28,-14 5-15,-9 2-24,-4-2-15,-2-3-6,7-11-6,5-6-2,8-9-5,7-4-2,0-3-27,2 0-57,3-7-99,5-6-74,24-55-320</inkml:trace>
  <inkml:trace contextRef="#ctx0" brushRef="#br0" timeOffset="23832.198">30713 6046 154,'-2'3'1061,"2"-2"-904,0 6-142,0 5-15,0 5 6,2 5 45,-2 7 21,4 1-12,0-1-9,-2-3-9,-1-5-10,-1-13-10,0 0 20,-1-8 35,-1-2 40,2-4-2,-8-1-41,2-8-74,-3-6-45,3-3-135,7 3-200,29-13-493</inkml:trace>
  <inkml:trace contextRef="#ctx0" brushRef="#br0" timeOffset="24295.225">31362 5741 751,'10'-9'271,"-4"5"-152,6-12-79,-6 12-17,-6 4 29,-1 7-52,-4 3 0,-4 9 94,-10 16-7,-5 8 15,-16 16-29,-2 4-23,-3 1-25,1 3-10,8-5-9,9-7-6,6-7-9,11-8-87,4-14-120,13-10-101,43-54-38</inkml:trace>
  <inkml:trace contextRef="#ctx0" brushRef="#br0" timeOffset="24607.243">31460 5776 1220,'0'3'210,"3"-1"-204,1 6-6,-2 8 0,6 10 47,1 14 7,5 11-11,2 11-10,1 7-13,0 3-2,0-1-6,0-4-11,-8-11 0,-3-12 5,-6-11-5,-3-13 16,-5-7 22,-6-6 91,-12-5-28,-11-4-45,-11-5-30,-12-7-9,2-6-10,2-8-1,4-3-7,14 0-37,10 2-65,16 8-54,13-2-78,71-36-339</inkml:trace>
  <inkml:trace contextRef="#ctx0" brushRef="#br0" timeOffset="24935.262">32092 5704 1382,'0'0'216,"0"0"-159,-1 0-57,1 2-39,-1 4 39,-1 10 1,-1 9 29,0 17 9,-1 12 2,-6 12-1,0 5 1,-6 10 14,2 2 1,-3 3-13,0-7-4,3-5-16,3-16-10,0-15 2,7-11-13,1-9-1,3-15-1,4-4-15,4-4 8,7-6 7,18-10 44,16-7-44,11-8-81,7-3-118,-7 3-83,59-41-609</inkml:trace>
  <inkml:trace contextRef="#ctx0" brushRef="#br0" timeOffset="25593.299">29695 4779 773,'-4'-10'249,"1"-2"-73,-4-4-22,3 3 28,-1 5-4,5 4 13,0 3-62,5-2-62,-2 3-61,0 0-6,9 0-33,18 4 33,31 4 19,96 13 0,106 3-10,67 9-2,-99-15-7,13-2-7,-27-9-1,-31 0-14,-37 12 16,-40 0-20,-67-9 13,-10 0-52,1-4 40,31 9-23,-10-5 13,-12-5 20,-7-4-15,-11-1 5,-10-1-5,-4-3 13,-8-1-67,-7-11-169,-34-43-199</inkml:trace>
  <inkml:trace contextRef="#ctx0" brushRef="#br0" timeOffset="28041.439">30552 4039 355,'3'-2'574,"-3"2"-472,0-3-27,1-6 47,-1 0-35,0-5-18,0-2-9,-4 0-3,1-1 4,-4 9-35,1 0-13,-8 5-13,-4 6 0,-6 5 0,-9 7 0,-1 9-1,-2 7-11,5 4 6,8 5-2,3 7-1,9-2-9,7 1 8,4-4 1,5-2 3,5-9-6,5-5 11,2-8-7,7-13 8,4-9 3,6-12-3,7-11-55,1-6-65,0-10-95,-1-5-53,40-97-313</inkml:trace>
  <inkml:trace contextRef="#ctx0" brushRef="#br0" timeOffset="28277.453">30767 3673 270,'0'0'756,"0"1"-641,-2 9-115,-3 4 0,-2 14 21,-6 12 47,-4 15-20,-2 13-11,-4 14 1,4 4-11,-2 8-6,6-5-9,11-10-5,5-13-6,8-17 0,0-13-1,2-11-31,-1-15-86,3-11-45,39-63-141</inkml:trace>
  <inkml:trace contextRef="#ctx0" brushRef="#br0" timeOffset="28623.473">30182 3659 355,'-3'-12'823,"0"5"-600,1-4-82,0 3-28,4 5-2,0 3-20,2 0-40,11 3-28,19 1-17,23 4 0,78 5-5,54 11 5,8 2-5,-84-4 1,-17-4-1,-62-7 0,-3-3 1,-8 0-2,23 8-26,-12-6-30,-14-3-22,-9-3-28,-8-2-8,-4-4 30,-6-3-3,-7-5-257,-45-42-127</inkml:trace>
  <inkml:trace contextRef="#ctx0" brushRef="#br0" timeOffset="29105.5">30606 2257 1297,'2'2'105,"0"3"-105,0 7-30,3 4 19,1 3 11,1 3 6,-1 0-5,-4 1 5,-2 5 0,-8 0 2,-10 4 4,-16 0-12,-16 1-32,-14 0-164,-3-5-71,-54 20-53</inkml:trace>
  <inkml:trace contextRef="#ctx0" brushRef="#br0" timeOffset="29342.514">30426 2626 121,'25'1'141,"-3"-1"-12,24 4-24,-7 5-22,-2-2-22,-13 3-13,-11 4 8,-10 3 35,-6 6-43,-9 5 2,-10 7 17,-7 9 10,-8 7 7,0 5-24,7-1-20,10-5-19,12-6-13,9-6-7,9 1 7,9-4 1,10-3 6,13-9 3,7-11-18,10-12-33,2-12-146,82-62-182</inkml:trace>
  <inkml:trace contextRef="#ctx0" brushRef="#br0" timeOffset="29644.531">30902 3014 495,'-4'16'69,"4"5"-3,-2 16 8,1 9 19,-2-2-21,3-7-18,0-9-9,0-8-8,6-7-17,0-7 1,9-6 55,8-9 25,9-15-53,5-13-29,1-11-8,-10-4-4,-16 4 8,-4 9 56,-16 6 16,-4 11 0,-9 9-54,-3 3-17,-9 10-8,-4 10-8,0 6 0,4 9 0,7 10-18,11 8-78,20 10-111,90 89-258</inkml:trace>
  <inkml:trace contextRef="#ctx0" brushRef="#br0" timeOffset="29830.542">31572 3561 1284,'0'0'462,"0"0"-402,0 0-48,0 2-6,0-2 2,0 0-8,0 0 0,-1 0-15,1 3-153,1 4-136,2-1-475</inkml:trace>
  <inkml:trace contextRef="#ctx0" brushRef="#br0" timeOffset="30410.575">32008 3315 703,'0'1'290,"-2"5"-256,-5 7-22,-2 9-10,-9 9 41,-12 10 31,-7 6 16,-11 12-41,-3 4-19,-1 2-15,10-4-7,12-15-8,14-12-2,10-16-31,12-12-72,12-9-19,81-56-148</inkml:trace>
  <inkml:trace contextRef="#ctx0" brushRef="#br0" timeOffset="30746.594">32049 3290 1080,'0'2'297,"3"0"-297,-3 2 0,0 10-21,3 3 12,3 14 9,1 7 1,1 11 1,0 6 4,0 8-5,-4 3 7,-2-1 1,0-1-8,0-5 0,-1-7 5,1-4-6,-2-10 0,0-13 2,-2-9-1,-1-8 22,-1-5 86,-10-7 65,-10-3-58,-23-5-79,-17-4-23,-7-5-13,4-4-1,14 1 0,17 4-67,14 0-26,20 5-63,21-4-361,111-40-325</inkml:trace>
  <inkml:trace contextRef="#ctx0" brushRef="#br0" timeOffset="31159.617">32724 3447 579,'-6'-7'499,"2"2"-329,-6-9-113,-9 9-30,-13 4-9,-8 2 13,-12 7 4,-2 5-5,5 7-11,6 2-19,16 4 0,8 4-9,10 1 9,10 5-1,7-1 1,11 6 1,5 0 5,8-1 0,1-4-6,-7-6 6,0-4 0,-10-2-6,-4-5 1,-6 2-1,-3-2 1,-3 0-1,-1 1 23,-5-1 11,-5 1 19,-5 2-11,-7-9 0,-6 5-14,-7-7-1,-6 1-12,-3-2-15,3-6-69,10 0-84,16-19-172</inkml:trace>
  <inkml:trace contextRef="#ctx0" brushRef="#br0" timeOffset="31367.629">32825 3892 1190,'0'0'339,"0"2"-257,-1-2-76,1 0-5,-2 0 47,2 0-9,-3 2-23,-1 4-14,-3 4-2,0 0-3,1 2-92,3 3-133,0 6-255</inkml:trace>
  <inkml:trace contextRef="#ctx0" brushRef="#br0" timeOffset="32502.694">32657 2988 1162,'0'0'258,"0"0"-164,0 0-86,0 0-8,-2 7-26,-1 4 26,-3 12 20,-3 11 32,-7 11-5,-2 11-2,-7 4 25,-2-2-19,-2 1-15,-2-5 5,1 8-8,0-1-6,3 5-11,-1 5-1,7-2-4,2-4-4,7-3-6,5-7 0,5-4 1,2-3-1,5-7 1,0-3 5,1-6-7,2-5 0,1-6 6,0-6 0,2-3 0,-1-7-3,11-6-3,8-10-29,4-12-38,13-20-122,70-138-161</inkml:trace>
  <inkml:trace contextRef="#ctx0" brushRef="#br0" timeOffset="32870.7149">32730 3102 1143,'0'-2'181,"0"2"-124,-2 0-24,1 0 48,1 2-12,-3 4-57,-9 11-6,-3 15-3,-15 20 12,-8 12 9,-6 12 8,1 9-11,1-1-11,6 7-2,8-2-1,0-2 2,8-8 9,0-6-3,2-12 5,4-12 7,5-6-5,3-15-5,6-6-11,7-5 1,2-5 5,11-2 36,4-7 24,14-5-25,5-4-25,7-4-22,-3-7-21,-6 4-96,-2-3-129,31-18-265</inkml:trace>
  <inkml:trace contextRef="#ctx0" brushRef="#br0" timeOffset="33120.7299">33055 3802 121,'-2'-4'1399,"2"2"-1192,-2-4-194,0 11-13,-1 5-21,-3 13 21,1 9 12,-1 4 6,4 5-3,0-7-3,2-7-6,2-9-5,-2-6 11,1-6-12,0-11-34,7-3-26,43-64-425</inkml:trace>
  <inkml:trace contextRef="#ctx0" brushRef="#br0" timeOffset="33503.752">33608 3563 1055,'-6'-6'204,"-1"2"-135,-12-2-24,-11 9-4,-7 4 19,-7 6-5,1 8-22,10 6-27,7 5-5,9 8-1,11 3 0,9 3 6,7 0-4,4-1-2,2 3 1,-2-6 0,2 0 5,-8 1-5,-2-8 0,-2 1-1,0-2 1,-2 0 16,-2-3-1,0-3-10,0-1 0,-2-6-6,-1-6 2,-2-2 8,-9-3 8,-16-3-18,-18-3-126,-132-22-483</inkml:trace>
  <inkml:trace contextRef="#ctx0" brushRef="#br0" timeOffset="34080.7849">32233 3375 1029,'-3'-4'222,"3"2"-96,-3-3-38,2 4-22,1 2-28,-3-1-28,3 5-10,0 5-15,4 5 15,6 15 5,14 11 13,18 8 21,70 42 54,80 6-1,51-1-32,-74-31-27,-14-2-18,-23-7-5,-13 7 1,-13-22-11,-69-22 0,-13-6-16,-12 0-35,20 13-52,-21-3-79,-11 3-53,-55 41-68</inkml:trace>
  <inkml:trace contextRef="#ctx0" brushRef="#br0" timeOffset="34551.812">30042 5412 1239,'8'0'241,"17"3"-214,33 0-15,89 3 9,73 5 45,39 17 23,-83-1-17,-14 11-36,-12 3-5,-2 2-14,2 4-2,-17-4-8,-22 5 2,-14-9-7,-58-20-2,-3-2 1,-4-5 0,35 18-1,-7-5-23,-4-9-13,-6-8-55,-3-8-53,-15-8-62,-12-39-119</inkml:trace>
  <inkml:trace contextRef="#ctx0" brushRef="#br0" timeOffset="34881.83">29895 5986 1244,'-2'-6'353,"2"2"-242,2-2-111,9 6-63,17 1 10,22 1 53,79 0 15,80 6 32,75 24-7,-55 2 5,13 7 18,-13 9-33,-6 6-15,-25 5-13,-24 7 4,-33 11-5,-28-36-1,-72-27 0,-10-2 1,-11-2-1,20 4-47,-20-5-56,-16-5-1,-14-13 29,-14-6-214,-123-50-436</inkml:trace>
  <inkml:trace contextRef="#ctx0" brushRef="#br0" timeOffset="35168.847">29442 6296 1671,'9'-7'183,"14"9"-183,34-9-165,76 23 77,73-6 88,38 12 13,-55 19 106,0 8-49,16-4 4,10 3-46,6 4-8,-9-7 1,-12-1-2,-33 8-19,-32 11 0,-28-16-63,-71-27-27,-8-5-135,-10 1-230,31 40-83</inkml:trace>
  <inkml:trace contextRef="#ctx0" brushRef="#br0" timeOffset="37758.9949">30569 1792 96,'-14'4'258,"-2"2"-179,-15 7-46,-9-1-3,-5 8 21,-2-4 24,-1 1 11,3-1-25,8 3-28,2-1-21,4 6-1,3-1-4,-5 6 8,0 1 2,-2 5-8,3 5-2,-7 6 1,0 4-7,-2 10 11,-4 7 8,-5 11-8,-3 7 0,-1 9 0,-30 55-2,6 22-8,10 20 4,32-46-6,4-31 9,5-5-9,9 3 1,7 3 5,9 0-5,2-2 6,1-4 3,2-9-9,-1-53-1,-1 4 1,1-2-1,1 52 1,1 48-1,-1-99 0,6 52-7,6-12 0,6-9-2,12-16 9,11-14 1,16-10 6,11-11-1,49 2-5,8-23-1,-89-8 1,-3-1 0,33 0 0,-5 0 7,-8-4-7,0 3 0,0-7 5,3-5-5,5-2 11,3-1 2,6-3-4,1 4 5,-5-3-6,-6 8-3,-4 2-5,-5-4 1,-9 5-1,-6-2 0,-1-8 6,-2-2 1,3-11-7,7-14 5,8-6-4,7-9-2,9-7 0,0 0-1,1 1-4,-7 1 5,-10 2 1,-10 1 0,-10 0 15,-12 0 20,-6-2-13,-7-11 14,-3-6 1,1-11-19,0-52-11,0-16-8,8 6 2,-7 104-2,-2 0-1,-2-4-11,9-51 6,-6 2-4,-4 4 9,-6 12 1,-8 2 7,-8 9 15,-5 1-14,-6 1 16,-5 4-6,0 5-6,1 3-11,-3 6 6,3 3-7,0 8 1,-1 7-1,1 5-1,-2 4 1,0 7 0,-5 0-11,-5 3 10,-3 4 0,1 3-9,-1 2 8,6 2 1,3 1-7,6 6-76,1 7-28,2 0-8,-2 8-11,-3 3-85,-55 27-363</inkml:trace>
  <inkml:trace contextRef="#ctx0" brushRef="#br0" timeOffset="40660.1609">31044 4392 868,'-1'-3'285,"1"0"-147,-2-6-71,2 9-38,0-1-4,0 1 43,0 0 7,0 0-26,0 0-29,0 0-20,0 1-35,0-1-91,-2 3-141,-1 6-188,-28 8-19</inkml:trace>
  <inkml:trace contextRef="#ctx0" brushRef="#br0" timeOffset="42287.254">6868 8780 219,'-7'-11'205,"1"-4"-128,-5-14-17,3 2-17,0 0 49,3 0 7,0 5 16,2 5 37,0 6-14,3 10-54,3-2-62,-3 6-22,3 2-19,0 6 19,4 4 0,2 8 1,2 5 0,5 6 5,0 7 2,2 7-2,1-2-6,1-3 0,2-1 1,-2-10 0,1-10 10,-2-10-10,2-11 5,2-10 4,6-15 10,7-17-2,6-12-9,2-11-3,-3 1 0,-9 7-6,-9 17 1,-7 16 0,-10 14-1,-3 6-11,2 9-7,4 4 17,3 11-1,5 5 2,-1 8 2,3-1 3,-3 0-4,-2-9 5,2-8-5,-8-9-1,1-7 6,4-4 4,2-8 7,4-10-8,11-11 3,7-2-12,-2 2 1,-1 3-1,-6 11 0,-7 11-7,-6 4 6,-6 6 0,-4 0-1,-2 0 1,0 0-1,1 0 1,-3 0 1,3 2 0,0-1 1,7 3-1,8 0-6,15-3-174,90-18-327</inkml:trace>
  <inkml:trace contextRef="#ctx0" brushRef="#br0" timeOffset="45935.4629">24712 6918 1344,'-4'0'288,"4"0"-167,-6-3-121,6 6-1,0 1-8,-2 2 8,1-2-5,0 8 6,1 9 12,0 6-11,0 6 9,0-1-8,-2 0-2,-2 1-21,-10 5-103,-4 3-130,-73 84-250</inkml:trace>
  <inkml:trace contextRef="#ctx0" brushRef="#br0" timeOffset="46229.48">24281 7512 1192,'2'0'285,"0"0"-231,7-6-53,14 0-1,15-7 8,21-3 19,56-14 12,-69 24-26,36-5-5,-15 12 4,-23 12-12,-16 0-19,-15 10-1,-16 8 20,-9 7 6,-10 15 32,-14 12 19,-6 4-11,2 3-13,4-7-23,17-10-10,10-10-18,16-7 16,11-4-11,14-2 12,13-5-84,12-13-104,117-32-412</inkml:trace>
  <inkml:trace contextRef="#ctx0" brushRef="#br0" timeOffset="46526.4969">25142 7859 1298,'-2'8'156,"0"4"-141,0 10-4,-2 8-11,2 0 13,2-1 25,2-7-16,4-5-13,10 0 3,0-10 0,10-14-12,3-10-5,6-11 5,-5-16 0,-10-3 9,-9 0 30,-15 6 71,-6 8 8,-10 11-32,0 6-31,1 5-28,1 9-27,0 11-15,2 7 0,-1 10-81,-1 10-80,-1 6-104,-15 51-284</inkml:trace>
  <inkml:trace contextRef="#ctx0" brushRef="#br0" timeOffset="46859.516">24072 8425 847,'0'0'319,"-2"4"-233,1-1-80,-2 5 1,2-1 1,1-3 20,4-4-28,3 3 23,19-2 34,17-2 91,70-17-4,68-19-37,21-1-50,-79 15-26,-4 7-17,-14 4-13,-8 24-1,-7-5-10,-53 0-25,-4 1-119,-8 5-146,67 41-371</inkml:trace>
  <inkml:trace contextRef="#ctx0" brushRef="#br0" timeOffset="47213.536">24708 9077 1078,'-6'-17'210,"0"1"-93,-12-17-59,1 6 41,-5 2 11,-6 1-25,-7 7-46,-2 9-24,-2 8-3,-1 8-11,7 9-1,3 7-14,8 8 13,2 12-11,3 10 3,7 13 9,2 7 0,6 2-1,7-3-32,4-11-1,8-16-26,2-15-14,12-17 34,9-20-23,14-23-57,13-26-132,6-24-23,117-166-50</inkml:trace>
  <inkml:trace contextRef="#ctx0" brushRef="#br0" timeOffset="47413.547">24915 8544 789,'-8'-6'278,"1"6"-85,-6 0-103,4 11-73,-2 17-1,-1 17 29,-7 19 2,4 15 11,-4 7-28,3 11-6,-9 57-1,5 4 1,17-112-24,0-6 22,0 38-22,9-18-124,11-19-121,16-26 7,116-78-310</inkml:trace>
  <inkml:trace contextRef="#ctx0" brushRef="#br0" timeOffset="47648.5609">25889 8447 1529,'3'-3'254,"0"-1"-233,6-2-20,7-2-1,6-3 39,18-4-15,18 0-24,60-7-8,32 6 8,-106 16-1,-12 4-38,31 2-64,-27 4-43,-26 8-83,-20 5-116,-115 52-151</inkml:trace>
  <inkml:trace contextRef="#ctx0" brushRef="#br0" timeOffset="47857.5729">25868 8914 1542,'2'2'237,"0"0"-237,3 5-35,4 0 35,-1 0 39,6-2 26,9 0-25,11 1-10,11 0-13,7-2-1,13-3-15,3-1-1,9-3-70,4-11-140,-1-3-167,119-77-421</inkml:trace>
  <inkml:trace contextRef="#ctx0" brushRef="#br0" timeOffset="48092.586">27578 7822 1620,'2'-6'245,"2"2"-245,2-4-32,-1 8 32,-3 0 8,-2 4-8,4 10-2,-4 13 1,-6 13-16,-4 10 8,-12 5-10,-23 4-38,-18 3-95,-64 39-175,-66 18-389</inkml:trace>
  <inkml:trace contextRef="#ctx0" brushRef="#br0" timeOffset="48332.6">27357 8295 702,'12'-6'292,"3"1"-209,17-2-59,2 7-3,-4 3 54,-11 8 12,-11 6 1,-10 11-8,-7 16-4,-8 12-32,-12 16-17,-3 6-12,-2 3 3,6-6-8,5-8-9,10-11 1,12-12-2,6-13 9,9-6-8,10-13-1,19-9-48,18-17-214,162-75-610</inkml:trace>
  <inkml:trace contextRef="#ctx0" brushRef="#br0" timeOffset="48631.617">28043 8583 1136,'-17'-10'229,"-2"4"-146,-17-4-61,-2 8 2,7 3 33,4 6-1,10 9-48,6 5-8,3 9 0,4 10 1,2 0-1,7 1 0,4 3 1,8-4 7,5-2-8,3-2 2,-1-3 7,4-4-9,-7-1 1,-5-5 5,-2-4-6,-7 0 0,-7-6-9,-10 4-18,-16-1 13,-18 0-74,-16 1-206,-86-5-443</inkml:trace>
  <inkml:trace contextRef="#ctx0" brushRef="#br0" timeOffset="49630.674">23692 10061 357,'-2'-1'819,"4"1"-797,6 1-22,14 9-30,13-1 30,22 1 99,53 5 35,38-4-2,44 8-35,-35-9-23,36-5-14,28-10 0,38-15 0,18-3-36,19 1-24,7 7 9,-25 10-9,-4 10 24,-42 17-14,-26 7-9,-27-3-1,-38-3 1,-22-11-2,-16-5 1,-9-4 0,6-13-2,-3-6 2,3-10-13,0-3 1,-3 4 0,-6 4-30,-52 14 40,-4 0-7,-4 2-29,24-4 38,-17 1 0,-12 4 0,-16 2 7,-6 2-7,-4 0 0,5 0 0,3 0 0,8 0 0,2 0-1,1 2 1,-4-2-49,-5 0-82,-9 0-77,-8-2-31,-79-23-681</inkml:trace>
  <inkml:trace contextRef="#ctx0" brushRef="#br0" timeOffset="51246.7669">27405 9622 647,'6'-12'102,"-1"2"-72,3-7-30,1 3-1,-6 5 1,-3 3 0,-1 6-3,-2 9-91,-2 1 73,2 8 21,1 3 0,0 6 0,-8 28-248</inkml:trace>
  <inkml:trace contextRef="#ctx0" brushRef="#br0" timeOffset="51767.7959">27715 9644 821,'-4'15'126,"1"-1"-90,-5 23-6,-3 10 75,-3 8 42,-1 14-39,-1 4-39,-4 11-21,1-2-2,-2-2-17,2-3-17,-1-10 9,-1-5-8,-1-9 2,5-12-6,6-13-3,3-14-4,7-8 10,2-9 13,4-10-25,9-11-55,11-20-164,11-16-39,80-149-20</inkml:trace>
  <inkml:trace contextRef="#ctx0" brushRef="#br0" timeOffset="52123.817">27738 9726 1179,'-3'-1'294,"3"1"-171,-3 0-115,6 7-8,-3 5 0,6 10 66,3 12 16,6 11-13,6 3-25,2 4-13,4 7-1,1-3-6,1 8-12,-5 2-3,-2 4-3,-6-5 4,-6 1-10,-6-6 0,-2-8 6,-4-7 2,2-8 7,-3-7 3,0-7 0,0-11 9,-1-5 19,0-7 32,-5-1 18,-10-3-30,-17-6-43,-19-4-17,-16-4-5,-1-2 8,8 5-8,18 0-1,22 10-10,18 1-107,12 5-258,59 7-320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1T03:51:02.5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4558 3680 469,'-4'-4'237,"3"4"-72,-2-3-77,3 3-59,0 0-28,0 0 7,0 0-8,-2 1-6,2 1 4,-3 2 1,-1 2 1,1 3-24,2-4-74,9 16-110</inkml:trace>
  <inkml:trace contextRef="#ctx0" brushRef="#br0" timeOffset="1959.11">4661 3879 784,'-3'-4'210,"3"0"-33,-1 0-51,0 3 10,-3 1-23,4 0-23,-1 1-36,1-1-30,0 3-17,0-3-7,1 0-1,3 0 0,-3 0-1,0 0 1,3 1-5,6 3 5,-2-2 1,11 3 1,1-1-1,8 2 6,4 0 3,2 0-3,6-4 2,0 1 1,4-3 3,3 0-5,1-3 1,2 3 1,0 0-3,-7 6-5,-5-3 5,-3 2-5,-6 3-1,-2 4 1,-2-3 0,5-1-1,3-1 1,12 2 7,7-7-7,9-4 5,4-5 2,7-2-7,-7 2 11,-5 6-3,-10 1-8,-12 4 5,-2 3-4,-3 3-1,1-1 1,13-2 4,11-3 12,16-4 7,50-8 4,20-10-8,-8-1 6,-95 17-12,-8 0-8,-4 2 1,29 2-8,-10 4 2,-4 2-2,-2-1 1,5 0 0,7-3 0,10-4 8,11-5 0,50-12 6,7-5-2,-94 17 1,-8-1-7,32-2-1,-14 5-4,-7 0-1,-9 3 0,3 0 0,7 0 5,13-2-6,15 0 2,51-6-1,12 3 1,-96 6-1,-3 1 0,33 2-1,-12 6-1,-7 2 1,-6-2 0,-2 3 0,-1-1 0,7 1 1,6 0-1,8-3 1,1-5-1,6 3 1,0-8-1,-4 3 2,-6-2-2,-11 8 0,-10 0 0,-5 6-1,-1-1 0,-3 4 1,3-1 0,0 0-1,1-4 2,9 0-1,11-5 1,3-4 0,6 3 0,-1-6-1,-8 5 0,-4 2 0,-2 3 0,1 4-6,5 0 6,13 3 0,58-3 1,52-11-1,30-8 1,-60-7 5,12-7-6,-1-1 1,-11 4-1,-9 3 0,-11 1 0,-13 5 0,-13 5 0,-11-2 1,4 6-1,6 1 1,16-4-1,14 0 0,20-4 1,2 1 1,14-5-2,7-3 0,-10-1 0,-13 5 0,-9 0 1,-17 3 0,-8 8 0,-18 0 0,-14 6-1,8-4 0,-2 5 0,12-3 0,5-2-2,10-2 1,8-5 1,-1 1 0,2-3 1,-6 3 0,-2-4-1,-17 8 1,-8-1 0,-10 8-1,8-1 0,2-3-1,13 1 1,12-2-1,8-6 1,13 0-1,2-2 1,9-5 1,10 1 0,-8 2 5,-6 4-6,-8-2-1,-3 4 0,5 3 1,-2 1 0,6 5-1,9-6 1,-2 1 1,-2 0-1,-5-2 0,0-1 0,-3 6 0,-1-9-1,-8 1-1,5 5 2,-3-4 1,6 0-1,-10-2 2,0-2-2,-16-2 0,-4 4 0,-20-1 0,-53 1-1,-4 0 1,-12 1 0,19 1-2,-16-2-22,-15 2-43,-7-2-19,-2 0-26,-7-2-115,-54 0-396</inkml:trace>
  <inkml:trace contextRef="#ctx0" brushRef="#br0" timeOffset="4595.262">4586 7839 789,'-2'-4'231,"1"4"-84,1-3-84,-2 3-31,2 0 25,0 2 42,0-2-18,2 0-35,-2 0-28,1 0-17,5 1-1,5 3 0,10 2 0,8-2 1,9 0 6,6-2-5,6-2 8,8-6 13,2-4 2,7 0-7,4-4-3,-1 3-6,2 6-1,2 2 7,-5 3 0,-2 6-9,-4 0-5,0 4 6,1 1-1,10-5 2,50-2 1,24-11 7,21-7-1,-71 4-1,-7 10 1,-3-2-3,-49 2-5,2 5-5,-3-1 5,41 6-1,3 4-4,43 14-1,13 1 1,20-9-1,-43-8 7,4-6-8,-1 5 1,-20 0 0,-7-4 0,-6 9 0,-46-12 0,1 2 0,-2 1 0,38 9 0,3-2 0,43 5 0,10-9 0,10-5 0,-41-4 1,-4-2-1,-6 2 0,-54-2 0,0 2 1,-3-1-1,33 6 0,1-4 0,-5 2 5,10 0-5,3-4 0,55 0 1,12-2-1,-11-6 0,-50 2 8,-45 6-8,-3 0-1,-2 6 0,33-4 1,-5 2-1,-6 0 1,-1 2 0,-3-5-1,4 1 0,2-2 1,4-3 1,3-3-1,3 2 0,9-2 8,56-6 0,17 11 0,-7 1-8,-45 6 0,3-5-1,7 5 0,3-6 1,6-6-1,-1 2 1,10-3 0,7 2-1,10-2 1,1-2 0,-4 4 0,9-3 0,-1 4 0,-2 0-1,-12 6 0,-8 6 0,-7 6 0,0-1 0,5-3 0,2 2 1,6 1-1,4-9 0,15-2 0,-3-2 0,-1 0 0,-5 3 0,5-1 1,3 9-1,-12-5 0,-7 4 0,-5 1 0,-1 1 0,2-6-1,4 2 1,7-6 1,15-5-1,0-1 0,-1 0 1,-8 2 0,-9-1-1,0 3 0,-9 0 0,-18 5 0,-11 3 0,-11 3 0,-47-6-1,4 2 1,-3-1 1,40 5-1,41 1 0,-78-8 1,39 0-1,3-2-1,-6 0 1,-4 0 0,-3 0 0,-6-2 0,-3 3 1,0-3-1,-3-3 0,2 1 1,-5-2-1,-2-2 0,-4 2 1,-3 3-1,-6 1 0,-4 0 0,-3 0 0,0 0 1,-1 0-1,3-3 0,2 0 1,-1-2 0,2-5 0,1 3-1,0 0 1,0 2-1,-9 3-1,-5 0 1,-8-2 0,-1 4 0,-4 0 0,0 0 0,2 0 0,3 0 0,6-2 0,0 1 0,4-2 1,4-1-1,-5 1 0,-3-2 0,-2 1 0,2-2 1,1-1-1,7 3 0,5 1 0,1 0 0,1 3 0,-8-2 0,-4 0 0,-3 0 0,-8 1 1,-2-3-1,3 1 0,2-4 0,8 2 0,6-1 0,6 3 0,-1 3 0,-2 0 0,-6 0-1,-8 3 1,-6 0 0,-1-3 0,-4 1-1,3-1 1,2 0 0,6-1 0,2-2 1,4 0-1,-1-3 1,0 2-1,-7-3 0,-8 4 0,-4 3 0,-7 0 0,0 0 0,0 0 0,-1 0 0,1 0-27,1-2-84,2 0-117,21-36-537</inkml:trace>
  <inkml:trace contextRef="#ctx0" brushRef="#br0" timeOffset="7173.41">4541 3866 169,'-1'1'191,"-1"2"-104,-1-2-27,0-1 15,3 4 49,0-8 26,0 4-7,0-4-8,0 1-51,0-1-56,0-3 1,0 3-10,0 0-11,0 2-7,0 2-1,2 0-6,-2 0-44,4-3-118,6 3 48,2 0-58,37 9-293</inkml:trace>
  <inkml:trace contextRef="#ctx0" brushRef="#br0" timeOffset="8122.464">4616 3919 476,'-7'0'273,"3"-1"-134,-3-2-8,-2 0 38,1 0-43,1-2-19,-2 1-35,4 2-42,1 0-17,-1 0-7,1 0 0,-3 0 2,-2-2 1,-7 0 3,-3-1 6,-6-5-5,1 3 37,1 0 17,3-1-20,-3-2-32,7 3-6,-3 0-3,3-2 0,-3-1-5,-1 3-1,-3-3 2,1-1-2,-4 1 1,4 3 0,-2 1-1,1 2 1,-1-2-1,4 2 0,0 3 0,6-1 1,0-2 1,2 3 4,0-3-5,0 3-1,-4-4-1,2 5-1,-3-1-4,0 2 6,0 1-1,3 1-5,3-2 6,4-1 0,3 0 0,2 1 0,2-1-1,0 0-5,-2 3 0,2-3-5,0 1-2,0 3-2,-4 2 4,-3 5 10,2-3 1,1 0-2,2 1 1,0 0-1,0 1-7,-2 3 8,4 4-7,-3 5 8,0 2-1,-2 9 1,-4 6 0,0 4 1,-6 8 5,0 0-5,-6 4 0,4-2 1,-1-2-1,6-2-1,1-4 0,3-1 0,1-3-1,2 0-1,1-4 1,0 0 1,1 1 0,0-1 0,-3 4 0,1 4 1,-3 0 0,-2-1-1,3 4 1,-2-7 0,2-2 0,-1-1 0,2-5-1,3-1 1,0-4 0,2-5-1,-1-4 0,0-3 0,1 1 0,-1-5 1,0 2-1,-1-4 1,1 0 1,2-2 4,-1-4 0,2-4 4,-1 0 4,0-2-2,2 2 0,-2-2 0,0 0 0,0 2 3,0-6 4,-2-1 4,-1-6-23,0-8-72,-1-3-45,2 0-87,11-24-347</inkml:trace>
  <inkml:trace contextRef="#ctx0" brushRef="#br0" timeOffset="9039.517">3562 5095 541,'-3'-3'178,"2"3"-82,-7-3-15,5 3 6,0 0 9,1 0 6,1 0-13,0 0-20,-1 0 3,0 0-18,2 0-20,-1 1-13,0 1-15,1 4-6,-2 4-9,2 8 8,0 7-8,0 1-2,6 1-10,3-1 21,6-3 5,-1-2 7,0-9-3,2-4-3,-2-4 1,1-6 2,7-8 6,-6-2-3,5-12 0,-5-4 0,-1-2 3,-6-5 0,0 0-1,-7-1 5,-4 1-5,-6 3 5,-1 1 4,-7 6 32,1 3-5,-7 14-31,1 4-9,-6 8-10,-5 4-7,1 14 1,-6 3 5,3 5 0,6-4 0,7 3-8,4-7 0,11-9-7,6 1-11,5-4 7,8-2 20,6 5 0,13-5 0,14-2 6,3-3 2,5-12-2,-4-5 0,-17-4 3,-8-3 3,-14-1 12,-10-4-2,-7-1-2,-10-6-7,-6 0 16,-8 5-13,-3 4-14,-1 10 7,7 9-9,3 7-2,3 10-17,6 17-85,4 13-71,8 27-80,17 157-122</inkml:trace>
  <inkml:trace contextRef="#ctx0" brushRef="#br0" timeOffset="11014.63">4650 7881 976,'-2'2'263,"2"-2"-188,0 0-54,-3 0 76,0-2 58,-7 0-77,-2 2-29,-6-2-19,0 0-12,-7 4-6,0-2 0,-5 0 8,-5 2 19,-3 2-14,-7-3-5,-3 1-4,-9 1 14,-6-3-6,-4-3-9,-4 1-7,1-1-2,9-7 3,3-2 6,11-2 0,7-2-5,4-2 1,5-3-2,1-2 0,0 0-9,6 1 6,-1-6-6,3 1 1,-2 4 0,4 1 5,-2 2-5,3 1 5,2-1-6,1 1 6,7 4-5,-2 0 0,1 6 0,4-2 5,0 0-5,0-1 0,1 1 1,-2-3-1,1 0 5,3-2-4,2-5-1,1-3 6,4-8-7,4-7 0,4-4 0,1-6 0,6-3 0,-2 0-1,2 1 0,3 3 1,-5 2-1,4-3 1,-1-1 0,3-8-1,1-3 1,2 3 0,-2 1 0,-5 10 0,-4 3 0,-2 8 1,-3 4 0,-4 3 0,-1-1 5,-3-4-5,2-6-1,-1-2 0,3-3 0,-1 10 0,0 3 0,-2 5 1,2 5-1,-1-1 1,-1-1-1,0 5 0,0-3 0,0 1 0,-3 4 0,0 1 1,-3 2 0,2 2 0,-2 6 0,1-1 0,1 3-1,-1 3 0,1-5 1,-1-3 0,-1 1-1,2-2 0,-3 2 0,1 0 0,0 1 0,2 2 0,-2 2 0,3 3 0,-1 0-2,-1 0-14,1 2 7,1-2 1,-5 0 2,4-2 6,-5-2 1,-2-3 0,-4-2 7,2 1-7,-5 0-1,2-3 2,5 3-1,-4 4 5,6 0-5,2 1 0,2 3-1,1 0 0,-2 3-6,0-3 5,-3 1 1,-3-1 0,1 3 0,1-3 0,1 3 0,-1 2-12,1 9-3,-2 3 3,-1 17 3,-1 2 8,5 6 1,4-7-2,4-6-8,4-9 8,5-6 1,-1-8 1,0 0 0,0-9 6,3-4 0,2-15-5,6-9 6,-2-9-5,-2-9 4,-2 2-5,-8 2 5,-3 6 0,-5 6-5,-3 13-1,0 5 8,-1 11 4,1 4-12,0 4-9,-6 4-3,-6 9 11,-2 5-1,-3 3 1,5 0-5,3-3 4,6-12-4,3-4-1,3-3 6,3-3 1,-2-3 0,1 3 6,-2-6 0,2 5-4,-1-2-2,1 1-7,0-4-12,0-8-35,-1 1-95,-1-7-104,0 1-128,-10-46-318</inkml:trace>
  <inkml:trace contextRef="#ctx0" brushRef="#br0" timeOffset="11734.671">3697 4981 159,'0'0'535,"0"-1"-332,0 1-34,0 0 19,-2-3-13,2 3-50,-1 0-59,0 0-35,-2 0-13,2 0-3,-1 0 0,-1 0 14,0 0 16,-5-1-3,2 1 3,-3-2-9,-4 1-17,-4-2-8,-1 3-2,-9-3 1,2 3-1,-8 0-3,-1 0 0,-1 0 9,1 0 2,4-2-2,-1 0-5,1-2-2,2 2-2,3-2 12,-1-2-2,-4 3-14,-10 0-2,-8 1 2,-6-1-1,-1 2 11,0-5-1,-3-1 4,4-3-2,2 0-5,8 0 1,9 4-3,1 0-5,9 2 1,2 2-1,6 1 1,4-2-2,3 2 1,5 1-1,-4 1 0,-1 2 0,-5 0 0,-3 1 0,-5 0-1,1 0 1,4 0 0,3-1 0,5-3 1,5 0-1,0 0-7,7 0-41,2 0-105,7 6-173,16 3 83,15 10-73,112 52-169</inkml:trace>
  <inkml:trace contextRef="#ctx0" brushRef="#br0" timeOffset="12440.711">3740 5986 768,'-5'0'216,"2"-2"-151,-4 1-20,-1-2 84,1-2 15,-3-3 1,-1-2-22,-2-2-21,0-2 14,-2 5-28,-4-5-13,0 6-28,-6 3-11,-1 0-26,-8 4-8,-6 1 5,-2 0 2,-3 1 3,-2 4-4,2 0-7,0 3 0,0-1 1,3 0 5,2 1-6,2 1 5,-4-3-5,-1-2 1,-2 0-1,0-4 0,-4-3 9,3-1-4,1-7-5,3 2 10,1-1-10,3 2 5,6 0-5,7 4-1,3 3 0,7 1 0,4 0-1,4 0 1,2 0 0,-2 0 1,4 0-1,3 0 0,0-3-1,-2 3-22,2-2-13,-4 1-16,4-4-74,-3 2-152,4-8-257,14-54-305</inkml:trace>
  <inkml:trace contextRef="#ctx0" brushRef="#br0" timeOffset="14986.8559">2312 4773 588,'-3'0'168,"0"-2"-33,0 2-5,2 0-37,1 0-49,1 2-44,0 4-19,1 6 12,3 11-1,1 7 8,3 6 0,-1-1 9,4 3-1,2-6-7,2-7 5,2-5 0,3-6 0,0-5 3,3-11 17,-1-9 25,-1-7 31,-2-8-13,0-7-33,-8-5-16,-3-7-10,-5-1 1,-4-4 1,-6 5 12,-3 8 15,-1 6 1,-5 13-11,4 11-4,-2 11-25,-2 13-4,-3 14-5,0 14 3,-1 7 0,5 0-2,7-4 2,4-10 5,6-10 1,-3-9-1,5-7 1,0-6-1,3-6 1,2-6 6,11-9 5,6-5-10,5-9 0,-4-7-1,-6-5 0,-10 4 0,-10 2 2,-5 1 8,-11 9 5,-2 10 3,-11 8 3,-6 11-12,-3 9-1,-5 9-7,3 12 0,7 3-1,6 5-1,11 4-70,11 2-157,30 81-468</inkml:trace>
  <inkml:trace contextRef="#ctx0" brushRef="#br0" timeOffset="15676.895">2390 5996 740,'0'2'326,"2"1"-275,-2 4-51,3 5-6,2 7 6,0 2 0,5 3 0,-3 4 2,4-5-1,-1-2 5,7-7-4,-4-4 5,1-7 5,-1-10 15,-1-12 35,-5-4-25,-1-13-10,-4-5 11,-2 0 7,-6 5-8,-2 5 26,-3 10 9,0 9-31,0 8-25,1 11-16,1 8-15,0 14 3,0 13 3,5 3 8,5-1 1,6-9-1,4-14 0,-3-10-8,-2-7 3,2-16-13,1-7-25,4-17-83,2-16 11,-7-5 32,0-1 53,-8 13 25,0 12 6,-2 11 43,-2 13 74,4 6-27,-2 3-45,1 3-30,-4 1-15,-1 4 0,-2 3 0,-3 1 0,4-2 1,0 0-1,3-4-34,3 3-170,2 11-284</inkml:trace>
  <inkml:trace contextRef="#ctx0" brushRef="#br0" timeOffset="30387.738">7335 3990 455,'-1'-1'88,"-1"-2"-26,-1-1 13,0 2 4,0-2 8,-1 3-6,0-1-31,2-1 2,1-3 7,-1 5 5,2-2-5,-2 3-23,2 0-15,-1 0-17,0 3-4,1-2-10,0 5-10,-2 3 11,2 4 9,-3 10 23,0 1-2,0 2-3,-1-3-2,2 3 5,-4 3-3,0-2 2,0 5-8,0 5-6,0 3 1,-2 6 5,1 3 8,-3 10-14,-3 8 9,1 10 19,-4 6-8,0 4-10,3-3-4,-2-10 0,3-9-4,0-6-7,3-3 6,0-9-5,2-5-1,2-4 5,2-5-5,0-2-1,0-1 1,2 3 0,-1 3-1,-1 1 2,2 1 4,-2 2 3,0 4 3,0-5 1,-2 2 1,1 0-5,2-4-3,-2-1 3,2-11-8,-1-2 5,2-3-6,-2 6 1,3-1 4,-3 3-4,0 5 4,3 4-5,-2 4 0,0 1 1,-1 3 0,1-3 1,1-1 6,1-1-7,0-1-1,-1-5 1,1-4 0,0-4-1,1-4 1,-1 4-1,0-3 6,0 3-6,0-1 0,0 2 0,0 1 1,-1-2-1,1-1 0,0-8 1,-2 2-1,2-3 1,0-1-1,0 3 0,0 0 1,2 3-1,-1 4 0,0 7 0,-1 1 0,0 6 1,-2 5-1,-3 5 1,-1-1 0,1-4 1,2-10-1,0-6-1,1-7 2,-2-1-1,3 1 0,-1-1 0,2 4-1,-1 0 0,-1 1 1,2 2-1,-1 9 0,1-1 0,-3 4 0,0-4-1,0-4 1,0-10-1,3-3 1,0-3 1,-2-3-1,2 1 0,0-1 0,-1 2 0,2 2 0,-2 2 1,2 5-1,-1-1 0,0-2 1,0 4-1,0-4-6,0-5 5,0 0-7,0-5 7,0-1-14,0-1 4,2 1-7,-2 0-1,3 8-1,-2 2 14,2 5 0,-1 4 0,1-1-6,0-1 11,0-5 0,-2-5-1,3-6-7,-4-6 9,2-4 0,-2 0 1,0-2 11,0-4 15,0-4 6,1-8-21,1-5-2,1-5-4,-1 4-4,1-5 5,0 2-6,0-3-1,2-3 8,-1-2-8,3-1 1,-3 0 0,2-2-1,-1 1 9,1-4-8,3-8 0,-5 0 5,1-6-4,-1-4 11,-2-1-4,-1-2-8,2-3 0,-3 3-1,3 0 9,0 8 10,-1 2 22,1 6-2,-1-5-14,0 0 1,1 1-4,3-4-11,0-3 1,-3 5 6,3-9-12,1-6 4,-1 1-1,0-1 0,0 10-8,-2 7 5,0 4 1,-1 1 5,0 4 0,1 2 0,-1-4 2,0 2-8,2-1-5,1-6 0,-1 6 5,2-1-5,-3 2 0,-2 2-1,1-3 0,0 1-1,-1 3 0,2-2 1,-2 4-1,3 1 1,-1-1 0,-2-3 0,7-2-1,-3-4 1,3 0 0,-3 4 1,1 4-1,1 5 1,1 3 0,-3-1-1,-2 6 0,-1 0 0,0 2 1,0-5 0,-1 0 0,0-8 0,2-9-1,-1-8 1,1-9-1,0 7 0,-1 5 0,0 11 1,0 9-1,0 3 0,-1 7 0,-1 3-1,-2 0 1,1 3 0,-2-3 0,-1 0 0,0-4-1,2-3 1,1 1 0,0-5 0,1 3-6,2 0 0,-1 2-3,2-1-12,0 0 10,0 5 10,-1 0 0,-2 1-10,2 0 4,-1 7 5,1-4 2,-2 5-7,1 1 7,-1-3 0,2-3-1,-1-3 1,1 0-1,-2-5 0,1 3 0,-2 1 1,2-1-1,-2 4 1,-2 5 0,2 1 0,-2 5 0,2 4 0,-1 0 0,1 2-18,-2 2-15,1 0-14,-1 5 20,-1 2 17,0 3 4,0-1 0,2-3 5,-2 0 1,1-3 0,1 2 1,-2-2-1,-1 6 1,0 2-1,-2 7 0,0 6-1,-3 4 1,0 5-1,-1 6-5,-1 4 6,-2 0 0,3 4-1,-2 2 1,4-3 0,-5 2 0,7-1 0,-3 4 0,3 6 0,-1 6 0,1 3 0,-5 5 0,2 0 1,0-5 0,-1 1-1,1-7 6,3-8-5,1-4-1,1-7 1,-1 2-1,1-2 1,1 6-1,0 4 0,0 6 0,0 4 1,-1 3-1,2 5-1,-3 1 1,3 1-1,0-3 1,4-10 0,-2-6 0,2-8-1,0-8 2,-2-1-2,0-1 1,0 1 0,-2 0 1,2 2 0,-4-2 0,3-4-1,-3 1 1,2-1-1,0 4-1,-2-3 1,2 2 2,-2-7-1,1 2-1,0-2 1,0-1 0,-4-1 0,3-5 0,-2 4 0,-1-1 0,1 4 0,1 1 0,-3 2 1,0 0-1,4-1-1,1 0 0,-1-1 1,3-3-1,-3-1-1,2 1 1,2-5-1,-1 1 2,1-5-2,0 3 1,-2 1 0,2 3-1,0 1 0,2 4 0,-2 1 1,1-4 0,1 1 0,-2-1 0,0-2 0,2-3-1,-2-2 0,2-3 0,-1 2 1,-1-3-1,2 2 1,0 0 0,1-1 0,1 4-15,4-2-16,0-1 5,0 0 10,-1-2-1,-1-1 11,1-3 6,0 3-6,-3 2 0,1-4 0,-1 3 6,-2-4 1,2-2 0,-4 1 0,2-3 0,0 4 0,0-6-1,0 2 1,1-5-1,-3-1 0,2-1 0,0-2-1,-2-1 1,0 0 1,0-1 0,0-2 5,3-1 6,-1-4-4,5-7-8,-1-9 1,1-15-1,4-8 1,-2-3 0,3-6-1,-5 0 2,1-2-1,-1 0 1,0-3-1,1-4 0,-3-2 1,-1-3-1,-2-5-1,-2-3 1,0-3-1,-3-3-1,1-3 1,-1 3-1,3 0 1,2 8 0,-1 3 2,2 6-2,0-1 0,1-5 1,-2-5 0,3-6 0,-1-4 0,2 5-1,0 1 1,1 5-1,-1 8 2,-1 3-1,-2 9 5,0 4-6,1 0 1,1 3-1,-1-2 1,-1 0 0,2 1 0,-2 5 1,-1-3-1,0 2 11,0 2-4,-2-2-7,3 4 7,1-5-7,-2 0 0,2 0-1,-1 3 1,-2-2 0,1 0 0,0-6 0,-4 2 0,0 0-1,0 5 2,0 6-2,-2 9 6,2-2-5,-2 3 0,1-3-1,3 0 0,4-3 0,-1 2-1,0-1 1,2-2-5,-1 6 5,-1 1 0,1 4 0,-2 3 0,2 8-1,-2-1 1,-2 5-1,3 2 1,-2-6 0,2 1-1,-1 0-5,2-3 6,-2-3-1,4 4 0,-5-4 0,1 1 0,1 3 1,-3 6-1,0-3 0,-2 6 1,2 0-1,0 1 1,0-3-1,2 1 1,-2 0 0,-2-2 1,2 0-2,0 0 1,-1-2 0,-1 2 0,1 1 1,-2 1-1,2-4 1,-3 6 0,4 0-1,-1 2 9,1 4-1,0 0-8,-2 0-6,2 3-6,0 0-10,-1 6-4,-2 10 19,-2 7 5,-2 3-3,-2 7 5,3 0 1,-4 0-1,-2 3 0,1 0 0,-1-4 0,1 4 0,-2-5-1,3 3 1,0 1 0,-1 1 0,-1 8 0,0 2-1,3 10 1,-1 8-1,-4 7 1,4 8 0,-2 1 0,3-5 0,0-4 2,-3-9-2,3-2 0,3-4 1,-1 3-1,0-1 1,1 4 0,1-2-1,0 5 1,1-4-1,4 2 1,-3 1-1,0-5 0,1 5 0,0-2 0,1-1-1,-1 0 0,2 2 0,0-5 1,0 2-1,2-4 0,-2-7 1,0 3 0,1-4 1,-1-6-1,-1-6 0,1 1 0,0-5 0,-2 2 0,2 0-1,0 1 2,0-3-1,0 4 0,0-2 1,0-2-2,2-3 1,-2-3 0,3-1 0,-1-5-2,1 1-5,0-2 5,0 1 2,1-4 0,-4 1 0,2-2-2,2 2 2,-3-1-1,0-3 0,1 2 1,1 1-1,1 3 1,-1 1 0,0-1 1,-3 3-1,3 1 0,1-4 0,-4-6 0,0 1-1,2-2 0,-2-2 0,0 0 0,1-2 1,-1 3 0,0-3 0,0 4-1,0-1 0,-1-2 1,-1 8 0,2-3 0,-3 2-1,2-1-6,2-1-14,2-1 0,-3 0 0,3-2 1,0 0 8,0 0 11,2-4-8,-2 3 7,-1-4-5,3-1 1,-5 2 6,6 2-6,-6-2 0,3 5 5,0 1 1,-1-2-1,0-4 0,0-1 0,0-3 0,-1 2-5,0-4-3,2 0 8,-3 0-7,0-4 7,0 3 0,0 0 1,0-6 0,0 3 5,0 0-4,0-3 10,0 3-4,2 0-6,-2 0 8,0-4-3,0 2-5,-2-3-1,2 4 2,0-1-2,0 4 0,0-2-2,-3 1-7,3 2-1,0-3 9,0 0-1,0 0 1,0 0 1,0-3 0,0 3 1,0 0 6,0 0 1,0 0-7,0 0 6,0 0-7,0 0-1,0 0-21,0 0-115,8-5-376</inkml:trace>
  <inkml:trace contextRef="#ctx0" brushRef="#br0" timeOffset="31279.789">7076 7822 310,'0'-4'152,"-2"4"-71,-2-2-20,4 1 17,0 1-28,0 1-35,3 5-15,-2-3 0,1 6 0,2 4 6,1-4 10,-4 2-4,2-1-10,-3-3 11,-3 2-13,-30 10-201</inkml:trace>
  <inkml:trace contextRef="#ctx0" brushRef="#br0" timeOffset="32353.85">3482 7384 265,'-2'0'195,"2"-1"-115,0 1-22,-1-3 40,0 2 13,-1-1-9,0 0-15,1 0 9,0 0-11,1 0-8,-4 2-16,4-2-11,0 2-8,0 0-18,0 0-17,4 0-7,-4 0-23,0 0-26,0 0-14,0-4-12,0 2 3,-5 1-69,2-2 91,2 1 7,-1 1 23,-1 1 19,3 0 0,0 1-10,0 1 7,-2 2 4,1 2 31,-2-4 4,3 2-5,0-2 0,0-2-3,0 2-8,0 0 1,0-2-10,0 0-1,0 0 0,0 0-7,0 0 8,0 0-8,0 1 4,0 3 10,0 4 25,3 2 1,-3 3-14,1-3-10,1 4-7,-2-7-10,0 1 0,0-5 7,5 5-7,-1-2 0,2 0-1,3 1-43,11 3-138,61-20-191</inkml:trace>
  <inkml:trace contextRef="#ctx0" brushRef="#br0" timeOffset="34206.956">19298 7744 761,'-3'0'255,"3"0"-88,-3 0-52,2 0-5,-2 0-4,3 0-22,-2 0-28,0 3-22,2-3-16,0 3-9,-3-2 9,0 2-6,0-1 5,-3 5-10,-2 1-5,-1 7 5,0 3-7,-3 3 0,1 3 2,-1 2-2,1 0 0,-2 3 0,1 1 1,2 0-1,3-5 1,1 1-2,1 0-4,-1-4-1,5 5-2,-3 3 8,2 4 1,2 2-1,2-3 0,2 2-5,3-4 4,0-2-5,3-2-6,1 2 12,4-3-5,-1-1 5,1-5 0,1 2-1,1-7-6,-1-1 1,-3-4 0,1-4 6,4 0 0,-2-5 1,0-2 23,7-9-7,1 1-4,-2-8 1,4-2-2,0-7 0,0-5 3,0-2 0,-4-7 10,-2-1 25,-3-4 2,-5 4-19,-4-5 8,-2 2-13,-5 1-7,-1-3 2,-5 1-8,1 4-6,-2-2 1,1 8-1,1 5 2,1 3-10,-3 7 6,3 7 2,-2-1 5,-1 3-13,2 0 14,-1 4-7,0 2-2,-2 1-5,-1-3 0,-9 1 0,-4 1-1,-7 1 0,0 1 0,-1-1 6,6 0-4,6 0-1,5 2 1,2 0-1,5 2-1,2 0 0,1 0-6,1 2-3,-5 1 0,0 8-6,-1-1-2,-4 5 1,0 1-2,1 2-2,1 0-7,1-6-6,2 2-18,3-4-51,0 8-15,4 0-27,4 9-30,12-3-105,59 21-200</inkml:trace>
  <inkml:trace contextRef="#ctx0" brushRef="#br0" timeOffset="34944.998">20203 8008 1011,'0'0'213,"0"0"-153,0 2-36,0 0 2,3 2 2,4 4 7,4 6 20,7 5-14,5 10-8,6 3 27,3 4-3,-4 0-2,-3 2-5,-6-5-17,-6 2-9,-6 1 7,-5-5 13,-8 6-8,-7-3-9,-3-1-5,-1-4 2,2-7-12,0-6-10,6-6 13,3-7-2,-2-3 4,1-3-8,1-9 0,0-5-8,0-8 7,4-5-8,4-8-6,5 0 5,4-10 1,10 3-2,4-7 1,9-3 0,2 0 1,4 1 0,2 5 0,1 3 6,-5 7-5,-3 6 0,-12 9 5,-7 11-6,-10 9 0,-4 0 0,-2 4-1,-2 0 1,2 4-1,-1-4 1,-1 0-2,1 0 2,-1 0 0,1 0 0,-1-6-19,-4 0-161,-3-2-203,-31-14-420</inkml:trace>
  <inkml:trace contextRef="#ctx0" brushRef="#br0" timeOffset="36333.078">20729 7896 118,'-6'-10'797,"0"3"-515,-8-12-77,-1 6-73,2 1-12,1 2 11,-1 0-16,2 1-41,1 3-26,-2 0-26,-2 5-8,-3 2-13,-5 7 0,-6 8-1,-6 11 0,-10 5 5,1 6-4,-1 1-2,3 0 1,8-3 0,5 6-1,9-3 0,8 5-5,1 2 0,10 3 5,4 7 0,2-2 1,3-5 0,2-1 1,-3-4 4,4-9-5,0-3 0,0-9-1,6-5 2,-1-11-1,2-7 11,5-14-5,6-10 1,3-19 7,1-12-13,-1-13 5,-3-3-5,-7-2 1,-4-4 5,-6 5 1,-3 0-8,-1 5 0,-4 6 0,-1 14 0,-1 20 1,-3 12 0,0 8-1,0 10-7,0 1-10,0 5-7,0 14 12,0 14 12,0 10 0,-7 4 0,2 2 0,-1-3 0,0 1 1,-1-1 0,5-3 9,1 2-9,2-7 0,1-3-1,7-8 1,3-3 0,0-4 6,1-7-5,3-4 5,-1-4-6,3-6-1,1-3 0,0-6-33,0-5-72,-3-7-111,-2-2-84,-7-42-225</inkml:trace>
  <inkml:trace contextRef="#ctx0" brushRef="#br0" timeOffset="37053.119">20585 7867 1022,'-9'-7'213,"2"2"-93,-7-5-20,0-1-10,0 6-4,-1 1-34,2 1-13,-4 3-18,-1 3-10,-2-2 4,-6 5 19,-4 7 2,-2 1-6,-1 8-7,-2 5-10,4-4-11,7 7-2,4 3-7,6 2 6,1 13-5,7 10 5,3 6 1,5 6-1,2 2-6,3 2 7,3-6 1,1-13 0,4-9 0,1-14 0,5-10-1,6-15 9,6-13 5,8-17-1,6-14-5,4-16-1,1-10 8,-2-11-9,-8-5-5,-5 1 5,-5-3 0,-11 10-4,-9 7 4,-7 5 0,-8 10 9,-4 8-6,-2 6 9,3 11 9,0 10-14,5 9 1,-2 5-14,2 1-11,1 3-8,-2 10-4,0 13 14,0 17 8,-2 8-5,-2 7 6,-1 1 2,-4 2-1,4 3 9,0 0 1,0 1-5,3-7 1,8-4-6,3-14-1,3-5 0,1-13 1,2-4 0,-3-7 0,2-8 10,-3-4-2,2-2-9,1-12-3,0-11-51,4-6-131,4-77-324</inkml:trace>
  <inkml:trace contextRef="#ctx0" brushRef="#br0" timeOffset="38377.1929">18941 3877 483,'-3'-7'195,"3"3"-72,-6-5-27,3 5 43,2 0-14,-3 2 7,2 0-33,-2 0-32,0 4-20,0 0-31,-4 4-8,-2 4-2,0 4 1,-4 1 1,1 5 1,1 2-8,-4 1 6,5 0-6,-1 3-1,-3 7 1,6 1-2,-1 7 1,3 9 0,5 4-1,2 7 1,2 0 0,7-1-1,2-7 1,4-8-1,1-8 1,4-2 0,1-7 0,-2-4 0,-1-5 1,0-10 1,-4-2 7,0-11 1,0-6 29,4-13 38,1-13-22,4-11-26,-1-8-13,3-6-4,-4-7 3,-2-5-9,-1-1 5,-2-1-10,-2-3 0,-4 9-1,-4 11 1,-6 9 42,-1 9 25,-4 15-10,-1-2 1,-3 6-19,-6 7-10,2-3-15,-5 5-13,-5 1-1,0 5-1,-4 6-2,0 6-5,3 5 1,0 2 5,8 6-14,-2-5-17,6 8-8,-2 1-22,4 2-31,0 9-66,4 1-100,9 48-321</inkml:trace>
  <inkml:trace contextRef="#ctx0" brushRef="#br0" timeOffset="39174.24">20242 3322 786,'-3'-10'249,"-3"0"-45,-4-12-65,-3 5-14,-1-1 7,-7 0-68,1 10-28,-5 1-16,-2 13-20,2 2-1,-3 13-11,2 8 0,-3 10 4,-2 9 7,2 7 1,5 6 0,2 0 0,8 1-1,8-9 0,6-6 0,3-9-5,10-8-2,3-10 8,4-6 1,7-14 11,11-8 12,7-15 18,6-14-17,2-9-8,-8-8-2,-9 0-8,-11-1 4,-9 1-1,-10 1 1,-3 6-5,-4 5 1,-1 9-6,-2 17 5,2 7 32,-1 7-28,3 4-10,0 5-37,-2 11 8,0 13 13,-1 16 6,-1 2 10,3 6 7,-2-4 10,3-8 4,0-7-20,2-9 5,0-4-5,3-7 5,4-6-6,-3 0 0,4-4-6,8-4-136,39-17-425</inkml:trace>
  <inkml:trace contextRef="#ctx0" brushRef="#br0" timeOffset="43031.46">7437 3976 375,'0'-1'187,"0"1"-56,0-4-32,0 6 10,-1-2 20,1 0-34,-1 2-44,1-2-11,-2 1 4,2-1-2,0 0-15,0 0-15,-2 3-12,2-3 0,0 5-1,0 3 1,-1 9 0,-4 3 0,2 8 1,-3 1 0,2 3-1,-3 0 1,3-3 5,4-6-6,4-11-7,7-2-37,3-15-16,9-8-34,3-11-25,0-15 53,-4-6 44,-5-8 21,-8 0-1,-6 4 1,-6 0 1,-6 8 0,-7 7 21,1 10 35,-1 8 55,2 11-41,0 7-32,0 7-37,-1 8-1,4 11-7,-2 9 1,2 8 5,3 0-1,2 0 2,3-2 1,1-8 0,2-7-1,3-7 0,2-10 0,-2-4 0,1-4 1,5-7 0,0-5 13,3-10-1,3-11-5,1-7-7,-2-5 0,-5-4-1,-5 2 0,-4 5 0,-6 10 0,-3 6 15,-3 14 8,0 5-5,-3 7-11,0 4-7,-4 8 0,3 8-9,-1 6 9,1 3-1,2 4 0,5-4 0,3-5 1,3-7-1,3-8 0,6-2-54,0 0-103,5-5-67,35-8-96</inkml:trace>
  <inkml:trace contextRef="#ctx0" brushRef="#br0" timeOffset="44321.534">7334 3525 535,'-6'0'162,"1"0"-102,-8 2-31,1 4 28,1 0 30,0 2-15,3-2-30,-2 6-15,0-3-2,2 2-2,-1 6-5,1-5-11,3 8-1,-1 3-4,0 4 10,0 1 0,-2 0 1,1-1 4,2 2-4,1 0 16,-1-1-2,2-1-9,0 5-8,3-3 2,3 5-4,2-3 1,2 2-8,3 1 1,6-5 4,-4 3-6,1-9 0,2 2 1,-3-2 0,-2-3-1,2-2 1,-1-2-1,-2-2 8,1-6-7,6 3 13,1-5-2,1-2 7,1-1-2,-4-2-2,0 1-3,-6 0-6,-2-2 0,2 0 0,-1 0 4,2-2 8,-1-4 12,5-4 3,-1-3 6,3-7-9,-2-3-3,-1-3-1,-1-2 7,-6-1-3,0 5 9,-4-3-2,0 4-7,-2-3 14,-2 7-11,0 0-17,2 2-10,0 3-5,0 1-1,0-1 0,2 3 1,0-4-1,-2 2 1,0-5 0,-2 0 0,0 0 0,-1-1 8,-1 0-1,-2-2 14,-2 5-4,-4-3 0,3 2-3,2-2 0,-2 6-6,0-4-1,3 5-7,-5 4-1,4-2 1,1 3 0,0 0 0,-4 2 0,0-3 0,-1 2 0,-1 1 0,-3 0-1,2 1 1,-2-2-1,3 0 0,0 5 0,4-3 0,2 3 0,0 1 0,0-3-1,1 2 0,1 1-9,3 0-10,0 0-10,-1 1-12,-1 3-40,0 7-44,-6 4-26,0 13-53,-3 82-263</inkml:trace>
  <inkml:trace contextRef="#ctx0" brushRef="#br0" timeOffset="45374.594">7356 4337 472,'-1'-1'285,"-1"1"-159,-1-2-100,2 5-26,-2 5 0,-5 6 8,4 3 0,-2 3-7,1 5-1,2 3-59,9 35-218</inkml:trace>
  <inkml:trace contextRef="#ctx0" brushRef="#br0" timeOffset="46064.634">7352 4464 268,'0'6'90,"-2"1"-33,1 6 0,1 2-3,0 2 14,0-4-23,1 1-15,-1-6-9,-1 2 1,-1 2 5,1-2-4,-2 1-17,2 1-5,-1 0-1,0 5-4,2 15-146</inkml:trace>
  <inkml:trace contextRef="#ctx0" brushRef="#br0" timeOffset="47033.689">7389 4360 502,'-1'3'162,"1"1"-118,-3 9-43,-2 9 8,0 6 0,1 6 15,0 2 0,2 9 2,-1 2-5,2 14-8,-2 6-5,-2 9 2,-2 7-4,-4 1-5,-1-2 0,-4 10-1,3 2 0,-4 6 6,5-6-6,2-1 1,1-6-1,3-4 0,1-4 12,1-2 0,4-9-12,0 0 18,3 2 18,-3 4-18,1 4 3,-1 3 3,-4-1-4,1-4-5,-4-3-5,-2-10 31,-2-7-19,-4-4-16,5-10 0,1 0-5,0-7 5,0 2 0,3-2-6,1 3 6,2 0 3,0 1-1,-1 3 1,3 0 3,-1-3-5,0 0-1,2-5-4,-1-7 4,-2-4 0,0 3 0,0-1-5,-3-3 0,-1-4 0,4 1-1,-2-4 1,2 4 0,0-4 0,0 6 7,0 2-7,-1-6 0,2 5 6,-2-3 1,4 1-7,-5 0 13,1 4-5,2-7-8,-1 2 7,2 0-8,-1 1 1,2 0 0,2 2-1,-1 0 2,2 1-2,-2 2 1,0-1-1,-1 4 1,0-1 0,-1-2 5,1-1-5,-1-5 0,-2-5 0,3-4 5,0-6-6,0-2 1,0-2 8,0-2-3,0 2 6,0 0 10,0 0 13,0 0 8,0 0-14,3 0-10,-3 0 1,-3 0 4,3 0 6,0 0 3,0 0-3,0 0-12,-3-14-12,3 4-6,-3-2-23,2-3-40,-2 0-55,3-2-70,0 4-53,-2-1 41,2 2-14,0 1 2,2-19-70</inkml:trace>
  <inkml:trace contextRef="#ctx0" brushRef="#br0" timeOffset="47783.7309">7040 7708 45,'0'-6'93,"-2"3"39,-1-6-30,-1 6-29,3-4 14,-2 4 18,-2 0-12,2-1-19,0 1 35,0-1-16,0 0 21,-2 0-1,0 4-17,-1 0-20,0 2-29,-7 4-20,0 1-11,1 4 1,-6 4-4,5 3-1,-2 2-4,2 2-7,3 2 0,3 0-1,1 4-1,2 3 1,4 6-1,1-3 0,2 3 1,3-7-1,0-3 1,-1-1 0,5-3 0,1 5 0,-2-1-1,4-4 1,-3 5-1,7-5 1,-4 3 1,4-9-1,-2 3 0,0-6 6,0-4-6,-1-4 0,-2 0 0,2-3 0,-5-3 1,-2 0 11,-2-6 23,1-3 7,4-7-21,-2-1-6,2-7-15,2 0 1,-2 2 1,4 1-1,-7 2 0,-1 4 6,-1-4-5,-4 4-1,2-3 8,-3 2-7,0-5-1,-3-5 7,0-4-8,-1-7 6,-2-12-4,0 1-2,-5 7 11,5 9 7,2 12 21,-2 8 1,-3 2-20,-1 5-10,-7 1-1,2 2-7,-3 1 11,-1 1-2,4 0-5,-3-1-1,3 1-4,5 0-1,1 0 1,3 0 4,1 0-5,4 1 0,-4 0-11,2 3 5,-3 3-13,2 6-37,-2-7-23,1 1-37,4-4-58,2-6-156,20-65-550</inkml:trace>
  <inkml:trace contextRef="#ctx0" brushRef="#br0" timeOffset="48840.7919">8254 1078 829,'-6'0'165,"0"0"-105,-10 4-21,-5 6-6,-6 6 0,-6 6-7,-2 5-2,3 2-9,9-1-6,6-9 7,4-2-5,8-3-2,-1 1 3,6-6 1,-3 8 4,2-2-4,1 10 1,1 5 1,2 11 4,5 12 7,1 9 4,4 9-8,2 1-2,0 1-8,4-8 1,-1-1-1,3 3-1,-1-1-5,1-1 0,-2 0 1,-3-6 1,2-2-7,-7-8 0,-2-2 7,-1-12-1,-6-3 5,-7-13 20,-1-1 58,-6-4 24,-7-1-17,-13-3-43,-12 0-33,-4-3-13,-4-7-8,5-7-20,5-7-69,10-10-73,7-10-111,-5-104-259</inkml:trace>
  <inkml:trace contextRef="#ctx0" brushRef="#br0" timeOffset="49076.807">7800 1696 328,'1'0'658,"3"0"-581,7 0-68,10-4 3,10-3 48,14-9 52,9-2-20,3-2-49,-1-3-16,1 7-18,-4-4-7,-3 5-2,-1-2 0,-5 6-94,-6 0-191,32-19-251</inkml:trace>
  <inkml:trace contextRef="#ctx0" brushRef="#br0" timeOffset="49264.817">8780 1390 1071,'0'0'280,"1"0"-196,2 0-45,-3 2-13,6-2-26,12 2 0,10 2 0,11 0-1,8 2-64,-3-3-121,-5 0-49,28 14-64</inkml:trace>
  <inkml:trace contextRef="#ctx0" brushRef="#br0" timeOffset="49450.828">8692 1867 1109,'3'-1'186,"3"-1"-145,6-2 13,12-7 109,8-7-29,7-2-64,10-3-41,5 1-19,1 3-10,5-3 0,-5-1-85,2-1-145,110-74-344</inkml:trace>
  <inkml:trace contextRef="#ctx0" brushRef="#br0" timeOffset="49825.849">9694 1156 681,'-6'1'321,"3"6"-212,-7 8-94,3 8-15,1 16 2,2 8 22,8 12 12,3 6-12,9-1 6,5-5-12,3-14-2,4-11 2,2-11 15,-3-13 44,5-14 13,0-10-18,0-19-24,2-9-24,-3-10-23,-4-3-1,-10-2-19,-7 2-23,-6 0 6,-10 2-9,-5 6 27,-6 7 12,-7 5 6,0 11 18,-1 7 24,7 9 7,2 7-29,7 2-20,-2 9-13,-2 5 2,0 6-40,-5 8-144,-38 57-319</inkml:trace>
  <inkml:trace contextRef="#ctx0" brushRef="#br0" timeOffset="66779.819">3648 7508 382,'-2'-2'111,"1"-2"-79,-3-3-23,0-1-9,1 1 2,2 1-1,-1-1 7,-1 0-8,2 1 1,-3-2 1,1 1-1,-1-1 0,1-1-1,0 2-22,-1-2-61,-9-14-97</inkml:trace>
  <inkml:trace contextRef="#ctx0" brushRef="#br0" timeOffset="68821.935">3560 7249 237,'-1'-5'144,"1"0"-72,-1-6-20,1 5-17,0-1-11,-3 4 1,3-4-10,-3 6 2,3-2 8,-2 3 14,1 0 18,1 0-18,-2 3-4,2-3-14,0 0-2,0 0-4,-1 1 5,1-1 16,0 0 13,-2 0-8,2 0-23,0 0-15,0 3-3,0 1-8,2 0 8,1 2 0,-2 0 0,4 0 0,-1 1 0,-3-3 0,3 0 1,-3 0 5,4 0 0,-1 6 3,1-2 14,1 3 2,1 1 5,2 5-1,-1-3-2,1 3-2,1-2-8,-3 1-8,4-1 1,1-1-9,-3 0 5,5-2 3,-1 1-7,-1-3-1,1 4-1,2-6 8,0 2-1,-2-1-1,3-3 2,0-2-8,0 0 2,-1 0-1,3-2 10,0 0-10,1 0 5,3 0-5,1 4 0,-1-5 0,1 5 0,0-2 0,-3 1 0,1 1-1,-2 1 1,-1-3 5,0-2-5,3 0 5,-4-4-5,4 0 5,-4 1 0,-1 1-6,-1 0 0,1 3-1,-4 1 0,2-1 0,0 1 1,6-1 0,3-3 2,2 0-2,-3-3 1,-1 3 1,-4-1-1,-2 1-1,1 1 0,0 2 0,-3-3 0,1 7 0,-2 0 0,2-2 0,-3 4 0,0 0 0,1 5 0,6-6 0,6 0 1,6 2 0,2-7-1,-5 1 1,2-2 0,-10 2 0,2-4 0,-6 3 0,-1 1-1,-4-1 0,3-3 1,1 0-1,3 0 0,2 0 2,2 0-1,7-3 0,3 0 0,3-3 1,4 0 5,-4-3 2,-5 4-1,-4 4-7,-8-2 1,-3 6-1,-6-3 0,-3 1-1,-2 1 1,2 1 1,1-3-1,3 4 0,1-3 1,2-1-1,3 2 1,6 0-1,1-2 0,8 0 0,2 0 0,-3 0-1,0 0 1,-4 2-1,-5 0 1,3 0-1,6-4 1,5-4 0,8-7 1,5-2 5,-1-4-6,-2 5-1,-10 7 0,-4 1 0,-6 3 0,-7 6-2,-3 0 1,0 3 0,-1 2 0,4-2 0,9 0 1,11-6 0,8-4 1,8-2 0,8-5 0,-1-3-1,-7 4 1,-4 0 0,-17 4-1,-7 5 0,-11-2 0,-6 3 0,-1 3 0,1-3 0,3-3 1,8 0-1,14-5 1,7-3 0,13-8 0,6 0 13,-3 3-5,-6 2 1,-7 8 1,-11 1-10,-9 5 0,-3 1 0,-8 2-1,6 1 0,-4-1 0,8 3 1,3-2 1,5-4-1,6 2 1,2-4-2,1 2 1,-1 0 0,-4 0-1,0 2 0,-2 0 1,-2 1-1,-7 0 1,0 4-1,-5-4 0,3 5 0,-1-4 0,1-1 1,3 1-1,5 2 1,-3-2-1,6 2 0,-1 0 0,-1-2 0,-3 3 0,-2-2 0,-4-2 1,0 4-1,-7-1 0,2-1 0,-4-1 0,1 1 0,-1-2 0,7 3 0,-2-5 1,2-1 8,-4 0 2,-7 0-2,-1 0-2,-5 0 4,-2 2 5,0-2 19,-2 3 34,2-3 3,0 0-23,0 0-10,0 0 2,0 2-23,5-1-18,2 3 1,4 2 6,5 2 10,0-3-2,1 2-3,-7-1 16,1-5 4,-10-1-4,-1 0 17,-1 0 11,-3 0-2,3 0-8,-5 0-2,2 0-8,-2-7 1,-5-1-22,-1-6-13,-1-2-1,3 5 0,3-1-1,3 2 0,1 2-1,0-4-21,-4-3-25,1 1-16,3 6-30,1 1-144,-4 7-353</inkml:trace>
  <inkml:trace contextRef="#ctx0" brushRef="#br0" timeOffset="71713.101">5794 7631 147,'4'-2'105,"-2"2"-9,1-1 6,1-2 63,-4 3 10,0 0 19,-1 0-29,-2 0-29,3 0-28,-1 3-48,1-3-51,0 1-9,4 1-13,2-1 12,3 6 0,7-2 1,7 1 1,12-2 1,6-8 5,14-1-5,9-1 4,0-4-5,2 3 0,-2-3 0,2 3 0,-2 1 1,2 3-1,-5 2-1,-1 1 2,-5 1 7,0 2 3,1-2-2,0-1 11,2-4 9,4 0-3,3-4-4,2 1-4,0-1 1,0 2-4,-7 4-8,-3 2-7,-5 4 0,-4 0 7,-3 1-7,2 1 5,-1-6 0,10 0 0,3-6 3,4-1 6,3 0-6,7-3-3,-2 3 0,0-1-5,-7 4 1,-6 2-1,-8 2 1,-5 2-2,-4 2 1,3-3 0,7 3 11,6-5-2,8-2 8,9-4 0,3-2-4,-1-3-7,-2 0 1,-8 0-8,-3 2 6,-11 3-5,-6 0 0,-4 4 0,-3 1 1,0 1-1,0 1 0,5 0 0,0 0 0,5-3 0,3 2 5,8-4-5,0 1 0,5 1 0,-2-3 1,-2 6-2,0 0 1,-3 3-1,2 0 0,-6-3 0,-1 1 0,-3-2 1,4-2 7,0 0-8,4 2 0,9 1 0,7-6 0,47-1 1,16-3 0,-95 8-1,-3 1 1,38-2-1,-4 3 0,-5 3 0,0 0 0,3 1 0,-2 0 0,3 2 0,5 0-1,1 1 0,4-1 1,42 3 1,5 6-1,3-6 0,-92-3 0,-1-2 0,-3-1 0,38 9 0,-5-5-1,2-1 1,3-2-1,2-2 0,46-2 1,7 0-1,-89-2 1,3 2 0,39 0 1,-3-2-2,-3 2 1,-3 0 0,-7 2 0,0 2 0,-3 1 0,6-1 0,2-1 0,2 1 0,51-4 0,11-1 0,6-3 1,-47-2-1,-5 3-1,-5-1 1,4 4 0,1 0 1,1 0-1,5 0 0,1 4 0,-8-1-1,-6 4 0,1 0-14,1 0-1,0-2 4,2 4 0,5-8 10,-9 3 1,-42-2 0,1 1 1,0 0-1,82 4 1,7 4-1,7 0 1,-37-7-1,3-2-14,-5-2 2,5-2-1,0 1 5,0-2 8,5 3 0,-7 4 0,6 2 0,-2 4 0,-1 4 0,0 0 1,0 3 0,-7-3-1,1 5 0,5-13 1,-3-2-1,-2-4 1,5-4 0,-13-6 0,-5 4-1,-46 1 1,-1 1 0,-5 3 1,31-2-2,-10 3 1,-12 0 0,-10 4 0,-8 4 0,-4-1-1,-1-1-6,1 2 5,5 0 1,1-1-5,8-3 6,0-1-1,-1-1 1,-6 2 0,-3 2-1,0 1 0,-2-2 1,0 6-2,-1-4-10,3 4 0,-2-2 2,0-3-1,-2-2 10,2-2 0,-6-2 0,4 2 1,1 1 0,-3-2 0,5 5-1,-1-2-44,1 3-8,3-2 14,2-4 26,0-1 7,2-3 5,-2-3 1,-2-4 1,-3 2 0,-7 0 0,-5 1 8,-3 3-7,-1 1 4,2 0-6,1-3 1,3 0-1,3 2 0,10-3 0,3 2 0,2-3 1,-2 2-1,-7 3 1,-6 1 1,-6 0 8,-4 2 7,-6 0-4,0 0-8,2 4-5,6-1-1,9 7 1,10-2 0,7 0 1,7-5 0,2-3 7,-3-3-7,-7-1 0,-11-3 8,-11 5 2,-10-2 10,-4 1-17,-6-3-4,-9 5-204,-4 5-288,-33 29-222</inkml:trace>
  <inkml:trace contextRef="#ctx0" brushRef="#br0" timeOffset="75069.2919">19332 8786 532,'-2'-2'198,"1"1"-83,1-2 11,-2 3-49,2-3-44,2 3-21,-2 0-5,0 0 1,0 0 22,0 0 24,-2 0 15,1-2-30,-2-2-27,0 0-6,1-3-5,1 2 1,0 4-1,1-2 5,0 2-5,0 1-1,0 0-5,0 0-3,0 0 1,-2 0 6,2 0 1,-2 0 1,1 0 21,-5-1 4,-4 1-17,-4-3-8,1 2 9,-3 1 5,2-4-6,0 2-7,-2-5-1,0 0 5,2 2-6,-5 0 1,4-1-1,0-1 1,5 1-1,-2 3 1,4-3-1,-7 5 0,1-1-1,0 2 1,-3-1-1,0 1 1,-4 0 0,0 0 0,-4 0-1,4 0 0,-5 1-9,6-1 1,0 2-24,1-1 15,-3 2 7,2 0 10,-2-2 0,-1 1 0,2-2 0,0 0 1,0 0 0,2 0 1,-3 0 0,1 0-1,-3 0 0,-2 2 0,-5 1-1,-9-2 1,-2 2-1,2-2 0,-2-1 0,5-1 0,1-2 1,2 2 0,1-2 0,-3 1 0,1-1 0,-1 0-1,-1 0 1,-1 0 0,-5 2-1,-4 1 0,-3-3-9,2 3 4,-2-1 4,7-1 1,2 0 1,8-2 0,3-4 0,3 2 1,2 2 0,-1-2-1,-2 3 1,0-2 0,-4 0 6,1 1-7,-8 2 0,-2 0-2,-1 0 1,-3 0 1,5 2 0,2-4 0,-1 2 1,0-2 0,-2 1 6,-1 2-1,-5-2 0,-1-1-5,-6 3-1,-4 1 0,-2 0 0,-4 1 1,1-1-1,-1 0 1,3-1-1,1 1 0,1-4 1,1 2 0,-5-2-1,-1 0 1,-2 1-1,-3-1 0,1 2 1,1 0-1,3 0 0,1 2 1,5-3-1,4 3 0,2 0 0,6-3 0,5-1 0,5 1 0,3-1 0,-1-1 0,-4-1 1,0-1-1,-3 1 1,-3 3-1,-5-1-1,-5 4 1,-5 1 0,0 2 0,0-2 0,7 3 0,4-3 0,8 2 0,-1-3 1,4 0-1,1-3 0,-1 0 1,-2 0 0,-4-1-1,-1 1 0,-2-3 0,-3 2 0,0 0 0,0 1 0,5 0 0,1 1 0,3 1 0,4-2 0,2 0 0,2-1 0,-5 0 0,-2 2 1,-6 0-1,-13 4-1,-7 4-9,-55 5-13,-22 1 22,-23 2-7,49 1-14,-1-5 1,2-4 0,-6 7 12,-4-8 3,7 1 5,0-1 0,3 2 0,-1 5 0,-8-5 0,-3 3-1,6-4 1,7-4-5,-1 0 6,-4-2-2,-1 0 1,5 2-10,3 3 10,5-6-13,6-5 8,-2 0 6,4 2 0,3 0 1,5 2 1,0 2-2,1 2 0,-5 2 1,-10-2-1,8 2 0,0 0 0,7 2 0,5-5-1,45-1 1,0 0 0,-84 2 6,-2-2-6,86 0 6,3 0 2,0 0-7,-41 3 13,3-2-13,-5 3 0,-44 1 1,-12 1-2,-4 1 1,46-1 0,5-4 0,0-2 0,-2 2 0,-13-2-1,7 3 0,0 0 2,1 0 8,4-2-9,1 2 5,-7-3-6,-2 3 1,0-3-1,1 0 0,-1-3 0,6 0 1,-3 2 0,-6-2-1,11-1 6,1-2-6,50 3 0,3-4 6,-2 4-6,-37-4 6,2-1 1,-2 2-6,-1-3-1,-1 3 0,1 0 0,4 3 0,-2-2 0,5 3 0,0-1 1,7-2-1,-3-2 1,4-2 1,1-2-2,8-2 9,0 2-8,5-4 12,4 3-7,-3 1-5,4-1 0,0-1 1,-2-2-1,0 4 0,-2-5 0,-4 1 6,-3-4-7,-2 3 1,-3-1-1,-1 7 0,-3-3 0,-2-1 0,3 3 0,-1 0 0,1-1 0,-4 1 1,1-1-1,-3-2 0,6 0 1,1-2 0,2-3 17,-1 5-2,3 2-10,-3-2-5,3 3 0,1-3 0,3 3 0,6-1 0,4-4 7,11 1 13,6-2 6,1 2-6,7 0-6,0 2 1,5 0 4,2 1 1,1 2-8,2 2-1,2 0-3,-3 1 0,6 1-3,-2 2-4,0-2 4,2 0 0,-1 2-5,-1 0 0,0-2 1,1 0 4,-1-4-5,-1 3 5,-3-2-5,1 2-1,-1-3 0,-4 5 0,1 1-2,2 4-4,-4 0 0,-3 4 5,6-3-5,4 3 6,-3-4 0,6 2 1,1-2 0,2-2 0,0 0 7,-4-1-7,-1-1 0,-2-2 1,-1 0-1,1-1 0,-1-2 0,2 3 0,-1-2 6,0-1-5,3 1 7,0 3 0,0-4-9,0 1 1,-1 2 1,1-3-1,-1-1 1,1-3-1,2-1 5,-3-4-5,-2 2-1,-1-6 1,3 2 0,-4 1 0,3-3 0,0 1-1,-6 2 0,5 0 1,3 2-1,0-2 1,2 4-1,4-4 1,2-1 0,1-3-1,2 1 0,1-3 1,1 0 0,0 9 0,-2-3 0,1 8 0,-2-3 1,-3 3-2,0-1 2,1 0-1,-2 2-1,3-1 1,-3-1 0,1 5-1,-1 0 1,0 5 0,-1 0 0,1 0-1,0 2-6,0 0 4,-3 0-4,3 0 5,0 0-8,0 0 3,0 0 5,0 0 0,0 0 1,0 0-6,0 0-33,0 0-30,0 0-54,0 2-78,0 0-42,-4 3 47,-1 0 16,-13 8-63</inkml:trace>
  <inkml:trace contextRef="#ctx0" brushRef="#br0" timeOffset="75518.319">3443 7274 246,'0'0'181,"0"0"-59,1 0-38,-1 0-24,2 0-20,-2 0-14,2 1-13,-4 4-4,0 4 6,1 7 18,-4 3 15,0 3 14,0 7-22,-1 1-8,3 3-2,2 2-6,-1 4-6,2 9 0,-1 0-5,-1 11 8,2 3 0,2 2-3,-1-2-10,5-9-7,5-8-1,2-9-16,2-7 7,3-5 9,1 1 11,-1-6 16,0 0 25,-3-4-1,2 3-15,-4-6-12,0 3-10,-1-3-4,0-2-2,0-1 1,3 0-2,0-2 1,0-3-1,2 0-1,0 1 2,-3-2-2,2 1-5,-2-4 5,-1 4-5,1-1-1,-3-2 1,1 3 0,3-1 0,-1 5-1,5-6-33,8-4-104,62-37-227</inkml:trace>
  <inkml:trace contextRef="#ctx0" brushRef="#br0" timeOffset="78635.4959">4083 3595 319,'1'-4'96,"2"-3"-73,1-4-23,0-3-1,-2-2 1,0 6 6,0-4-5,-2 7 31,0 0 26,0 4 73,-2-1 46,2 4-2,-2 0-43,2 0-25,-1 4-31,1-4 1,-1 0-5,1 0-33,0 0-26,0 3-13,1-2-5,0 2-2,3 0 1,2 1 6,4 1 0,0 3 1,13-6 7,4 0-7,8-4 11,3-2-4,3-2 1,0 1-8,-4-1 5,-2 2-4,-5 0-1,-4-2 0,-6 2 0,-3 2 0,-6 0 0,4 0-1,0 0 1,6 0 1,8 0-2,5-2 0,13 1 1,3-4 0,4 5-1,0-5 1,-6 1-1,-3 5 0,-5 1 0,-2 0 0,-5 0 1,3 0 0,-1 1-1,2-1 0,4 6 1,6-6-1,1 4 0,6-1 1,2-2-1,-1-1 1,0 0 0,-1 0-1,-4 0 0,-1 0 0,5-1 0,2 1 0,4-7 0,-3 7 0,7-4 0,0-2 0,0 2 0,0 1 0,-1 0 0,-6 3 1,-2 0-1,-2 2 1,0-2-1,1 4 1,2 0-1,2-1 1,2 4-1,6-3 0,-4 1 0,3-1 0,-7 0 1,6-2-1,-6 1 0,2-2 0,-6 1 0,-2 4 0,-2 1 0,-2 0 0,3 1 0,-4 1 0,-3 3 0,-4-3-1,-4-2 1,-2 5 0,4-2 0,-4 0 0,0 0 1,1-1-1,1 2 0,5-6 1,7 2-1,7-4 0,8-2 0,9-2 0,2-5 1,2 0 0,3-4-1,-3-1 1,5-1-1,-2-2 1,43-4-1,-80 14 0,39-3 0,1 4 0,43-1-1,8 4 1,2 2 1,-47-4 0,-50 2-1,2 2 0,-4-2 1,37 2-1,-7 0-1,-1-1 1,-2 2 0,7-2 0,3 2 0,2-3 0,3 4 0,-1-1 0,0 0 0,-2 5 0,-2-3 0,3-1 0,-1 2 0,3-2 0,45 1 0,5-5 1,10-3-1,-41 0-1,1-3 1,2 2-1,-8 0 1,-3 4-1,-3 1 0,-3 6 1,-1-4 0,4 5-1,-4-1 2,3 4-1,0-7 0,-47-1 0,6-2 0,83 3 0,8-6-1,-43 0 1,1 1 0,-7 1 0,0 0 0,1 0-1,2-3 1,-3 3-1,8-4 1,0 4 0,4-6 0,-4 2 0,1-6 0,5-2 0,2-1-1,1-1-10,-2-2 4,-7 3-7,-6 1 4,-4 6 8,-1 6-4,1-4 5,2 4 0,1 3-1,7-8 1,-10 5 1,2-6-1,1 2 0,-6-3 0,2 3 0,2 0 1,-2 0-1,2 7 1,-47-3-2,3 0 2,-2 0 0,39 1-1,-4 3 1,0 1 0,-1 3 0,0-2 0,0 1 0,3 0-9,5-4 1,41 1-1,5-7 3,7-1 5,-46 4 0,-4 3-1,-2 2 1,3-5 1,4 4-1,-1-4 0,5 0 0,2 0-8,-8 4-6,2-4 9,1 7 5,0-5-5,8 0 4,-7 2 1,-4 2 0,-53-5 0,-2 2 0,-2 1 1,27 6-1,-11-2 0,-4 1 0,-8-3 1,0-1-1,1 1 1,-1-5 0,-3-1 1,-1 0-1,-5 0-1,-6 3 0,-8 4-17,-2 1-63,-2 7 17,-3 0 1,6 5 34,4 0 22,9-4 6,3-2 1,6-3 1,4-7 6,4-3-1,-5-1 3,-3-2 0,-8-1 2,-6 0-4,-10 0 1,-5 3-2,-2-3 1,4 1-1,4 2-5,5-4-1,6 2 0,6 0 0,2 0-1,2 0 2,-4 2-1,-5 0 0,5 4-1,-1 2-1,8 4 2,2-2 0,1 0-1,0-1 1,1 2 0,-6-8 1,-1-1 5,-7-1 9,-8 1 7,-6-3 17,1 3-4,4 0-22,-4 3-5,8 0-7,1 1-1,0-1 1,-1 1-1,-3-1 1,-5 0 0,-1 0 0,-5-3 8,-2 0 15,1 0-5,-1 0-17,2 1-1,1 4-1,2 1 0,3-1-52,2 3-130,2 2-301</inkml:trace>
  <inkml:trace contextRef="#ctx0" brushRef="#br0" timeOffset="83507.776">18922 4737 240,'0'0'267,"-4"-2"-102,4 2 52,-2-1 19,-2-8-88,0 5-67,1-1-18,0-3-34,-4 2-20,0-2-2,1 3-6,-3-2 7,1 1 1,-2 3 7,-1-3 4,-5 0 2,-1 2-10,-5 0-10,0 0-1,-4 1 1,-1 2-1,-3 2 0,2 2-1,1 1 0,2 0-1,1-1-7,6 1 8,-3-1 0,1-3 0,1-6 0,-10 2 1,-1 0 0,-8-3 0,-6 2-1,-11-2-1,-5 4-48,-1 3 4,5 3 9,12 0 0,11 0 0,5-3 13,4 0 22,-5-6-1,-2 0 2,3-2 6,-5 0-4,-3-2 4,-5 0-5,1-2-1,-7 2 0,2 0 0,2 3 0,7-1 1,5 0-1,4 2 0,-1 1 0,-4 0 0,1 2 0,-6-3 0,-4 2 0,-2 0 0,-3 0-1,-6 0 2,1-2-1,-5 2 0,0-1 0,-2-2 0,1 0-1,-1-3 1,4 0-1,-2-2 0,-3 3 1,1 2 0,-3-4-1,-5 7-5,0 0-16,-3 2-25,0-1 17,2 0 21,-1 0 2,3-1 1,-6-4 5,-1 5-11,-2-1-2,-1-2 14,-1 2 0,1 1 0,-3-1-2,-44 4-20,-5 2-37,85 0 14,2 0 14,-44 2 14,7 0 1,-5-1-5,3 0 13,0-2 1,0 1-2,4-2 9,5 0 1,-1 0 6,2-3-7,3 0 6,0 0-5,2 0 0,0-1 6,3 1-7,-2 1-1,3 0-14,5-4 3,1 2 1,4-2 10,-1 2 0,3-1 1,1-2 11,-4-2-4,3 5 7,-2 1-13,-3 3-1,-1 0-8,-2 3-10,-1 1-12,0 3 18,-1-4 5,2 3 7,0-5 10,-3-1 4,0 0 14,0-4-13,2 1 8,-1 0-5,-3-4-9,-2 1-8,-3 2 0,-1 4 7,-8 0-8,-42 0-1,-11 3 0,5-2 1,83-1 0,-2 0 0,-83 2 1,-14 0 0,44 2 1,3-3-1,0-1 1,1 7-2,1-1 0,-5-1 0,3-2-1,-4 1-5,7-3 4,7-1 1,41 2 1,1-4-1,1 2 1,-40 0 1,-4-4 6,6 1 5,-3-2-4,6-2-8,-3 4 0,6-4-10,-1 3-14,-1 2 3,4 1 15,-1 1-1,0-3 6,2 3 1,-4 0 1,0 0 13,1 0-1,-3 0 2,-1 0 0,-3 4-13,0-2-1,4 0-1,-1-2 0,4 0-2,3 0 1,3 0-5,-1 2-2,0-2 7,-1 0 0,-1-2 1,-4 0 1,-1 0 1,-2 1 5,1-2 8,1-3-9,5 2-5,1 3-1,2-1 0,1 1 0,-2 1 1,4 0-1,-4 0 0,4 1-1,-5 2 1,5 1 0,0-2 1,1 2 0,3-4-1,-1 0-1,3 3 1,1-2 0,-2-1 1,7 2-1,2-2 0,0 0 1,2-2-1,3 2 2,1-1-1,-2 1 0,1 0 1,-3-3-1,-3 3-1,-1 0 1,6-6-1,-1 2 2,6 0 28,3-4-8,5-2-2,1 3-1,0 1-4,0-1-14,-2 4 0,-3 3-1,-2 3 0,-3 2 0,0-1 0,-2 0 0,-3-2 0,3 0 1,0-2 11,4 0 2,2 0-5,4-4-3,2-2-5,3-1-1,1 0 1,-1 3 0,0-2 7,2 2-8,-4 3-1,1-2-5,-2 2 6,-2 1-1,-3 0 1,2-5 1,4 4 0,-1-2-1,2 0 2,4-3 5,1 2 20,2-3 8,-3 0-14,4 1-5,-5 3-15,0 0-1,-2 1-9,-2 2 8,4 0 0,1 0 0,7 0 0,2-1 1,6-3 1,1 2 0,4 0 13,-3-2-8,-1 0-6,1 0 1,-1 1-1,-7-1-1,0 1 0,-1 3-1,-5-3 1,0 2 1,-4-1-1,-3 2 0,-2 0 0,0 2 1,5-1-1,2 2 1,5 0 0,-1-2-5,6 2 5,2-2 1,-2-1 0,5 0-1,0 0 1,-2-4 1,-1 3-1,-6-2-1,-6 3 0,-7-3 0,1 6 0,-1-3 0,3 0 0,5 0 0,2 0 1,-1 0-1,1-3 1,0 2 0,-2-3 4,-4 3-5,1-2-1,-5 3 1,-3 0 0,-2 3-1,3-2 0,1-1 1,3 0 0,7-1 0,2-2 1,8-4 5,0-1-5,2 0 0,0-2-1,-2 2 1,2-2-1,-3 3 0,4-5 0,0 2 1,-3 2-1,-2-1 0,-1-5 0,-1 6 0,1-6 0,1 6 0,4 0 0,1 2 0,0 1 0,-4-3 1,1-2-1,4 6 2,-3-4 4,4 4 0,0-3-6,2 1 1,-4 1-1,6-2 0,-2 4 1,4-2 0,-2 3-1,2-2 1,-1 0 0,-2 0-1,3-1 1,0-1 0,0-6 0,0 2-1,4-4 0,-2-3 0,4-4 0,-1 2-1,2-3 0,-1-1 0,-3 3 1,-2-1 0,1 5 0,-2-1 0,0 5 0,0 0 2,3 6-1,-3 3 5,0 2-5,0 1-1,0 0 0,0 0 0,0 0 1,-3 0 0,3-2 0,0 0 0,0 0 0,0 2 0,0 0 0,0 0 0,0 0 0,0 0-1,0 0 0,0 0 1,0-2-1,0 2 0,-2-1 1,2-2 0,-1-3 0,-2 3-1,3 1 0,-2 1 0,2-3-11,-1 1 1,-2-4-4,1-3-1,2 1 2,-2-1 7,2-3 5,0 3 0,0-2 1,0 2 0,0 5-1,0 1 1,0 4-1,-3 0-15,3 2-11,-1-2 7,-3 2 10,1 1 9,0-1 1,0 2 7,0-2 31,3-2 5,0 0-23,0 0-20,0 0-10,-2 6-1,0 1 10,-3 6-5,0 4 5,-3-2 0,2 5 0,0 0 1,-2 1 0,-1-1 0,-1 3 0,4-6 0,1-2 0,0-3 1,4-4-1,-2 6-1,0-3 1,2 5 0,-1 4-1,-1 6 0,0 3 0,-1 4 1,-2 3 1,0-5 0,-2-2-1,5-6 1,0-8-1,3-4 1,2-3-1,-1-5 0,1 2 0,-1 1 0,4-3 0,-2 2 1,1-1 0,2 0-1,0 3 1,2 3-1,0 2 0,0-2 0,0 2 1,1-1 0,-1-3-1,0-4 1,0 0 0,-2 2 0,2-6 6,-2-4 5,0 1 14,2-4 17,2-11-1,1 1-21,-2-7-4,1-7-10,-4 2 4,-2-3-10,-1-3 7,-2 0-8,1-2 1,0 3 1,-1 2-2,-1 3 6,3 5-5,-3 8 0,2 0 6,-2 6 11,-2-2 3,-1 2-9,0-2-4,0 0 5,-2 0 4,1 1-2,-3-3-5,-2 7-1,3 0 5,-2 1-2,0-1-11,2 5 5,0-1-4,2 0-1,-1 2 0,0 1-1,4 0 0,-3 1-15,1 5-7,-3 6 8,0 1 5,-4 10 9,0 3-6,0 6 5,2 0-1,2 4 1,2 9-7,1 6 8,3 1-1,3 4 1,4 0 0,4-8 0,6-5-1,3-10 1,4-11-1,-1-4 1,0-4 0,-4-9 0,2-5 0,-3-4 6,3-9 2,1-4 1,4-8-2,-5-5-5,0-4 4,-4-5 3,-3-3-8,-6-1 0,3 1 1,-4-6-1,-2 1 1,1 0-2,-6 6 1,0 3 0,-5 4 7,1 4-2,-2 0 0,-8 1 0,4 2-6,-2 1 2,2 8 5,2 2 2,-1 5-1,2 8-1,3-2-7,1 7 0,-2 2-10,-2 5-2,-5 5 1,-3 10 4,-1 7 6,1 4 0,-3-4 1,4-1 1,4-8-1,-1-4 0,6-4 0,1-4-1,1-3 1,0 5 0,3-2 0,-3-3-9,3 2-5,-1-2-1,1 2-13,1-4 2,-1 0-2,3 2-16,-3-4-25,2 0-9,-1 0 3,0-2-19,3 2 10,-2-2 7,3 1 7,3 1 4,-1 0-18,-1 0-24,3 5-21,10 0-69</inkml:trace>
  <inkml:trace contextRef="#ctx0" brushRef="#br0" timeOffset="85080.866">7465 4118 516,'0'0'149,"0"0"-65,-2 0-11,2 0 7,-1 2 2,1-1 1,-1-1-14,1 3-23,-2-3-28,2 1-18,2 5-47,0 2-44,5 3-64,2 8-2,17 24-97</inkml:trace>
  <inkml:trace contextRef="#ctx0" brushRef="#br0" timeOffset="88434.058">7479 3266 78,'-5'-2'82,"1"1"-32,-1-5 13,1 6-32,2 0-20,-1 0-10,2 0 0,-1 6 7,2-6 1,0 0 27,0 0 24,0 0 6,0-3-12,0 3-11,0 0-5,0 3 1,0-3 6,-3 0 10,3 0 16,0 0 7,-4 0-11,4 0-8,0 0-13,-2 0-19,2-3-15,0 6-11,-1-2-1,-2 2-1,-4 6 0,-1 1 0,-1 2-1,1 2-5,0-2 7,2 1 0,-3-3 1,1-4 8,1 1 21,2-3 28,2-4 14,2 0-31,-2 0-23,1 0-12,-2 3-6,-1-1 0,-2 2-1,1 3-7,-3 3 7,-4 2-1,5-2 2,-5 2-1,4 1 0,1-3 0,-1 4 0,2-2 0,0-3 1,2-1 0,0 0 0,1-1 0,-2 2-1,3 6 0,-4 3 1,1 5 0,-3 9 0,0-1 2,-3 3 8,3 5-1,0 2 0,0-3 8,0-4-11,6-4 3,-2-8-2,4-1-6,-1-1 1,2-4-2,3 1 0,0 2-1,6 3 1,0 7 1,2 2 5,2 3-5,2 2 0,-1-2 7,0-2-7,-2-2-1,2-2 2,-1-1 5,-1-3-6,2-3-1,-2 0 0,2-3-1,0-2 1,2 3 1,-1-1 10,0-1 2,-3-4-2,1 0 7,-2-3 0,-5-3-2,2-1-2,-3-2-9,0-1-5,5-1 0,3-2 17,9-2-8,6-5 13,5 0 1,3-3-10,-3 2-5,-4 3-7,-5 2 5,-10 3-4,-6 0-1,-3 3 0,-2-3 6,-3 0-5,1-3 5,1 3 1,3-3-7,2-1 8,5-1-3,4-2-4,5-3-1,-3 0 1,-2 2-1,-4 4 5,-4 2-5,-5 2-1,-3 0 2,1 0 7,-1 0-3,0-4 0,0 4 0,0 0 0,2-3 1,1 0-5,3-4 4,-2-3-5,3-4 5,-3 4-6,0-1 2,-1 3 7,-1 2-2,-2 3 11,1 0 9,-1 3 6,0 0-10,0 0-13,0 0-4,0-4 0,0 2-4,3-2-1,-1-7 1,0 0-1,2-2 5,-1-5-4,1-7 5,-4-1-5,-4-1 8,1-5-8,-1 1 4,3 2-5,-2-1 5,0 3-5,2-5 1,-1 5-1,2-4 0,-4-1-1,1-1 1,-1 4 1,-1-1-1,0-1 5,-5 4-5,4-1 0,-2 1 0,-1-1 0,0 2 0,-1-3-1,0 6 1,-1-5 0,-1 6 0,-3-2 1,2-1 5,-5 2-6,2 5 1,1-3-2,-3 5 1,1-1 1,-2 1 4,4 0-6,-2 2 1,0-1 1,3 3-1,2-2 0,0 4 1,4 1-2,-3 1-8,1 1 8,2 3 0,2 4 0,0-3-11,-2 6 2,-3 1 2,-4-1 6,-5 9 0,-1-1 0,-1 1-5,0-2 6,7-3 0,1-2 1,2 0-1,2 3 0,1-4 0,2 2 0,-5-2-1,0 8 0,0 0-1,-5 1 1,-1 5 0,-1 0 0,0 1 1,1 3-1,-2-1 1,-2 7-2,-3 1 2,1 2 0,1 1 0,5-4-1,1 4-5,2 2 0,4 2 4,1 7-8,5 3 4,5 4-5,5 5 1,5 4 8,8-2-10,5 3 0,3-1 6,4-5 5,0 3 0,-3-2 1,3-1-1,0-4 0,-2-3-6,6-8-4,-1-7 10,1-8-13,-1-12 9,-1-7 5,-2-7 1,-4-6 10,1-6-10,-2-5 10,2-6-11,0-3 2,4-3-1,-3 4 7,-3-1-7,-3 5 7,-8 1-7,-3 2 13,0 2-7,-5-3 4,3-3 4,-3-3 3,-2-1-8,4-6-2,-2-4-8,4-5 2,1-10-2,0-3 0,3-6 0,-3-2-5,-5 6-4,-2 1 8,-4 8 1,-5 1 0,-5 8 1,-7-2 1,-2 7-1,-8 1 5,-1 2 0,-5-1-5,-4 6 0,0-2-1,-4 5 6,6 2-4,3 0 4,6 7-6,3-1 0,5 6-1,-3 3-5,6 3 5,-1 0-16,-1 4 11,2 4 5,0 0-11,-7 5 11,-3 1-5,-5 8 5,-1 1 0,1-1 0,6 2 1,0-3-1,6 2-6,3-3 6,0 6-5,2 5 5,-3 5-5,0 12 0,1 11 6,-4 10-2,1 12 1,1 4 0,4 9 0,6-3-5,4-2 4,6-2-5,3-11-2,5-2 3,6-5 5,2-8-6,4-4-1,2-12-2,5-8-1,3-15 11,-3-11 0,9-14 9,4-15-2,8-13 2,4-11 0,0-11-7,-3-5 8,-7 4 1,-7-5-4,-5 3-5,-8 1 8,-5-4-1,0 2-3,-10-7 2,-5 0 7,-5-3 3,-5-3-5,-2-5-4,-6 4-3,-1 2-6,-1 3 8,-1 9-7,-1 6 0,1 6 0,-2 8 15,3 10-5,-6 7-11,0 8 0,-4 15-6,1 6 0,-4 10-3,-4 15-3,-1 10 6,4 5-6,-1 4-19,4 2-31,9 8-5,2 9-61,0 14-19,3 71-139,22 99-229</inkml:trace>
  <inkml:trace contextRef="#ctx0" brushRef="#br0" timeOffset="90506.176">6885 7424 542,'-3'-4'179,"1"2"-23,-4-4-29,0 2-25,-1 1 18,4 0 5,-2 3-22,3-1-35,1 2-34,-1-1-17,2 3-11,-2-2-6,0 1 1,-2 6 0,-2 0-1,-1 6 1,-2-2 0,-3 7 0,1-2 0,-4 5 1,-1 6-2,-1 5 1,0 6-1,0 12-1,4 4 1,-4 14 0,4 4 0,3 1 0,1 1 1,4-3-1,2-2 0,6 11 0,3 1 5,2 7-5,2-3-1,5-4 1,0-5-1,0-16 0,5-9-11,3-3 11,7-5 1,3-1 0,-1-4-2,0-8 2,-5-10 1,-2 0 5,-1-4 7,-5-7-12,-1-2-1,-3-4 0,-4-3-16,1-5 16,-2-1 21,7-9-4,3-6-4,-1-5-5,4-3 4,-1-3 7,-1 4 1,-3-1-2,3-3-2,-3 1 2,-2-3-4,1-11-5,-5-6 1,0-16-1,-3-17-9,-5-66 2,-4-29 4,-8-3-6,-8 67 0,6 65 0,1 6-1,-2 2 1,-7-31 8,-1 12-7,0 10 5,2 11-6,-4 7 29,2 4-4,-2 1-8,3-1-11,-5-2-5,3 2 0,1-3 11,-1 3-12,2 4 0,2 7-12,4 1-6,0 8 13,-1 2 5,1 0 11,-4 4-11,2-2-1,-2 4 1,-1 4 0,2 1 0,3 0-1,-1-1-7,1 10 1,1 3 1,-2 7 6,-2 7 0,-2 3-8,1 5 7,-5 4 0,2 7 0,-2 6-4,2 5 4,-2 7 0,6 9-4,3 5 5,1-1 0,10-3-5,7-2 4,4 1 1,2 4-1,9 6-5,0 0 5,5 1 0,0-5 0,2-7-9,4-7-1,1-3 11,1-10-1,5-4-9,0-1 5,-1-9 4,3-6-5,-4-8 6,-1-7 1,-5-11-1,-6-8-5,0-5 5,-5-13 17,3-7 14,-2-20-4,3-7-9,-1-18 6,-4-10-7,-2-12-4,-6-5-2,5-58-4,-5-18-6,-3 11 0,-9 116 4,-2 2-4,-3 2 4,-5-45-5,-6 5 1,0 2 4,-7 0-4,-1 4-2,-3-1 2,-2 5 7,3 5-6,1 7 1,6 19-3,2 11-22,6 15 1,3 3 13,-2 10 2,-1 4-3,-3 5 9,-10 13 1,-6 15-1,-7 8-1,0 12-10,0 4 2,1 6 8,6 0-8,4 7-3,5 9 6,6 5 5,4-2-7,8 4 8,6-3-2,4 1 1,10-6 0,3-2-5,6-7-9,6-11-2,6-7 11,8-11 6,8-5-1,4-12 0,3-12 1,-2-15 2,-4-16 10,-5-20-5,-6-16 5,-5-19-3,-4-12 0,-9-11-1,-7-3-1,-4-55-6,-22-6-1,-5 108 0,-8 9-1,-12-37-11,-10 22-3,-1 20 15,6 14 3,3 16-2,10 8-2,7 6-49,8 20-164,2 14-119,-13 113-465</inkml:trace>
  <inkml:trace contextRef="#ctx0" brushRef="#br0" timeOffset="105849.054">5278 3108 569,'-6'10'112,"3"-3"-100,-5 3-12,4 4-6,2-10 6,2-2 60,0-4 14,0 0-14,2 0 6,-2-6-2,1 1-44,1-1-20,-1 4-24,3 4-206,3 25-80</inkml:trace>
  <inkml:trace contextRef="#ctx0" brushRef="#br0" timeOffset="106647.099">5291 2950 668,'0'0'243,"0"0"-115,-3 0-70,3 0 25,0 0 32,-1 0-26,1 0-55,0 3-33,0-3-1,0 0 0,-2 0 18,1 0 18,1 2-6,0 0-13,0-2-10,0 0 1,0 0-7,0 0 0,1 2-1,5 3-1,0 7 1,7 4 0,5 10 1,7-1 1,4 8-1,1 3 7,6 3-7,3 0 5,1 1-5,3-3 5,-4 1-5,0-8 0,-3 2 0,-9-5 0,-2 0-1,-3 3 0,-5 3 0,-2 2 2,-2 9 7,4 3 9,-2 6 1,4 5 2,0 3-9,1-3-6,-2-4 0,-3-7-5,-5-12 0,-3-9 0,-7-4 8,-3-1 21,-11-1 60,-17 6 41,-21 8-58,-63 36-37,-34 11-13,108-55-11,3-7-6,-34 23-6,16-7 0,18 0 0,3-5-21,8-1-57,10 0-98,5-3-136,43-3-363</inkml:trace>
  <inkml:trace contextRef="#ctx0" brushRef="#br0" timeOffset="108711.2159">1679 4305 1305,'0'0'171,"0"0"-151,0 0-20,1 0 0,1 0 5,0-3 24,-1 3-19,8 0-2,4 0 31,7 0 51,12-4-17,6 1-17,10-4-1,9-5-10,7-1-16,3-3-17,-6 4-6,-4 1-6,-14-1-4,-11 6 4,-13 5 0,-13-2-12,-5 6-111,-2-2-66,-4 1-61,-31 2-133</inkml:trace>
  <inkml:trace contextRef="#ctx0" brushRef="#br0" timeOffset="108945.231">1990 3963 1239,'-5'0'241,"1"1"-180,-1 5-61,4 0-7,-2 12-1,1 8 8,1 11 12,4 12 3,-3 6-5,6 2 16,-6 1-11,3 0-2,-3 0-2,-3 3-11,3 1-38,3 3-230,18 83-364</inkml:trace>
  <inkml:trace contextRef="#ctx0" brushRef="#br0" timeOffset="109366.255">1663 6612 1193,'-7'-7'267,"5"2"-108,-5-3-88,10 5-71,2 3-15,0-5 15,7 1 10,12-6 68,9-7-18,11-2-6,7 0-22,-6 0-19,-3 6-13,-5 7-13,-7 2-21,4 5-130,60 17-293</inkml:trace>
  <inkml:trace contextRef="#ctx0" brushRef="#br0" timeOffset="110468.318">5489 3267 376,'1'23'122,"1"2"-88,2 17-17,6-1-5,1-10 13,2-13 67,6-14 2,5-8-4,9-6-4,6-15-41,1-8-17,-6-3-8,-8-2-5,-7-1-5,-11-1 6,-8 0-16,-8 1-24,-11 4-52,-11 4-22,-10 5-56,-2 5 81,-2 11 73,11 7 84,11 11-33,9 16-40,7 19-4,4 24 74,0 15 24,5 10-43,6-5-17,7-13-12,12-15-24,2-21 30,4-19 22,2-18-10,5-14-9,3-23-21,-4-14-21,-4-9-28,-12-3-26,-14 4-60,-12 9 13,-7 14 52,-5 17 49,-2 26-21,2 16-36,-3 21-18,2 18-44,4 9-67,-8 157-276</inkml:trace>
  <inkml:trace contextRef="#ctx0" brushRef="#br0" timeOffset="110806.337">5560 4553 927,'0'11'189,"0"7"-160,0 20-22,0 9-6,3-2-1,4-11 1,10-7-1,7-18 18,12-18 33,7-21-1,2-19-29,-2-11-11,-7 3-2,-15 5-7,-10 4 8,-14 5-9,-12 5-33,-6 9 33,-8 13 3,-7 10 32,-1 16-34,-4 12 7,2 9-8,7 14 0,3-2-9,12-4-124,11 0-158,32 2-215</inkml:trace>
  <inkml:trace contextRef="#ctx0" brushRef="#br0" timeOffset="111453.374">7646 3970 243,'0'-7'37,"4"-16"-37</inkml:trace>
  <inkml:trace contextRef="#ctx0" brushRef="#br0" timeOffset="111602.383">7644 3989 604,'0'-3'106,"0"1"-62,0 0-44,0 6-41,-3 12-64,-10 80-25</inkml:trace>
  <inkml:trace contextRef="#ctx0" brushRef="#br0" timeOffset="111776.393">7647 5090 649,'0'0'138,"0"0"-78,0 0-60,0 0-27,0 0-97,3 5-46,1 4-26</inkml:trace>
  <inkml:trace contextRef="#ctx0" brushRef="#br0" timeOffset="111987.405">7514 4167 312,'3'24'78,"1"4"-78,10 137-110</inkml:trace>
  <inkml:trace contextRef="#ctx0" brushRef="#br0" timeOffset="112067.409">7540 4788 27,'0'26'31,"0"-4"-8,0 21-10,1-17-13,1-23-59</inkml:trace>
  <inkml:trace contextRef="#ctx0" brushRef="#br0" timeOffset="112355.425">7429 4306 376,'0'22'111,"1"-3"-54,0 29-10,3 4 5,-2 6 26,4 11-24,-3 6-4,4 7-2,-5-3-21,-1-1-15,-1-7-11,-1-8 8,-1-3-8,-1-2 0,-1-3 1,2-3 4,1-1-6,-2 4-31,3-2-123,4 55-175</inkml:trace>
  <inkml:trace contextRef="#ctx0" brushRef="#br0" timeOffset="112885.455">7347 4329 358,'2'38'120,"-1"14"-24,2 103 3,-3 53-30,-4-2-13,-10-69-13,10 9-7,-8 8-12,5-5-6,2-11-4,4-11-13,-20 17-1,4 19 6,8 5 18,8-41-13,2-79-11,1-2 1,-2 2 0,-2 40 0,-2-6 0,-1-6 7,0-10-8,4-11 1,1-6 0,-3-12 0,2-6 5,1-8-6,0-7 0,-3-4 1,6-4 0,-6 0 0,3-3 7,0 3-7,0-4 5,0-2-5,0 0 1,0-2 4,0 0 3,0-2 4,-2 0 13,-2-10-26,2-9-120,-2-13-120,2-142-354</inkml:trace>
  <inkml:trace contextRef="#ctx0" brushRef="#br0" timeOffset="113292.479">7274 4616 857,'0'-1'135,"-4"5"-135,-1 3-1,-1 17-14,-3 21 13,-6 25 2,0 15 35,-12 71 11,7 27-7,8 23-4,8-67 2,0-12 1,1-7 8,0-3-19,-4 1 2,2 0-8,-2-8-11,1-9 1,5-57-5,-1-11-6,2-8 1,0 27 1,2-16-1,2-4 0,0-10 6,5-6-7,-3-6-14,0-3-8,5-3-46,-2-6-68,4-2-118,24-41-281</inkml:trace>
  <inkml:trace contextRef="#ctx0" brushRef="#br1" timeOffset="204468.694">1969 4334 307,'6'2'12,"4"2"-12,7 3-48,7 6 9,10-3 24,6-3 15,11 0-1,18-14 1,47-7 0,54-24-62</inkml:trace>
  <inkml:trace contextRef="#ctx0" brushRef="#br1" timeOffset="205133.732">2052 4944 336,'-3'1'147,"-1"1"-102,-2 4-33,3-4 0,2 0 19,1-2-7,4-4-24,6-2-75,46-12-73</inkml:trace>
  <inkml:trace contextRef="#ctx0" brushRef="#br1" timeOffset="205989.781">5446 3109 358,'-3'0'201,"0"-1"-90,-5-3 0,2 0 24,-2-1 8,2-5-28,-4-1-4,4 1-24,0 1-27,1 1-15,4 2-19,1 5-26,0 2-5,1-1-14,-1 0 1,3 2 6,-3-2 10,0 0 2,0 7-1,3 3-30,2 11-182,11 6-368</inkml:trace>
  <inkml:trace contextRef="#ctx0" brushRef="#br1" timeOffset="207707.8789">4658 2498 779,'0'2'273,"0"-2"-212,3 2-61,1 0-7,-1-1 7,3 3 0,2-4 17,12 0 29,10-5 43,21-3 19,8-3-39,10 0-21,6 1-29,-3 9 1,8 4-8,43 9-5,8 0 1,3-6-7,-96-6 10,-2 2-2,0 0 1,34 0-2,2 1 1,-4 1-3,-1-1 0,-5 3-5,-6-3 1,-6-3 4,-10 2-6,-3-2 2,-7 1 5,-3 1-6,0 2 0,-1-3 0,-3 3 0,2 2 0,2 0-1,-1-3 0,2 4 0,0-1 1,2-3 0,-5 1 0,-5 0 0,-5-2 0,-2 1-1,-7-3 0,-6 1 1,0-1 0,0 0 17,0 0 9,-3-1 68,2-4 32,-1-6-67,-1-7-42,0-4-10,-4-5-8,3-3 0,-3 1 1,-6 0-1,-2-1-2,-6 3-4,-7-5-4,-1 1 9,-4 0 1,5 1-1,0 5 1,4 3 1,9 7-1,4 4 1,6 7-1,2 1 0,3 3-12,1 0-11,1 4-16,3 5-39,6 1 44,4 12 23,13 0 11,4 7 0,6 6 0,6 2 0,-2 7 0,-3-1 0,-4 4 0,-6-1 0,-10-4-1,-5 0 1,-7-9 0,-10-2-1,-14-3 1,-14 3 19,-22 2 0,-13 5-8,-11-3-10,2-7-1,4-3-45,12-10-99,7 0-158,-29-30-312</inkml:trace>
  <inkml:trace contextRef="#ctx0" brushRef="#br1" timeOffset="208719.938">6152 1036 1010,'-3'-3'268,"2"0"-106,-2-1-34,3 3-64,3 1-43,1 1-21,6 2-20,16-2 15,13 2 5,17 0 1,10-2 5,7-2-5,5-2 0,46-6 16,5-11-5,-90 16-6,-8 3-5,27-3 0,-15 1 0,-14 7-1,-12 0-1,-5 2-21,-6 2-71,-5-3-68,-2 0-13,-7 0 41,-5-1 14,-5 3-34,-11 3-30,-6-1 24,0 2 60,-3 0 68,2 0 31,0 1 57,6 3 48,9-4 15,6 4-60,7-3-27,5 6 3,5 1 15,3 4 25,4 3-2,5 2 7,3 0-3,0 8 21,2 0-27,-6 1-35,1-2-10,-8 4-1,-5 0 11,-4 5 7,-6-1 31,-7 0-5,-4-2-35,-6-12-19,3-9 2,1-6-4,4-10 5,0-6 7,3-6-13,-4-6-7,4 2-4,1-2 4,6 3 0,4 5-6,4 2-1,0 4-14,5 4-10,8-4 1,14 4 17,21-4 7,15-4 1,11-3 9,-1-8 8,-7 0 0,-10-3 2,-7 5-2,-10-5-9,-9 7-8,-7 4 5,-14 3-6,-7 4-1,-6 1-9,0 9-67,-6 5-40,-1 11-112,-4 47-265</inkml:trace>
  <inkml:trace contextRef="#ctx0" brushRef="#br1" timeOffset="210081.015">5873 9593 310,'0'0'315,"0"0"-115,2-2-34,-1 1-44,2-6-70,5-3-20,0 3 20,1 1-23,0-4-4,-7 8-16,0 2-3,-4 2 21,2-2 51,-1 0 23,-2 0 23,0 0 46,-5-2-8,-11-6-83,-11-4-53,-12-7-13,-15-6 2,-2-4-7,-7-1-1,-5 1-7,-43-11 6,-20 4-6,-14 9-2,55 11 2,5-1 1,49 13-1,-2-1 1,-87-5-1,-12 4 0,57 5 1,43-1 0,4 0 0,-1 2 0,-35-2 0,1-1 0,3 0-1,5 3 0,-1-6 0,4 1 0,3-2 0,-1 2 1,5-1 0,4-2 0,4 4-1,1 0 1,7-2 0,1 2-1,6 0 1,5 1-1,2-1 0,7 1 1,1 1-1,6 0 1,5 2 0,3-1-1,1 1 0,0 0 0,1-3-6,-1 3 5,0 0-1,0 0 1,0 0 0,0 3 0,0-3 0,0 0-7,0 0 1,0-3-7,0 3-14,8-4-1,3 2 4,5-5 13,8-7 12,10-10 31,8-11-29,4-6-4,5-8-26,1-2 2,4 2-26,-3 0-32,-2 6 0,-8 11-14,-17 7 11,-8 14-43,-12 8-88,-6 6-116,0 3 142,-6 20-24</inkml:trace>
  <inkml:trace contextRef="#ctx0" brushRef="#br1" timeOffset="210352.031">3842 8922 309,'-9'10'141,"2"-3"-72,-3 5-21,-1 6 9,3-4 7,5 2-14,0 7 1,0 0 51,3 13 57,0 5-45,0 2-50,1 1-22,1-4-15,2-5 15,1-3-18,2 2-16,5-1-8,2-4-10,5 4 10,11-1 14,5-5-5,13 1-9,5-3-36,9 1-282,63 30-339</inkml:trace>
  <inkml:trace contextRef="#ctx0" brushRef="#br1" timeOffset="210759.0529">4605 10105 927,'0'0'288,"0"0"-196,3 0-92,7 0-32,3 4 32,13-3 12,10 1 48,16-2 17,6-2-28,0 1-20,-1-3-11,-10-2-8,-10 1-2,-13-2-8,-6 1-41,-12 5-100,-10 0-119,-44-5-396</inkml:trace>
  <inkml:trace contextRef="#ctx0" brushRef="#br1" timeOffset="211118.075">4901 10145 495,'1'3'105,"1"0"-57,1 10 44,4-4 11,-1 5 13,2 5 17,-1 3-14,2 10-10,-3 3-35,-2 9-20,-5 6-14,-12 9-13,-6 4-4,-11 5-10,-8-2-5,-8-10-8,-1-12-26,-1-20 24,8-16-5,2-16 6,6-12 1,8-7 11,5 6 22,11 3 33,5 10-5,5 4-61,2 3-18,8-4-3,11 4 21,13 1 10,11-3 8,7 2 3,6-5 8,-5 1-8,-8-2-8,-7-3-7,-6 4 3,-4-2-9,4-1-53,3-10-225,90-75-562</inkml:trace>
  <inkml:trace contextRef="#ctx0" brushRef="#br1" timeOffset="212310.143">7741 4741 759,'-6'-7'158,"3"1"29,-4-3-43,4 6-57,3 6-19,-2-2-25,2 3-43,3 7-24,2 11 17,2 17 7,8 16 1,-3 12 0,1 10 7,1 5-7,-3 15 14,2 58-1,-4 16 2,-2 6 10,-7-58-10,-4 4 8,5 3-10,4 3-7,-1 2-6,0-7 10,-3-79-10,1 0 8,-2-4-1,2 45-2,0-10 0,-4-7-5,0-13 7,0-8-7,-1-15 0,1-11 5,-1-9 0,2-9 10,-1-1 76,-1-6 59,-1-5-16,-5-12-90,-4-17-45,-7-22-5,-1-19 5,-16-67 9,23 99-2,-12-55 2,1 8-3,3 15-6,2 19 1,4 16-1,5 19 1,5 11-1,4 7-4,2 6-11,4 8-47,2 10-19,5 11 54,8 22 26,5 14-5,2 6 6,0 4-1,3 2 1,-6-2 0,-4 0 1,-3-3-1,1-7 0,-3-16 5,-2-8-5,2-24-45,-1-11-3,8-17 48,9-24 37,12-27 4,37-73-20,-54 83-6,24-44-15,-7 6-7,-7 15-119,-6 12-366,11-67-476</inkml:trace>
  <inkml:trace contextRef="#ctx0" brushRef="#br1" timeOffset="213107.188">8696 5596 616,'0'0'455,"2"0"-358,2 0-97,7 2-3,9-2 3,15-2 96,11-9 6,12 0-22,9-4-35,1-4-20,0 4-13,-6 0-4,-7 3-7,-9 2 0,-10 2-1,-14 2-22,-10 2-55,-2 3-25,-13-1-49,-6 2-137,-4-2-21,-6 2 151,-7 2 131,3 1 27,3 3 75,1 2 41,0 3 10,6-1 12,0-1 22,2 5-13,7 2-46,1 10-32,3 10 1,3 8-10,4 8-24,1 1-4,1-3-7,-5 5 5,-1 1-7,-4 3-5,-5 5-8,-6 5 19,-6 7-13,0 1-4,-3-9-4,2-11-2,2-14-5,2-13 8,3-12 3,-4-6 1,2-6-1,-3-6 8,2-6-7,-2-9-1,-2-4-12,1-4 0,8-3 1,-1 5 59,7 3-12,4 8-33,3 4-15,7 0-51,8 5 51,13-2 8,15 3-1,5 3-5,5-2 11,-1 1-7,-7 2 6,-7-4-1,-5 0-2,-12-4 0,-2 2-9,-10 1 7,-6 1 4,-3-3-10,-3 3-1,-3-1-15,-1-2-101,-10-20-430</inkml:trace>
  <inkml:trace contextRef="#ctx0" brushRef="#br1" timeOffset="-210847.2239">7313 3941 665,'-5'-7'205,"1"3"-13,-5-2-73,3 2-40,0 3-17,0 1 2,3-1-19,0 1-22,0 0-14,3 0-8,-3 0-1,3 1 0,0-1-1,0 0-23,3 0-72,-3 0-58,0 0-29,0 0 19,2 0 16,-1 0-4,2 1-2,14-3-128</inkml:trace>
  <inkml:trace contextRef="#ctx0" brushRef="#br1" timeOffset="-210654.214">7395 3896 709,'-4'-2'159,"2"0"-101,-4 2-58,3 6-126,0 5 48,-1 4 19,1 4-64,3 20-84</inkml:trace>
  <inkml:trace contextRef="#ctx0" brushRef="#br1" timeOffset="-210060.18">7400 3980 465,'-1'0'143,"1"-1"-74,-2 1-39,2-3-14,2 0-5,-2 1-10,1 1-1,-1-3-12,0 4-9,-1 0 3,-1 4-25,-1 1 26,-3 6 17,-2 8 1,-2 4 5,-1 2-6,4 8 0,1-1-1,0 3-30,1 4-1,1 0 10,1 0 7,-2-3 3,-3 1 3,1-3 3,-1 1-3,-3 0 7,-2 3 1,1 2 0,0 5-5,1 5 5,-1 5 0,3 4 1,-1-5-5,3-6 5,-3-4 0,3-9 1,3-5 0,-1-1-1,2-3 1,0-1-2,2-5 2,1 2-1,-2 1 0,2 2 0,-1 1 0,-1 7 0,1 5 1,-5 3-1,1 0 0,-2 4 1,1-4-1,0-3 1,1-6-1,3-2 0,0-5 0,0-2-7,1-7 1,0 5-29,1 3-43,-2-1 26,-1 45-43</inkml:trace>
  <inkml:trace contextRef="#ctx0" brushRef="#br1" timeOffset="-209257.134">7146 6430 100,'0'9'36,"-2"3"-27,2 4-7,-1 2 4,1-7-5,0-3-1,-2 0 1,2 2-1,0-4-1,-1 7-22,-1-3 22,1 2-12,-1 4 13,1-1 7,1-1 3,1 2-10,-2 1 0,1-5 9,0 5 8,0-7 11,0 2-17,1 1 16,1-2-11,-1 1-2,-1 1-5,0-3-2,0 4-6,-3-2-1,2-3 0,-5 4 0,3-4 1,0-1-1,0 4 0,3-1 7,-4 1-1,2 4-5,2 0-1,0 0 0,0-1 0,0 2 1,2-3-1,-2 0 0,1-6 0,2-1 0,-3-1 0,0 1 1,0-2-1,2 3 0,-1 0 0,-1-2 0,0 2 1,0-2-1,0-5 1,0 1 23,-1-2 5,1 1-11,-2-1-12,2 2-5,-3 2-1,2-1-12,1 6-26,0-4-10,0 0 17,0 2 11,1 3 7,-2-2 12,1-1 0,-2 1 1,2-2 0,-4 3 7,2-2-6,-1 0 4,-1-1-5,-4 12-45</inkml:trace>
  <inkml:trace contextRef="#ctx0" brushRef="#br1" timeOffset="-206709.9879">5360 4002 684,'-1'-6'309,"1"6"-139,-1-6-94,-1 6-41,2 0 7,-2 2-9,2-2-33,0 2-3,0 2-146,4 4 29,3 5 20,7-3-28,8 4-85,59-28-277</inkml:trace>
  <inkml:trace contextRef="#ctx0" brushRef="#br1" timeOffset="-206549.979">6118 3931 926,'-3'-3'136,"6"1"-136,0-5-10,7 7-191,11 1-59,17 22-37</inkml:trace>
  <inkml:trace contextRef="#ctx0" brushRef="#br1" timeOffset="-206381.9689">6485 3980 605,'-4'0'126,"-1"2"-82,-4 5-44,3 0-3,3 6-80,14 21-113</inkml:trace>
  <inkml:trace contextRef="#ctx0" brushRef="#br1" timeOffset="-198038.492">4988 3750 478,'-10'-16'0,"-21"-20"-110</inkml:trace>
  <inkml:trace contextRef="#ctx0" brushRef="#br1" timeOffset="-197934.4859">4823 3721 174,'-4'0'0</inkml:trace>
  <inkml:trace contextRef="#ctx0" brushRef="#br1" timeOffset="-197671.471">4648 3867 751,'-3'3'0,"6"2"-63,1-1-200,5-1 59,-2 1 176,-1-4 28,-2 0 13,2 0-7,2 3-5,8-6 5,1 2 8,8-4 2,8-4 17,7-2-12,9-4-10,5-2-11,100-29-108</inkml:trace>
  <inkml:trace contextRef="#ctx0" brushRef="#br1" timeOffset="-197360.4529">6901 3786 12,'3'3'3,"-3"-6"6,0 3 124,0-4 35,0-2-168,-9-17-76</inkml:trace>
  <inkml:trace contextRef="#ctx0" brushRef="#br1" timeOffset="-197223.445">7250 3849 240,'18'8'0</inkml:trace>
  <inkml:trace contextRef="#ctx0" brushRef="#br1" timeOffset="-185680.785">6589 4447 51,'-1'-2'201,"-1"-3"-32,-2 0 25,-1 0-35,0 0 4,-1-1 20,1-1-6,-1 1-36,1 2-16,2 0-13,1 2-11,2 1-25,0 1-34,0 1-42,0 1-9,0 4-19,4 2 1,2 10 16,6 11 11,1 7 0,4 10 1,4 7-1,1 6 1,3 0 5,3 5-5,-2-4 0,-2-4 1,-2-7-2,-4-5 1,-3-10 0,-7-9-1,1-5-16,-4-7-73,-2-1-95,1-11-122,-4-28-29</inkml:trace>
  <inkml:trace contextRef="#ctx0" brushRef="#br1" timeOffset="-185424.771">6865 4463 927,'-1'0'309,"-2"1"-159,0 2-97,-9 4-28,-4 8-7,-10 11-6,-8 12-3,-6 14-1,-1 7-7,0 11 1,3-2-1,5-5-1,8 1-51,7-3-159,-25 110-173</inkml:trace>
  <inkml:trace contextRef="#ctx0" brushRef="#br1" timeOffset="-185080.751">6444 5815 700,'0'0'337,"0"3"-170,-2-3-152,2 4-15,3 9-2,3 9 2,6 10 39,3 9-6,5 12-13,4 1-2,-6-2-17,3-6 7,-2-8 4,-2-5-6,4 1-6,-1 2-111,1-2-130,5 41-227</inkml:trace>
  <inkml:trace contextRef="#ctx0" brushRef="#br1" timeOffset="-184845.738">6665 5867 1024,'-2'0'211,"2"0"-127,-3 0-84,2 4-6,-3 9 6,-2 7 17,-7 15-10,-2 10 7,-11 12-13,-2 8 5,-8 3 3,-1 5-9,1 2-33,3-12-184,-34 52-343</inkml:trace>
  <inkml:trace contextRef="#ctx0" brushRef="#br1" timeOffset="-184606.7239">6365 6689 667,'8'3'217,"0"3"-187,14 8-7,2 5 31,2 3-12,1 8-9,-7 3 13,2 2-10,-7 5-12,0 0-15,-1-1 8,-3 1-17,-2 3-99,0-2-114,23 80-87</inkml:trace>
  <inkml:trace contextRef="#ctx0" brushRef="#br1" timeOffset="-184371.711">6700 6844 773,'-3'2'273,"-1"3"-198,-6 11-54,-7 1-19,-6 11 29,-5 5 32,-11 9-21,-9 3-27,-8 8-6,-3-4-9,3 0-135,9-10-123,-18 2-402</inkml:trace>
  <inkml:trace contextRef="#ctx0" brushRef="#br1" timeOffset="-179117.41">7367 5853 378,'-5'-2'129,"2"0"-87,-1-2-27,-2 3-6,0-6-2,1 4-5,2 0-1,2 2 5,1 0-6,0 1-23,0 0-43,0 0-48,0 2-51</inkml:trace>
  <inkml:trace contextRef="#ctx0" brushRef="#br1" timeOffset="-178601.3799">7228 5845 205,'0'0'95,"-3"0"-70,3 0-14,0 0-11,0 0 0,0 0 0,3 2-29,-2-2 17,1 0 11,-2 2-11,3-2 1,0 2-4,0-2 3,-2 2 6,-1 0 5,0 0 0,-1 1-8,-2-2 9,1 1 0,2 2 0,0-4-1,0 0 0,2 0 1,-2 0 0,0 0 0,0 0 6,0 0 0,0 0 11,0 0 13,0 0 0,-2 0-5,1 0-5,1 0-11,-3 0-9,3 0-9,3 0-48,-2 4-102</inkml:trace>
  <inkml:trace contextRef="#ctx0" brushRef="#br1" timeOffset="-173908.113">7294 5719 506,'-3'-1'46,"3"1"-37,0-3-8,0 3-1,0 0 1,0 0 0,0-3 1,0 3-2,4-2-6,5 0-25,12-2 10,9 0-9,9 2 21,7 0 9,0 4 0,8-2 1,4 4 5,12-2 3,2 0 14,51 4-5,12 7 12,-5 2-14,-46-5 20,6-3 0,22-5-10,22-10-10,8-7 35,-23 4-25,4-2-7,1 1 8,-1 4-4,-6 6 8,-16 1-7,-11 2-9,-47-1 15,-3 2-13,86 4-7,7-2 10,-32-4-4,-11-2 1,9-3-7,1-2 32,-4 4-16,-2-1-13,-55 8-7,2-1-5,-8-2-1,33 6 1,-13 1-1,-14 3 0,-6-1 1,-8-1-2,-3-2 2,-8-1-1,-6-3 1,-4-2 5,-4-1 4,0-1 29,-1-5 63,-4-4-28,-5-6-47,-11-7-27,-9-5-23,-10-2-23,-12-1-14,-3-2 15,-4-6-72,4-5 25,0-3 22,7-2 1,8 1 30,6 2-11,10 6 17,4 8 26,10 8 6,6 10 1,2 7 1,2 3-1,2 4-8,2 5-43,18 9 17,12 9 17,18 9 10,8 7 6,3 4 1,-6 1 8,-5-1 3,-10 0-5,-8 0 0,-10-1 16,-6 0-1,-8-2-1,-5-5 4,-7-2 27,-9 3 3,-15 4 18,-17 9 10,-17 5-16,-13 2-33,-3 3-18,12-7-13,10-7-2,18-12-100,2-20-206</inkml:trace>
  <inkml:trace contextRef="#ctx0" brushRef="#br1" timeOffset="-173622.095">11447 5369 891,'-3'-2'282,"1"2"-128,-3-6-113,5 8-41,3-2-17,8 6-26,16-4 35,17 0 8,20-4 0,57-8 1,20-5 13,-97 12 2,-5 1-5,35-2-2,-14 4-8,-21 4-1,-13 4 0,-13 3-99,-13 8-172,-94 49-83</inkml:trace>
  <inkml:trace contextRef="#ctx0" brushRef="#br1" timeOffset="-173404.0829">11274 5944 231,'0'-3'814,"3"3"-625,6-7-150,18-3-17,18-2 80,14-10-25,15-1-43,51 0-14,5 4-1,-97 16-2,1 0-11,21-1-5,-15 1 4,-17-1-5,-10 4-45,-9-3-47,-13 2-47,-55-24-420</inkml:trace>
  <inkml:trace contextRef="#ctx0" brushRef="#br1" timeOffset="-173139.068">11373 5357 917,'0'0'213,"0"0"-167,4 3-45,2 8-2,4 7 1,-2 9-2,2 14 2,-4 22-1,-3 15 1,-4 14 0,-15 67 17,-11 27 27,3 15 17,11-77-32,8-78-19,2-5 2,0-7-12,-2 34-99,5-17-168,18-2-205</inkml:trace>
  <inkml:trace contextRef="#ctx0" brushRef="#br1" timeOffset="-161698.413">12469 5867 656,'-4'-6'54,"2"2"-54,-5 0-1,4-2-8,1-4 8,2 3-28,2-1-14,5-2-19,6 2 28,7 0-7,7 2 28,12 2-10,7-1 23,9-2 0,0 0-20,0 3 20,-4 0 15,3-2 9,-6 0 2,-8 0-17,-12 5 4,-9 1-12,-11 7-1,-11 5-28,-77 41-118</inkml:trace>
  <inkml:trace contextRef="#ctx0" brushRef="#br1" timeOffset="-161464.4">12490 6577 663,'-3'0'62,"6"-2"-62,1 1-14,9-12 14,13 1 6,10-9 9,16-5-15,6 1 1,1 1 14,0 1-9,-7 3 22,-4 0-10,-6 0-10,-1 1-8,0-3-14,47-64-476</inkml:trace>
  <inkml:trace contextRef="#ctx0" brushRef="#br1" timeOffset="-161143.3819">13589 5539 649,'7'-5'39,"6"-1"-39,14-8-9,3 6 9,5 2 1,-2 4 4,-3 4-4,-3 6 0,0 2-1,-3 6 1,-2-3-1,-4 5 0,2 2 1,-1 3-1,2 1 6,-3 3-4,1 2 14,-5 1-16,-4 2-3,-7 3 3,-6 6 15,-16 10 15,-17 13 2,-18 15-32,-143 144-604</inkml:trace>
  <inkml:trace contextRef="#ctx0" brushRef="#br1" timeOffset="-160959.3709">13746 6724 936,'0'0'230,"0"0"-118,2-2 13,0 0-13,0-3-25,1-4-45,3-3-42,3-2-13,4 1-170,19-24-314</inkml:trace>
  <inkml:trace contextRef="#ctx0" brushRef="#br1" timeOffset="-152329.877">12911 5853 486,'-8'4'113,"2"2"-68,-5 15-33,2 10 4,5 14 11,1 14 21,10 12-6,10 12-37,13 1 10,17-9-21,17-15 18,57-2 34,17-53 44,-11-38-25,-84 10-14,-9-9-14,5-4-4,34-40-12,-2-16-10,-10-4-2,-12-1-8,-19 2 1,-17 10 5,-26 14-7,-17 11-20,-19 15 19,-23 22-10,-68 28 9,-43 75-4,-18 66 6,73-18-1,30 8-7,38 7 7,41-2-10,23-89-5,11-11-7,8-5 8,27 28 14,68-3 1,57-63 13,20-59 9,-64-5-2,-4-17-10,-19-33 1,-23-10-10,-15 2 0,-22 9 0,-35 68 0,-12 2-1,-9 6 0,-12-39-14,-28 11-14,-74-14 8,-69 42 5,-39 51 14,85 33 1,5 8 0,17 12 0,29 8-16,64-31-64,10 3-25,6 4-78,-27 202-108</inkml:trace>
  <inkml:trace contextRef="#ctx0" brushRef="#br1" timeOffset="-148099.636">3174 16609 309,'-25'117'0</inkml:trace>
  <inkml:trace contextRef="#ctx0" brushRef="#br2" timeOffset="-141409.253">3798 8454 474,'-3'-7'231,"-1"0"-3,-6-1 20,0 1-29,0 0-54,2 0-23,2 4-23,3-1-26,2 2-29,1 0-23,2-2-37,0 2-4,1 2-15,-2-1-4,3 2-1,2 1 11,8 2 9,8 0 17,14 3-16,10 0 13,9 0-5,6 0-8,3 1 9,0 3-9,-3-2-1,1 1 0,-3-1 1,1-3-1,-2-5 1,-1 3 0,1-4 0,2 0 1,7 0-2,4-5 3,0 1-3,2-4 1,-8 5 9,-6 0-8,-7 3-1,-6 4-1,-7 4 0,-3-2 0,-4-2 1,0 1 0,2 0 0,5-2 0,1-1 0,7-2 0,2 0 5,0 0-4,-3 0-1,-4 1 0,-8 2 0,-5 0-1,-2-2 0,-5 3-1,3 2 1,3-2 1,4 0-1,4 1 0,4 1 1,3-2 0,-3-2 0,-4 2-1,-8 0 0,-4-3 0,-10 3 0,-4-3-1,-7 1 0,-3-2 1,0 0 8,2 0-7,-1 0-1,4-2 6,3 1-6,3-2 0,0 1 6,-2-2-5,-3 2-1,-2 2 8,-4-2-1,0 2 10,-4 2 11,1-2 8,-3-2-1,-5-4-10,-2-5-10,-2-3-6,-6-3-1,-1-3-7,-3-5-1,0-4 0,-6-6 0,-2 0 0,-1-2 0,-1 2 0,4 3-1,3 9 0,4 3 0,8 11 1,8 5 0,6 3-7,3-3-11,4 8-12,3-2-2,10 10 19,6 8 13,7 1 1,3 7-1,2 6 1,-2 2-1,-4 6 0,-2 1 1,-2 4-1,-2-1 1,-6-4 0,-2 1 0,-7-4-1,-4-11 0,-4-7 1,-3-3 1,-8-2 8,-14 3 7,-13 7 2,-21 9-7,-54 23-11,73-41 5,-34 14-5,13-5-1,21-11-23,22-9-107,21-10-451,65-71-674</inkml:trace>
  <inkml:trace contextRef="#ctx0" brushRef="#br2" timeOffset="-140049.176">8953 7338 49,'1'5'35,"-1"-2"56,2 4-28,-2-5 56,0 0 13,0 2 36,0-2-38,0 2-17,0-4 47,0 0 74,0-4-6,3 2 2,-3-4-34,0-8-80,0-15-83,3-16-18,0-10-9,3-16 0,-2 3 4,0-3 2,-5 5 2,-2 0-1,-3 1-1,-1-6 0,1-6-4,2-3-7,1-12 0,8-68 0,3-21 0,-4 128 0,-1 8 1,6-48-1,-5 7 7,-1 11-8,0 5 1,-1 1-1,1 0 1,-2 3-1,-1-5 0,2 4 1,1-1-2,-1 1 0,2 3 1,-2 2 0,0 3 0,-1 5 0,-1 3 0,2 2-1,-2-4 1,2 2 0,0-4-1,0 3 1,-2 2-1,0-1 1,2 6 0,-2 0-1,-2 5-5,2 5 5,-2 1 0,0 6 0,-2 4-1,1 6 1,1 3 0,-1 7 1,0-2-1,3 9 0,-3-1-7,3 2-1,0 2-7,-2-1-20,2 2-17,0 4 7,-1-1 13,-1 8 12,-3 1 14,-2 7 7,-7 4 1,-3 4 6,-7 6-5,0 3 7,-2 2-8,2 2 0,5-5 0,2-1-1,2 0 0,2 8 1,-2 0-1,0 0 1,3-1-1,3-11 0,2-6-11,2-8-31,4-4-108,2-7-60,9-8-48,8-14 111,17-11-99,87-134-132</inkml:trace>
  <inkml:trace contextRef="#ctx0" brushRef="#br2" timeOffset="-139838.163">9103 4453 271,'2'-6'566,"-2"4"-208,2-6-191,-4 8-109,2 3-22,2 2-19,2 7-16,8 10 22,12 14 15,4 13-4,5 15-2,3 10-7,-2-2 1,0 0-17,-4-6 1,3-8-2,-8-3-7,-2-6 4,-3-1-5,-8-10-140,-5-3-191,-45-12-446</inkml:trace>
  <inkml:trace contextRef="#ctx0" brushRef="#br2" timeOffset="-138600.092">5525 1566 493,'0'0'333,"0"0"-234,0 0-72,0 0 3,0 0 111,0 0 47,0-1-17,0-1-42,-2 0-21,2 0-12,-3 0-36,-2-5-11,-2 0-16,-9 3-7,-4 0-11,-13 2-3,-9 2 3,-10 2-2,-8 3 2,-4 2-3,-8 7-2,-1-1-9,1 5 7,-3 1-6,0 3-2,0 2 2,4-5-1,5-3 1,12-4 4,3-5 0,10 0 3,4-6-8,5 1 0,3 0 5,6-2-5,4 0 1,7 0 8,1-2-2,1 0 2,1 2-8,1-1 4,1 1-6,-1 0 1,-2-3-1,1 3 0,3 0 0,2-4 2,3 2 4,1 2-5,1-1 0,3 1 0,-4-4 0,3 0 0,4-4-1,8-15 0,16-19-6,21-20 5,58-60-1,37-12 1,-10 25-1,-98 80-5,-11 7-2,-3-1 0,22-18 1,-13 7 7,-10 12-1,-11 4 1,-7 13-5,-4 3-6,-2 2-41,0 0-64,2 2-69,0 0 42,6 1 56,-2 5-28,5-1-112,-5 3-31,-3 5 43,-37 34-65</inkml:trace>
  <inkml:trace contextRef="#ctx0" brushRef="#br2" timeOffset="-138278.074">4473 1595 723,'-2'-3'342,"0"3"-158,0-4-104,2 4-41,2-3 13,-2 3 38,2 0-22,-2 0-43,1 3-25,3 5-22,0 6 2,9 9 11,4 13 9,7 4 0,2 4 0,8-2 2,0-4 4,0-4 1,4-1 2,-5-7-7,0-3 5,-5-6-1,-6-4-4,-5-4 4,-11-5 0,-3-1-5,-2-3-1,-2-1 0,-4-5-87,-31-41-702</inkml:trace>
  <inkml:trace contextRef="#ctx0" brushRef="#br2" timeOffset="-135356.907">7486 4129 577,'0'0'138,"0"2"-138,3 2-4,-3 0-2,0 0 6,0-4 24,-3 3 61,3-3 23,-1 0-27,1 1-31,-2 2-29,-2 0-15,-1 8-6,-2-1 1,1 7-1,0 0 0,-3 6-18,6 1-27,0 1-12,-1 0 3,-1 3 15,3-1-28,-5 11-40,-16 79-170</inkml:trace>
  <inkml:trace contextRef="#ctx0" brushRef="#br2" timeOffset="-133913.8239">9782 4836 178,'-2'0'191,"2"4"-191,-1 0-123,-5 17-24</inkml:trace>
  <inkml:trace contextRef="#ctx0" brushRef="#br2" timeOffset="-133209.7839">9794 4716 313,'-1'-1'210,"-1"1"-52,-1-3-59,0 6-36,2-3 16,1 1 25,-2-1-5,2 0-29,0 3-23,0-3-17,0 0-6,0 0 3,2-3-3,-1 2 7,-1-2-1,0 3 0,0-6-12,-1 6-10,-1 0-8,0 2-11,1 2 10,-3-4-13,4 3-35,0-2-55,4 3-61,-3 1 60,3 5-21,-2-2-22,3-5-13,-2-3 58,-1-3 97,-1-1 6,-2-1 10,1-4 4,-3 4 11,1 0-4,1 2-3,1 3-8,-2 3-10,2-3-18,0 1 2,0 2 9,0-2 7,0 0 7,0 2 10,-2-3 53,2 0 25,0 0-16,-1 0-26,1 0-27,-1 0-26,1 7-78,0 3 0,0 6-108,-2 35-274</inkml:trace>
  <inkml:trace contextRef="#ctx0" brushRef="#br2" timeOffset="-132318.733">9802 4776 244,'0'0'209,"-2"0"-116,2 0-51,-1 0 15,-1 0 40,1 0 8,-1 0-13,2 0-20,0 0-6,0 0-14,0 0-14,2 0-20,-2 0-18,1 0-31,2 4-28,2 2 58,3 4 1,2 4-29,-3-3-1,2-1-1,-1-5 30,-4-2 1,-1-3 8,-3 0 10,0-5 9,0-9-18,0 0-8,-1-6 0,-1 1-1,-1-1-1,2 7-1,-4-1 1,2 6-8,0 4-6,2 4 15,-1 0-9,2 0-3,-1 4 1,1-8 11,0 8 0,0-4 10,0-4 7,0 4-4,-2 0-7,4 4-6,-2-4-8,0 4-6,0 1 8,0 5-24,-2-2-28,2-1 2,0-2 19,0 4-49,0 4-74,-3 20-91</inkml:trace>
  <inkml:trace contextRef="#ctx0" brushRef="#br2" timeOffset="-129818.59">9722 5476 649,'-3'-2'186,"-1"2"-42,0-4-15,-1-1-4,-1-3-8,0-3 7,0 0-19,0 1-34,2 7-35,4 5-36,7 8-42,2 2 27,6 11 15,1-2 0,7 1-1,-7-3-1,0-6-11,-5-6 2,-5 1-10,-3-6 21,-1-4 6,-5-6 21,-2-4-27,1-11-34,-6-7-19,-1 1 32,2 6 21,-1 5 1,5 8 23,1 9-5,2 1-19,2 7-12,0-1 2,-3 7 9,3 2 0,0 0 1,3-2-1,-3-1-1,6-2 1,-1 0-5,5 0-91,2 5-175,37 21-186</inkml:trace>
  <inkml:trace contextRef="#ctx0" brushRef="#br2" timeOffset="-129322.562">9779 6384 207,'-6'-7'735,"3"7"-506,0-1-89,2 1-91,1 0-47,1-2-2,1 4-11,2 2-8,7 1-5,-1 0 24,2 1-6,3-2 12,-4-4-3,-4 0-2,1-4-1,-4-3 9,-1-8 28,-3-8-37,-6-6-25,-7-1 25,-5 11 13,-3 7 28,-2 10-17,4 10-14,-4 9-10,3 13-1,3 11 0,-2 0 0,10-3-1,5-12-8,6-5 4,4-6 4,5 1-11,4-6-32,4-1-42,5-2-77,36 2-151</inkml:trace>
  <inkml:trace contextRef="#ctx0" brushRef="#br2" timeOffset="-128887.537">9722 7256 681,'0'-3'252,"-3"3"-54,-1 0-39,4 0-50,0 0-53,3 0-56,4 0-26,9-2-4,10 0 30,15-3 9,8-11-9,-3-7 9,-9-3-6,-12-4 23,-15-3-13,-10 2 1,-11 1-14,-12 0 29,-8 5-5,-12 6-14,-6 12-1,3 10 0,10 1-1,11 7-8,10 3 0,11 8-20,2 3-32,8 3-127,9-1-79,58-6-213</inkml:trace>
  <inkml:trace contextRef="#ctx0" brushRef="#br2" timeOffset="-128261.501">9745 5674 656,'-6'6'273,"3"2"-192,-7 0-58,6 4-7,4-1 10,0-5 4,2-3-2,0-6-1,2 0-19,5 0 7,-3-6 21,5-3 43,-1-5-29,-1-1-13,-2-5 5,-9-2-10,-5 5-16,0 2 22,-1 8 40,0 6-23,3 2-29,-1 4-16,-1 4-10,1 5-12,-1 5 4,0 6-5,7 4-95,7 3-32,10 0-59,7 3-94,31 29-297</inkml:trace>
  <inkml:trace contextRef="#ctx0" brushRef="#br2" timeOffset="-127858.478">9833 6551 607,'0'2'195,"-1"2"-148,-1 6-35,2 6 1,0-7 10,2-3 7,-1-4 0,2-4 60,0-2 33,3-4-12,0-3-21,0-11-57,8-9-18,-8-5-6,-5 1-9,-4-4 6,-9 3-6,2 4 12,-5 10 66,1 8-33,2 8-18,0 9-12,3 0-15,0 8-1,-1 4-8,4 2 8,1-1-11,5-3-78,2-3-86,4-5-17,7-8-92,37-57 15</inkml:trace>
  <inkml:trace contextRef="#ctx0" brushRef="#br2" timeOffset="-127295.4459">9951 4870 560,'-4'-3'130,"-2"1"-58,-5-3-30,-3-2 33,-2 5 11,1 2-20,1 0-21,0 6-23,4 2-16,-2 1-5,6 3-1,2 0-2,3 0-5,4-4-13,3-1-4,3-4-1,3-6 25,5-7 27,-1-3-6,-3-5-6,-2-5-5,-7 1 2,-9-3 0,-8 6 15,1 0 60,-2 3-7,-4 3-22,4 7-2,5 2-29,3 6-27,0 6-11,6 16-23,0 7-58,7 11-122,7 5-37,26 50-251</inkml:trace>
  <inkml:trace contextRef="#ctx0" brushRef="#br2" timeOffset="-42654.604">5345 3122 75,'0'-3'527,"0"3"-382,-3-7-91,3 7-9,-1 0 86,1 0 46,-3-3-33,3-1-60,0 3-35,0 1-13,0-2-10,0 2-8,0 0 0,0 0-8,0 0-8,0 0-1,0 0-1,0 0-17,0 6-200,0 8-340,-21 30-45</inkml:trace>
  <inkml:trace contextRef="#ctx0" brushRef="#br2" timeOffset="-41130.517">3982 3785 169,'0'0'176,"1"0"-91,-1 0-56,0 0 1,0 0 52,0 0 26,0 0-15,-1 0-15,1 1-4,0-1-26,-2 4-34,4 4-14,-1 9 0,1 5 5,-1 12 14,2 7-7,-6 4-1,2 0 1,-1-12-5,2-8-6,0-9-1,0-10 1,2-4 0,-1-2 7,-1 0 7,3-5 13,1-7-7,4-12-21,6-10-9,4-9-18,-5-1 6,-2 7 11,-4 5 10,-6 10 0,-2 12 12,-4 4 9,3 3-4,2 6-17,0 1-28,0 5 7,0 10 13,0 5 8,0 5-1,0-3 0,2-6 0,3-6 1,-2-8 0,-3-1 1,3-5 12,-2 0 7,1-5 1,-2 2-21,11-10-56,4 0-128,61-54-175</inkml:trace>
  <inkml:trace contextRef="#ctx0" brushRef="#br2" timeOffset="-40671.4909">6944 4065 121,'-1'-4'296,"1"3"-76,-5-2-55,3-1 0,0 2-46,0 2-67,2 0-50,0 2-2,0-2-39,2 4-59,1 0 28,9 6-38,49 3-80</inkml:trace>
  <inkml:trace contextRef="#ctx0" brushRef="#br2" timeOffset="-40500.481">7377 4041 283,'-2'-4'594,"2"4"-492,-4-3-72,3-2-11,-1 4 92,1-3-15,-1 1-54,2 2-42,3 2-165,4 6-93,28 15 9</inkml:trace>
  <inkml:trace contextRef="#ctx0" brushRef="#br2" timeOffset="-40314.471">7444 3990 24,'0'0'27,"0"0"-12,0 0 13,0 2 19,0-2 1,0 2-24,0 0-15,2 4-9,-2-2-116</inkml:trace>
  <inkml:trace contextRef="#ctx0" brushRef="#br2" timeOffset="-38133.347">7420 3625 590,'-1'-4'145,"1"1"-10,-3-3-27,3 4-13,-2 1-7,2 1 11,-1-3-30,1 3-22,-1 0-46,1 0-1,0 3-78,0 3-106,1 10 56,0 6-19,7 58-75</inkml:trace>
  <inkml:trace contextRef="#ctx0" brushRef="#br2" timeOffset="-38002.338">7455 3721 217,'-9'39'0,"-17"146"-85</inkml:trace>
  <inkml:trace contextRef="#ctx0" brushRef="#br2" timeOffset="-36101.2299">11616 5405 237,'-5'-7'145,"2"-1"-41,-9-3 8,-2-1 8,4-2 3,-4 0 3,4 1-25,0 3-23,3 2 21,1 5-17,1-2-14,1 1-10,-1 2 1,2 0-13,3 2 2,-1 0-7,2 0-2,-1 0 0,2 0-29,2-2-10,1 2-27,2 2 27,11 4 2,12 1 5,7 0 5,11-3 2,4-1-2,4-6 0,0-1-6,-2-8-5,-6 2 4,-1-4-4,-5-2 5,-6 3-5,-6-3 5,-9 6 0,-9 4-4,-5-1 7,-7 7-9,0 0-32,-3 4-92,-3 3-139,-7 9-208,-58 69 147</inkml:trace>
  <inkml:trace contextRef="#ctx0" brushRef="#br2" timeOffset="-35664.2049">11548 5719 516,'-11'3'105,"2"-3"-76,-9 7-23,2 1-6,5 5-1,3-4 1,1-1 0,6-5-12,2-3 12,-1 0 48,0 0 47,0 0 26,-1 0 4,1 0-4,0 3-25,0-3-30,1 0-24,2 0-42,4 1 3,10 4-3,14-3 83,15-2 8,5-5-16,6-4-22,-2 2-17,-7 0-17,-10 4-13,-9 0 3,-2 3-9,-8 0 0,-1 0 0,-4 0 2,0 0-1,-4-3 5,-1 0-6,2-1 0,-2 1-1,2-3-33,-1-3-52,-4-4-53,-3-1-65,-22-28-264</inkml:trace>
  <inkml:trace contextRef="#ctx0" brushRef="#br2" timeOffset="-35318.185">11582 5279 635,'-4'-4'122,"-2"0"40,-5-3-80,4 4-11,1 6-14,-1 7-24,-2 5-15,2 11-9,-4 16 9,-3 17 21,3 15 18,-1 12-15,-3 5-8,4 2-8,-5 55-4,-5 15 1,-3 1-4,11-58-4,6-62-9,4-10-4,0-3-2,0 27-63,5-13-89,4-14-49,36 0-109</inkml:trace>
  <inkml:trace contextRef="#ctx0" brushRef="#br2" timeOffset="-34506.138">7010 3851 544,'0'0'90,"0"0"-72,2 2-17,-2-2 1,0 0 4,1 4-5,2 2 11,0 1 4,-1 8 10,-1 0 8,-1 5 8,-3 5-13,0 6-2,0 8-27,5 3 0,26 51-200</inkml:trace>
  <inkml:trace contextRef="#ctx0" brushRef="#br2" timeOffset="-34149.118">7237 3984 528,'-2'0'170,"1"6"-161,-2 9-9,-3 8-14,-3 16-2,-3 8 4,-7 13 4,1 9-16,-3 9-13,2 5-31,7 3 25,-1 6 1,8 5-11,1-3-28,0 139-61</inkml:trace>
  <inkml:trace contextRef="#ctx0" brushRef="#br2" timeOffset="-28889.817">23797 3612 1486,'-14'-17'130,"6"2"-4,-6-12-67,6 17 14,8 6-5,4 0-11,2 0-57,8 0-2,25-7 2,52-3 25,42-8-2,3 8-17,-95 12 0,0-5-5,-5 7 13,38-6-8,-3 5-6,-10 1-24,-8 1-60,-16 5-50,-12 6-95,-12 3-73,-40 60-151</inkml:trace>
  <inkml:trace contextRef="#ctx0" brushRef="#br2" timeOffset="-28633.802">23735 4135 1493,'-3'-1'240,"3"-2"-131,0-3-95,1 6-5,3 0 34,6 0-23,18 4-11,24 2 4,56 5-2,-68-6-4,42 9 1,-2-6-7,-12-1 8,-4-5-8,-7-4 7,-12-2-8,-11-5-6,-7-5-29,-14 0-85,-10-13-199,-54-80-406</inkml:trace>
  <inkml:trace contextRef="#ctx0" brushRef="#br2" timeOffset="-28370.788">23775 3634 1185,'-1'0'223,"1"-1"-116,-1-1-86,1 4-21,0 1-18,2 7-13,3 10 31,2 16 10,6 17 40,-7 17 32,-6 14 4,-13 60-25,-27 18-8,-2 0-5,20-50-20,9-7-20,13-54-1,4-4-7,3-4-4,14 34-91,21-19-101,186-27-396</inkml:trace>
  <inkml:trace contextRef="#ctx0" brushRef="#br2" timeOffset="-27971.766">25160 3946 1449,'-2'-6'267,"2"3"-81,-3-8-110,9 7-53,8 1-8,17-10-9,23-3-5,60-14 0,24 5-1,-95 24 1,-4-2 0,37 2 0,-14 2-1,-9 5-17,-13 6-96,-17 3-131,-9 6-236,-61 37-96</inkml:trace>
  <inkml:trace contextRef="#ctx0" brushRef="#br2" timeOffset="-27746.752">25155 4395 1211,'1'0'334,"1"1"-289,2 1-45,6 2-4,7 2 4,9 1 40,14-1 22,15-1-7,14-1-13,4 0-21,1-3-10,-8-1 1,-4-2-11,-7-6-1,-4-5-13,-1-7-134,2-5-176,69-101-461</inkml:trace>
  <inkml:trace contextRef="#ctx0" brushRef="#br2" timeOffset="-27461.735">26334 3633 1374,'5'-6'193,"9"0"-134,19-10-49,16 2-4,26-4 0,61-8 5,19 15-2,-118 14-3,-7 5-5,28 6-1,-15 7 0,-17 11-12,-7 4 4,-13 6 8,-6 2 6,-6 2 7,-6 0-1,-4-3 0,1 4 0,-1-5-10,-4 10-2,-4 5-83,-77 99-459</inkml:trace>
  <inkml:trace contextRef="#ctx0" brushRef="#br2" timeOffset="-27274.726">26754 4908 1293,'0'0'506,"0"-2"-372,0 1-14,0 1-2,0 0-32,0 0-53,0 0-33,0 0 0,0 0-26,2 0-38,6 1-83,8-1-129,63-26-470</inkml:trace>
  <inkml:trace contextRef="#ctx0" brushRef="#br2" timeOffset="-24528.569">19046 3740 93,'-1'-4'516,"-1"2"-385,-1-3-26,0 2 9,0 2 12,0-3-35,0 2-22,0 1-18,0 1-22,-3-3-7,2 3-7,-4 3-3,2-3-10,0 1 8,-1 1 2,1 1 2,-2-1-1,2 1 1,-4 2 7,2-2-3,2 1-11,3 2 1,-3 0 1,2-2-8,-2-1 0,0 3 1,0 4-2,0 4 1,-3 1-1,-1 6 2,-1 4-1,-1 1 7,4 1-1,-3 3-1,-2 0 3,2 0-8,2 0 0,-1-7 0,2 1 0,3-4 0,3 3 0,0 0-1,0 4 1,2 0 0,-1 0 8,1 5 0,0-2-2,0 0 5,0-3-3,0 0-8,0-2 0,0-6 11,1 3-1,1-1-4,0-5-7,2 6-1,-1 1 1,3-1 1,0 4 5,0 3 1,-2-6-7,1-1-4,1-3 3,-1-5-14,3-5 5,-3-1 10,2-2 9,1-1 13,-1 2 31,6-7 5,0 3-25,1-6-12,-1-1 12,4-4 2,-2-3 4,5-8-8,0-4-7,3-8-10,4-1-8,3-5-5,-1 5-1,-3 6 7,-2 2-5,-8 3 5,-3 6-1,-4-2 6,-2 4-3,-3-6 9,2 0-3,-3-10-6,1-4 0,1-9-8,3 0 0,-2-6-1,2 3 1,-2 2-1,-1 3-6,-2 7 5,-3 3-8,0 5 9,-4-1-2,-1 1 1,-3 1-13,-2 1 14,-2 1 9,0 1-3,3 6-6,-2-3 0,0 10 1,2-1-1,1-1 0,2 4-2,-3 1 2,0 0 1,0-4 10,-4 0-11,-1 1 0,-3-1 6,2 0-6,-5 2 6,4 1-6,0 5-1,-1-1-6,1 4 6,-3 2-1,2 0 1,1 2 1,0 3-1,0 2-8,4 1 3,-3 2 5,2 1 1,2 4-8,-3 2 8,3 0-12,-1 5 3,-1 3-2,3 8 4,1 6 5,-1 0-7,4 5 9,-1 3-1,2-1 1,2-3-9,3 2 9,0 0-2,0-2 1,6-1-7,2 2 1,2-6-5,5-1 1,2-4 10,-1 3 1,-2-7-1,2-1 1,-4-5 1,-2-4-1,1-1-9,-1-9-3,-1 1-1,0-7 6,3-6 7,6-2 8,3-10 8,7-9 2,2-6-7,-2-6 1,1-1-3,-4-5 1,-1-7-2,-2-10 7,-4-5-9,3-6-5,-7-5 9,-1-4-10,-4 1 1,-1 3 5,-6 4-6,0 6-10,-5 6 9,-2 12-4,-2 5 5,-1 7-1,0 7-5,-3 0 6,2 6-1,-5 2 1,4 2 6,1 2-5,-4 3-1,5-1 0,-2 6 1,-4-2 0,2 5 0,-6-1-1,-1 4 0,-3 2-1,1 2 1,-3 3-1,1 2-4,1 7 4,-4-2 1,9 3-6,0-1 6,4 4-8,2 0-1,0 5-1,-2 2 4,3 9 0,1 5 5,-1-4 1,1 6 2,2-6-2,3-6 0,3-5-1,2-9-14,3 0-3,2-6-5,3 1-31,2-5-60,3-3-69,7-2-100,43-33-370</inkml:trace>
  <inkml:trace contextRef="#ctx0" brushRef="#br2" timeOffset="-23631.516">18968 4224 572,'0'0'236,"0"0"-157,-2 0-79,1 0-1,-2 1 1,3 2 21,-2-2-20,2 3 5,2-1 0,1 2 0,-2-3 7,4 0-7,-4-2 8,4-2 1,1 0 3,4 0 1,-1-2-1,1-6-10,-3 0 5,-7 3 11,-3 1 77,0 6-14,-1-4-2,-4 4-37,0 0-27,-2 0-7,1 0-13,5 4 10,0-4-11,6 0-102,6 8-135,6 1-21,54 15-214</inkml:trace>
  <inkml:trace contextRef="#ctx0" brushRef="#br2" timeOffset="-21657.404">19368 7732 485,'-5'-2'180,"1"1"-29,-5-6-40,1 3 5,1 0 28,1 0-3,3 2-32,-1 2-29,2 0-35,2 2-21,-2-2-11,1 0 1,-4 4-4,-2 4 8,-3 0 6,-5 3 9,-3 7-3,0 3-1,-1 3-14,-2 10-3,0 9-5,-3 6-6,3 5 8,2 4-3,1-1-6,4-2 0,0 1 0,8 3 0,0 7 1,1 3 0,2 0 0,0-1-1,3-13 0,3-4 0,3-11 0,0-3 0,2-7 0,-1-9-1,0-10 1,1 1-1,-4-5 0,3-3 1,0-1 6,0 0-5,2-6 8,9 0 25,2-5 5,7-6-12,1 0-9,-1-5-6,-2 0-6,-4-4 11,0-5-10,-3-3 4,-2-10-2,0-11-2,-3-12-7,1-10 0,-6-19 0,1-63 0,-8 105 0,3-49-1,-2 17-1,1 14 2,-3 21 7,0 15 1,0 11 5,-3 9-2,1-3-10,-3 7 11,0 2 3,-1 1-6,-3 1 2,-2 2-5,0 1 4,-5 2-8,-4 5-1,-4 13 6,-6 4-7,-4 10 0,1 7 0,2 0-1,2 4 0,5-6 1,6-11-1,8-4 1,4-6-2,0-1 1,6 0 0,0-1-23,0-2-38,6 4-25,-3 1-82,7 4-88,35 19-345</inkml:trace>
  <inkml:trace contextRef="#ctx0" brushRef="#br2" timeOffset="-20412.332">20550 8154 520,'0'0'232,"-1"-3"-47,-3 2-41,3-5 24,-1-3-30,-1-4-9,0-3-20,0-1-44,-3 3-1,2-1-10,-1 8-24,-1 0 9,-1 6 5,-8 1-8,-8 8-24,-7 6-12,-2 8 0,-5 4-1,4 3 0,1 0 1,2 6-1,4 1 1,-1 4 0,3 5 0,3 3-1,6 7-7,2 7 8,8 4-1,7-2-6,7-5 6,4-10-7,4-6-1,5-13-4,2-7-1,6-13 1,2-10 13,4-10 16,7-17-2,1-14 1,-2-13 1,-1-7-5,-5-11-11,-6-5 0,-3-1-6,-8-2-3,1 3 1,-7 3 8,-3 12 0,-2 14 0,-8 12 0,-2 10 0,-2 9 28,0 8 4,2 4-13,1 5-7,-1 5-12,-1 7-23,0 11 10,-6 20 13,1 10 0,-3 11 1,6 1-1,2 1 0,3-1 1,2-7 5,2-2-5,4-5 5,4-9-6,0-1 1,2-8-1,8-4-100,4-9-182,59-8-411</inkml:trace>
  <inkml:trace contextRef="#ctx0" brushRef="#br2" timeOffset="-20294.325">20908 8615 1144,'-5'-5'372,"4"4"-244,-6-7-128,-1 5-44,-27-20-680</inkml:trace>
  <inkml:trace contextRef="#ctx0" brushRef="#br2" timeOffset="-18198.207">19231 4261 153,'0'-2'159,"0"0"-95,0-4 7,-1 2 16,-3-2 18,3 4-29,-2-2 23,0-2 11,-2 2-28,4 3-34,-1-4-16,2 5-32,0 0-5,0 0-89,0 5-37,2-1 43,-2-1 23,0 2-55,-2 2 2,1 0-31,-12 6-64</inkml:trace>
  <inkml:trace contextRef="#ctx0" brushRef="#br2" timeOffset="-17740.1789">19192 4240 291,'-3'0'151,"3"-1"-58,-3-2-34,1 2 29,2-1 1,0 0 11,2 0-23,-2-2 20,1 4-10,-1-1 0,-1 1 5,1 1-10,-2-1-23,1 0-16,1 0-5,-2 0-10,2 0-5,0 3-1,2-3-11,-2 0-4,1-3-1,-1 3-5,2 0 16,-2 0-10,1 0-6,-1 0-1,0-1-1,0 1 1,0 0-9,2 1-9,-2-1 1,3 0 7,2 0 10,-1 3 9,3-2-1,1-1-7,-2 2-1,-2-2-12,-2 0-2,-2 0 7,-2 2-1,2-4 1,-1 2-32,0-2-90,-1-3-335,-4-28-149</inkml:trace>
  <inkml:trace contextRef="#ctx0" brushRef="#br2" timeOffset="-17503.166">19214 4182 614,'0'0'221,"0"0"-113,0-2-107,0 4 0,2-2-1,-2 0 6,3 2-6,-2-2 1,3 2 13,2 0 14,3 1-4,4-2-7,7 2-5,6 0-12,6 4-90,71 7-182</inkml:trace>
  <inkml:trace contextRef="#ctx0" brushRef="#br2" timeOffset="-17327.156">19648 4240 626,'0'0'245,"0"0"-151,0 0-68,0 0-19,0 0-5,2 1 8,4 1-8,6 2-1,6 0 5,4 4-6,5-2-52,-3-1-54,2 4-76,29 8-82</inkml:trace>
  <inkml:trace contextRef="#ctx0" brushRef="#br2" timeOffset="-17161.146">19957 4291 324,'5'-2'160,"-2"2"-58,3-1-16,-2 1-10,2 0-26,-4 0-2,-4 1-2,2-1-5,0 0-2,0 0-8,2 0-17,4 0-14,6 2-38,61-19-316</inkml:trace>
  <inkml:trace contextRef="#ctx0" brushRef="#br2" timeOffset="-16987.136">20484 4281 1129,'0'-1'171,"0"0"-110,0-4-61,2 5-7,0 2-5,3 1-32,5-1-26,5 6-106,8 1-53,35 14-130</inkml:trace>
  <inkml:trace contextRef="#ctx0" brushRef="#br2" timeOffset="-16806.126">20917 4219 16,'2'5'372,"-1"-5"-280,0 4-65,3-1-18,1 2-2,-1-1 2,4 1-9,6 5-4,39 2-152</inkml:trace>
  <inkml:trace contextRef="#ctx0" brushRef="#br2" timeOffset="-16645.1169">21188 4255 379,'0'0'198,"0"0"-99,-3 0-28,3 0-20,0 0-17,0 0-19,0-4-15,0 8-9,0-4-77,-1 2-17,-2 0-1,-18 4-77</inkml:trace>
  <inkml:trace contextRef="#ctx0" brushRef="#br2" timeOffset="-15818.07">19487 8196 1027,'0'0'248,"-3"0"-146,3-1-78,0 1-24,0 1 0,0-1 0,0 0-1,3 3-15,-1-2 7,4 4 9,4 0 0,10 5-22,6 2-109,13-5-127,116-21-307</inkml:trace>
  <inkml:trace contextRef="#ctx0" brushRef="#br2" timeOffset="-15644.059">20475 8151 948,'3'-1'191,"1"1"-125,13-3-30,2 2 9,10-1-9,7 0-20,1 1-2,3 2-14,0 4-63,-2 3-141,70 23-118</inkml:trace>
  <inkml:trace contextRef="#ctx0" brushRef="#br2" timeOffset="-15488.051">21328 8150 863,'-2'1'286,"2"2"-196,-1-2-52,-1-1-5,0 2-12,2-2-2,0 4-2,4-4-17,1 2-19,7 0-95,1-4-120,29-41-456</inkml:trace>
  <inkml:trace contextRef="#ctx0" brushRef="#br2" timeOffset="-14359.986">20388 4395 569,'-4'-3'246,"4"3"-96,-3 0-92,3 0-58,0 4-15,0 2 7,-2 4 8,2 0 6,-1 3 7,1 3-1,0-3 2,-3 5 2,3 8 7,-2 7 7,-1 10 6,-3 18 0,-2 13 12,0 12-17,0 7-7,2 5-12,1-2-1,0-2-5,2-6-5,2-12 9,-2-10-9,0-8 1,-1-3-1,-1-7 0,0 3-1,1-9 1,-1-4 0,2-6 0,2-5 0,-1-8 8,4-5-9,-2-6-1,1-4-21,2-8-88,3-6-97,21-60-554</inkml:trace>
  <inkml:trace contextRef="#ctx0" brushRef="#br2" timeOffset="-12565.884">20257 6680 539,'-3'-1'246,"3"-1"-95,-2 0-55,2 0 8,0 2-19,2 0-25,-2 0-27,-2 0-15,2 2-3,0-2 15,0 0 14,-2 2-14,2 0-11,-2 2-18,2 3-1,-1 11 6,-1 9 11,0 9-4,0 7-1,0 6-1,-1 2-5,0 2-5,-4 2 6,4-4 5,-3 2 2,2 2-2,0-2-5,0 5 1,2 0-7,-1 3 0,3-1 1,-1 0-1,-2-5 5,1-6 19,-2-13-13,1-5-3,1-8-3,0-8 9,0 0 3,0-7-1,0 0-4,0 1-4,2-6-8,-1 0-1,1 0 2,0-2-1,0 2-1,1 0-16,-1 1-25,0 0-14,0-2 4,0 3-29,0-5-92,2-3-137,7-46-356</inkml:trace>
  <inkml:trace contextRef="#ctx0" brushRef="#br2" timeOffset="-11628.83">20973 5418 301,'0'-2'692,"-3"2"-567,3 6-125,-1 11 0,1 11 24,0 15 93,-3 14-10,1 8-14,-2 7-30,-1 7-11,-5 5-1,-7 64 20,-9 10-16,-1 6-20,4-62-11,16-64 10,1-11-4,0-5-16,-3 19-8,6-16 0,2-16 0,1-9 13,1-1 25,2-9 20,5-13-29,5-18-34,8-22-1,10-20 13,8-2-13,0 8-28,-5 16 11,-7 28 7,-8 15 20,-8 13-14,-7 5 4,-1 11-24,6 6 9,2 11 9,1 15 6,8 14 12,0 1-10,-1 3 5,-2-7 0,-7-11-7,-4-12-12,-5-7 12,-5-3 9,-9-7 22,-17 3 22,-13-1-11,-16 0-41,-8-9 21,4-6-22,6-9-29,19-6-102,-5-69-495</inkml:trace>
  <inkml:trace contextRef="#ctx0" brushRef="#br2" timeOffset="-10636.774">20312 6236 376,'0'0'245,"0"-1"-112,-2 1-25,0-3 36,1 3-1,1-1-17,0 1-35,-2 1-43,2-1-30,-2 0-18,2 4-12,-1 5-8,-1 15 20,-2 12 19,-2 10 10,-2 3-1,-3 1-14,5-10 1,1-2-9,2-3 3,3 2-8,0 2 1,0-1-1,0 1 7,0 0-7,0 4 0,-5-2 0,0 0 5,0-3-6,-1 5 0,0-5 1,2-5-1,-2-5 1,2-2-1,1-6 1,1-4 0,1-3-1,1-1 0,0-4-40,0-3-40,0-5 5,0 0 11,1 0-16,-1 0-71,2 0-53,-2-26-374</inkml:trace>
  <inkml:trace contextRef="#ctx0" brushRef="#br2" timeOffset="-9868.73">19469 8202 744,'-4'-3'190,"-1"3"-49,-2-4-58,4 4-49,3 0-18,4 0-16,-2-1-9,7 2 9,6 0 23,2 3 28,13 2-15,7 0 13,2 2-7,6 0-16,7-4-11,5 0-6,6-1 1,10-2-9,2-1 5,47-4 6,5-7-12,-85 6 6,-5 1 2,37-2-7,-12 2 10,-6 3-10,-5-2 12,0 3 28,0 0-14,1 3-18,0-2 3,-6 5-3,-2 0-3,-9 1-5,-7 0 10,-6 0-2,-10-4 1,-8 1-4,-1-4-6,-3 0 18,-3 0-18,1-2-6,-6-6-174,-34-48-408</inkml:trace>
  <inkml:trace contextRef="#ctx0" brushRef="#br2" timeOffset="-8960.677">19446 4247 151,'0'0'197,"0"-2"-133,-3 4-41,3-2-1,0 0 11,3 3 17,1-2-10,5 5 23,12-4 2,7 0-7,15-2-17,14-4-13,7-3-7,8 2-9,7 1-4,45 6-7,4 6 0,-88-2 1,1-4-1,88 2-1,19-10-6,37-12-4,-52 7 1,-14-3 8,-26 8 1,-56 4-2,-9 4-11,-2 2-25,19 2-52,7 23-123</inkml:trace>
  <inkml:trace contextRef="#ctx0" brushRef="#br2" timeOffset="-8371.645">20334 4437 535,'0'8'36,"-2"0"-19,0 9-16,1 8 0,-2 6-1,0 10-15,-3 7-51,1 10-78,-11 120-78</inkml:trace>
  <inkml:trace contextRef="#ctx0" brushRef="#br2" timeOffset="-7715.607">20366 5208 520,'-1'4'211,"1"-4"-158,0 6-44,-1 0-9,-1 5 15,-1 7 30,0 4 17,0 3-13,0 4-10,1 3-1,-1 5-14,-1 0 6,-1 2 6,-1-3-6,2 1 1,-1 1-5,-1 2-4,1 2-14,2-1 2,-1 6-2,1 2-8,-1 4 2,1 2 7,-2 4-8,1-5 38,-3 5-9,-1-3-18,2-6 1,0-1-1,-3-8-3,3 1-1,0-4-7,0-2 1,2-2-1,4-4 5,-2 0-5,2-4-1,2-1 1,-2-5 8,0-2-9,0-5 0,0-5-1,0 0-6,-2-4-10,1-1 1,-2 1-25,3-1-22,0 3-54,0 5-78,6 10-54</inkml:trace>
  <inkml:trace contextRef="#ctx0" brushRef="#br2" timeOffset="-5574.4839">22229 6806 828,'-1'2'327,"0"-2"-155,-4 4-115,5-4-39,-1 2 9,-2-2 51,3 2-10,-2-2-44,2 2-18,-3 2-6,-7 8-7,-16 5-58,-5 6-94,-11 2-109,3-10-26,-28-33-216</inkml:trace>
  <inkml:trace contextRef="#ctx0" brushRef="#br2" timeOffset="-5298.468">22797 5949 1270,'0'-5'164,"0"2"-7,-2-8-85,4 11-45,2-2-21,9-2 29,15-1-5,12-6-5,14-1-2,8 2-13,-6 3-10,-6-1 6,-6 4-6,-10 4-9,-11 0-92,-6 0-77,-10 8-166,-7 1 1,-46 22 44</inkml:trace>
  <inkml:trace contextRef="#ctx0" brushRef="#br2" timeOffset="-4771.4379">23044 6005 316,'0'0'201,"0"1"-117,-3 1-48,3 2 12,-1 3 53,1 8 17,-3 4 11,3 12-4,0 9-5,3 10-21,-2 7 1,-1 4-28,0 4-30,3-3-18,-6-2-6,3-5-4,-4 1-4,1 3-1,-4-6 3,-4-2 2,0-4-5,-3-4 1,-4-6-1,-2-5 0,-1-5-1,0-5-1,-1-6-1,-2-2 0,3-6-4,2-7-1,1-2 7,0-7-7,-1-2-1,4 2 1,1 0 0,8 2 0,3 2 12,3 4 2,3-4-15,3 3-18,5 1 6,12 0 12,10 0 62,15 1 10,13 3-23,1-4-8,0 2-10,-4-2-2,-9 2-5,-9 0-6,-12 2-9,-9-2-2,-8-2-1,-6 3-4,-4-3-1,-2 3 5,0-3 0,1-3-5,0 3-1,-2 0-55,2 0-131,-2 3-518</inkml:trace>
  <inkml:trace contextRef="#ctx0" brushRef="#br2" timeOffset="40397.146">23571 5228 1020,'-3'-4'309,"1"2"-118,-2-2-88,4 5-103,0 1-1,3 7-26,0 8 17,11 10 10,0 5 12,11 7 8,8 2-8,12 1-2,9 0 10,7-2 2,-3-3-2,5-4-10,-3-7-4,2-4 6,10-13-1,59-6 1,38-21-2,35-15-2,-82 13-2,-11 10-6,-20 8 0,-54 8-1,-3 4 1,-4 2-1,34 15-4,-4 6 5,4 7 0,9-3 0,60 15 0,62-11 0,75-34 1,-80-25 5,15 0 1,-4-5 2,-19-10 6,-14 9 15,-6 13-9,-4 4-3,-8 11-9,-3 12-7,-13-2-2,-16-11 0,-32-6 0,-56 3 1,-6-3 8,-6-1 0,18-3 1,-15 1 22,-8-1 8,-4-3 7,-7-2-14,0-4-17,0-1-16,0 2-9,3 2-133,34-1-471</inkml:trace>
  <inkml:trace contextRef="#ctx0" brushRef="#br2" timeOffset="43023.2949">22850 3743 1071,'-1'-14'228,"1"3"-45,-3-15-107,6 14-4,-3 5 35,0 7-40,-3 1-62,3 3-5,4 10-41,2 13 41,6 11 2,-2 17 28,1 12-3,-3 4-6,1 0-12,-2-4 1,-3-8 1,2-10-5,0-10-6,-1-15-42,-3-13-75,0-8-76,-2-9-2,-13-70-441</inkml:trace>
  <inkml:trace contextRef="#ctx0" brushRef="#br2" timeOffset="43490.322">22558 3502 1125,'-2'-4'209,"1"4"-134,-1 4-75,-1 4-24,-1 15 15,-6 14 9,-1 22 0,-4 14 16,3 15-1,-4 65 6,8 25 23,19 6-1,12-70-10,-1-66-15,3-3-1,5-4 2,32 28 16,6-22 29,9-30 43,3-32 8,43-58-17,5-61-37,0-38-17,-46 50-22,-22-3-11,-9-16 2,-17 10-12,-14 5 1,-23 77-1,-8 4 0,-2 10 5,-14-36 3,-7 18 3,-14 12-12,-10 13 0,-11 12-9,-46 9 3,75 17 5,-36 5-7,7 9 8,14 4-8,15-5 2,10 0-18,9-1-21,7 0-22,1 5-79,3 10-113,-1 71-231</inkml:trace>
  <inkml:trace contextRef="#ctx0" brushRef="#br2" timeOffset="46426.49">22351 9916 1249,'4'0'147,"2"-1"-124,12-2-22,3 2 6,4-2 16,0-4 41,-3 6-4,-5 1-22,-7 4-20,-3 3-12,-2 4 6,-5 8-2,-9 7 16,-13 17-5,-18 14 0,-15 11-6,-4 0-6,7-10-8,13-15-1,14-12 1,13-15-1,8-10-8,4-2-4,3 1-3,6 6 5,10 3 9,9 5 1,14-1 0,10-4 1,11 0 6,1-7 11,2-10 11,-8-1-13,-13-3-4,-8-4-1,-18 1 4,-8-7-15,-4-3-5,-5-12-160,-7-9-117,-42-104-224</inkml:trace>
  <inkml:trace contextRef="#ctx0" brushRef="#br2" timeOffset="46974.522">22132 9566 957,'-13'-3'149,"0"0"-49,-11-6-19,2 6 5,-5 1-22,-3 6-8,-1 3-20,-5 5-11,-5 9 4,-1 7-11,-2 11-3,0 8-5,4 8 4,4 4-4,4 6-9,3 6 5,3 10 3,3 8 29,5 5-7,15 6-17,12 55-5,36 10 4,30-6 5,2-52 6,-37-60-3,96 83 9,-39-79-7,-12-24-7,3-22 2,8-21-1,2-32 13,0-27 9,-3-24-5,-9-12-11,-19-17-10,3 6-1,-14-11-4,-9 0 1,-7-11-8,-12 13 7,-22 11-7,-17 20 5,-1 55-5,-4 8 7,-4 0-8,-23-32 1,-14 10-1,-20 12 5,-63 2-5,-35 45-1,18 55-5,71-5-1,50-20-7,4 2-14,9-3-41,-24 32-81,15-2-53,12-1-32,8-1-217,14 59-118</inkml:trace>
  <inkml:trace contextRef="#ctx0" brushRef="#br2" timeOffset="47527.554">22072 10006 1032,'2'-9'225,"3"2"-120,8-10-73,14-5 4,5-3 28,7 3 5,-1 5-18,-5 9-30,1 6 6,-4 10-13,0 6 7,-2 5 9,-1 5 12,-4 5-18,-4-3-8,-3 3-7,-5 0 3,-5 3 2,-5 1 4,-5 4 1,-4 6-2,-7 1 2,-7 7-1,-15 2-6,-12 7-1,-13 3-1,-11 1-8,0-5 4,3-11 1,16-19-6,20-17 9,16-8-1,12-4 3,9-4-11,-1 4 0,12-6 4,13-7-5,18-3-2,19-6 1,10 5-7,-3 4 8,2 7 1,-10 3-1,-8 6 6,-9-3-4,-9 0-1,-12 3 0,-9-6 5,-9 3-5,-4 0 10,-1-3-11,3-1-5,12-6-86,13-8-230,97-37-369</inkml:trace>
  <inkml:trace contextRef="#ctx0" brushRef="#br2" timeOffset="47845.572">23635 10801 847,'0'2'527,"0"-1"-494,0 7-33,0 4 0,0 3 49,3 1 32,-1 2-4,2 0-26,-2 0-17,3 1-5,0 1-10,-1-3-4,1-5-4,-5-2 1,0-4 6,-2-6 1,-4-4-19,-5-2-70,-47-31-287</inkml:trace>
  <inkml:trace contextRef="#ctx0" brushRef="#br2" timeOffset="48587.614">21136 11590 1386,'-2'-13'175,"0"9"-79,-3-8-43,8 9-46,12-4-7,19 2 0,68-9 1,100-6 25,102 5 17,-66 13-5,-8 6-19,0 0-1,8-4-3,-23-12 29,-10-2-4,-15 6-13,-39-10-6,-21 9 2,-19-5-16,-25 8-5,-55 0-2,-8 5 2,-7-4-1,11 1 8,-13 4-8,-13-1 7,-6 2 14,-9-1-22,-10 4-15,-17 1-96,-21 0-148,-126 11-240</inkml:trace>
  <inkml:trace contextRef="#ctx0" brushRef="#br2" timeOffset="48940.634">21355 12014 987,'0'0'235,"5"2"-235,8 6-16,15 4-1,16 1 17,21-4 146,62-6 8,59-22 2,63-17-27,-68 10-27,18 0 3,3 0-54,-46 13-28,-26 2-5,-26 11-9,-68 3-3,-9-1-5,-6 0 0,16 2 5,-19-3-6,-12-1 0,-6 0-7,-1-1-2,-4-5-48,-1-9-414,-30-75-425</inkml:trace>
  <inkml:trace contextRef="#ctx0" brushRef="#br2" timeOffset="53876.917">25148 9826 616,'-3'0'226,"3"0"-83,-5 2-76,3 0 2,1-2 60,0 0 14,1 2-29,-2-2-27,2 0-35,0 0-28,0 0-16,0 0-8,0 0-100,3 6-262,9 31-105</inkml:trace>
  <inkml:trace contextRef="#ctx0" brushRef="#br2" timeOffset="54444.949">25116 9448 971,'0'0'299,"-4"0"-136,4 0-89,0 0 28,0 0 42,0 2-33,0-2-59,0 0-41,6 4-11,4 2-8,11 5 7,3 2 2,9 3-1,-3-2 2,-3 0-2,-3-2 0,-7-1-6,-4 3-119,-7-2-88,-7 11-79,-48 57-195</inkml:trace>
  <inkml:trace contextRef="#ctx0" brushRef="#br2" timeOffset="54690.962">24926 9793 1216,'-3'0'237,"3"0"-132,-2-3-94,4 6-11,-2-3 1,0 6 5,8 6 0,0 7 20,0 11 10,2 11-17,0 12-7,-7 11 6,-4 11-10,-10 5 5,-2 4-7,-6-6-6,3-9-28,2-14-92,7-18-89,9-18-100,27-57-57</inkml:trace>
  <inkml:trace contextRef="#ctx0" brushRef="#br2" timeOffset="55208.992">25098 9871 1013,'2'0'246,"4"4"-196,10-2-50,14-2 0,21-2 63,63-9 45,41-11-18,4 2-23,-65 20-7,-52 0-4,-8 3-8,-4 0-14,31 4-10,-21 7-9,-13-2-13,-15 6-2,-10-1 23,-11 9 2,-16 8 5,-16 10-10,-12 5-20,-7-1-24,-3-6-27,7-10-41,6-8-11,3-10-62,4-5-39,5-7-77,1-8 34,7-5-56,10-5-5,7-4 308,9 7 170,2 5 44,1 7-83,-1 1-22,0 5-29,2 6-28,-3 8 88,0 13 25,-3 17-51,-2 5-3,-3 16-29,5 8-13,3 4-9,6 5-12,11 3-25,8-2-5,10-4 4,4-9-5,8-12-7,0-18 4,6-12-1,-3-17-4,1-17-9,-2-24-117,2-26-139,58-170-434</inkml:trace>
  <inkml:trace contextRef="#ctx0" brushRef="#br2" timeOffset="55414.005">25809 10415 234,'-12'3'1125,"-1"7"-967,-14 13-121,-3 11-19,0 9 74,-4 4 46,-4 0-33,1 2-53,1 0-29,-3 0-13,4-3-4,8-6-6,3-4-12,5-11-77,-1-5-113,2-7-124,-53 11-337</inkml:trace>
  <inkml:trace contextRef="#ctx0" brushRef="#br2" timeOffset="55611.016">25162 10600 1118,'26'-19'164,"-1"-1"-103,32-19 22,3 6 32,1 4 10,-4 9-29,-5 8-56,-9 6-29,-4 6-2,-8 4-9,-4 2-52,3 2-124,-8 1-281,27-10-206</inkml:trace>
  <inkml:trace contextRef="#ctx0" brushRef="#br2" timeOffset="58387.174">26898 9604 763,'-2'0'226,"2"0"-106,-1 0-69,-1 0 50,2 0 20,-1 2-25,1-2-33,-2 0-28,2 3-20,0-6-8,-1 3-7,2 0 0,4 3-32,2-2-5,2 5-88,4 3-185,11-8-238</inkml:trace>
  <inkml:trace contextRef="#ctx0" brushRef="#br2" timeOffset="58637.189">26617 10055 1234,'-1'-2'171,"-1"2"-84,2-4-60,2 1-9,16-4 0,13-6 1,20-8 7,16-4 4,7-1-3,-1 2-5,-11 6-7,-8 0-9,-13 7 0,-12-1-6,-6 6-42,-16 1-243,-51-20-487</inkml:trace>
  <inkml:trace contextRef="#ctx0" brushRef="#br2" timeOffset="58994.21">26913 9694 1445,'-2'0'201,"2"8"-196,0 12-4,3 7-1,-1 14 21,1 11 4,-3 14-4,-3 10-4,-6 13-1,-26 59 1,13-96-2,-25 42-15,0-10-20,7-20-26,9-24 11,16-18-1,7-14 35,6-8 1,2-4 12,0-2-11,3-2 7,8 1-2,8-1-6,11-2-6,11 3 6,8 6 15,3-3 29,11-1 7,-1-8-8,5-9-4,-4-8-22,1-10-2,-10-9-15,-5-8-45,-6-8-165,35-127-321</inkml:trace>
  <inkml:trace contextRef="#ctx0" brushRef="#br2" timeOffset="59190.2199">27724 9249 668,'0'-1'594,"0"-2"-440,0-1-109,0 4-28,0 3 17,-3 1 14,6 1-37,3 5-10,-1 10 7,1 2-7,1 3 11,-7 5-12,-13 11-43,-14 6-146,-142 88-329</inkml:trace>
  <inkml:trace contextRef="#ctx0" brushRef="#br2" timeOffset="59361.23">27245 9744 1150,'3'0'231,"6"-4"-165,15-4-36,14-6 64,14-5 49,18-3-28,49-14-32,26 4-43,-12 6-22,-51 13-12,-48 9-6,-10 3-84,-5-1-141,14 2-112,-52 14-264</inkml:trace>
  <inkml:trace contextRef="#ctx0" brushRef="#br2" timeOffset="59791.255">27577 9661 723,'-6'5'208,"1"6"-115,-8 12-18,2 9 44,4 7 22,2 6-53,8-2-16,3-6-27,5-3-16,10-4-16,4-6-2,12-8 7,16-12-18,11-14-39,52-24-105,-77 16-114,33-13-51,-14 5 126,-20 6 124,-21 14 59,-13 6 35,-11 5 94,-10 6 67,-20 7-61,-23 11-40,-62 33-52,-40 19-23,8-5-13,124-62-1,13 0-4,8-10-1,-13 10 0,15-11 6,7 1 4,1-4-5,8 1-6,10 1 14,13 0 86,26-4 5,62-15-21,21-13-40,-15-8-23,-92 28-9,-10 2-7,-8 1-5,14 0-111,-19 6-149,-23 9-112,-92 60-162</inkml:trace>
  <inkml:trace contextRef="#ctx0" brushRef="#br2" timeOffset="60150.276">27757 10451 492,'-6'29'165,"0"-1"-15,-4 28 7,-1-4-19,1-11 14,1-11-16,7-8-29,-1-13-34,3-7-29,0-2 2,1-4 14,1-3-19,4-12-41,9-11-83,9-12-6,8-3 40,3 2 34,1 12 7,-2 13 7,-3 8-10,-4 6 11,2 8 0,1 8 1,0 4 13,-6 5 11,-3 7 5,-7 1 14,-5 4 11,-8 5 10,-8-3 16,-8 4-14,-15-4 10,-7-5-25,-9-2-22,-3-8-16,4-13-4,6-7-10,8-10-10,9-12-77,5-5-102,14-7-165,38-100-476</inkml:trace>
  <inkml:trace contextRef="#ctx0" brushRef="#br2" timeOffset="60534.2969">28696 9785 1582,'0'-1'238,"0"1"-146,0-3-17,2 2 16,9-8-32,11-2-44,25-8-15,71-22 0,37 2 1,-21 17-1,-104 19-1,-9 7-11,-3 0 1,14 7 1,-13 7-1,-13 11 4,-7 14 6,-14 16 1,-10 20 0,-27 66 1,-8 47 16,9 18-5,23-39-11,1-18 0,9-24 0,9-19-1,5-75 0,1-12 1,3-10-1,-3 13 1,3-22 8,-3-27-9,6-33-84,3-92-291,9-184-300</inkml:trace>
  <inkml:trace contextRef="#ctx0" brushRef="#br2" timeOffset="60753.31">29107 9263 493,'0'0'942,"0"10"-834,2 11-102,-2 15-6,-3 18 7,0 10 29,-5 0 24,-2 1 2,-10 2-20,-12 7 7,-20 8-13,-59 60 0,-37 3-13,105-100-14,10-12-9,-25 27-8,27-19-121,32-18-163,135-55-261</inkml:trace>
  <inkml:trace contextRef="#ctx0" brushRef="#br2" timeOffset="61141.332">30219 9540 1589,'-2'-2'199,"-1"-1"-109,-5-4-37,-9 5-14,-20 8-26,-21 10-13,-63 31 1,-33 35-1,15 7-8,115-66-43,13-10-54,6 0-15,-1 10-21,12-10 54,9-5 56,10-8 22,3-4 8,6 0 1,-3 2 0,-6 6 6,-1 7-6,-5 15 6,4 14 4,-7 23 32,-1 19 26,-6 71 8,-21 44-32,-18-4-17,8-79-2,-3-4-5,9-61-8,5-8 0,3-12-12,-5 25-17,2-24-101,15-26-55,10-35-76,76-169-566</inkml:trace>
  <inkml:trace contextRef="#ctx0" brushRef="#br2" timeOffset="61320.343">30282 10041 1335,'28'-9'201,"3"-3"-133,34-11 46,6-1 40,4-7-47,2 1-52,-1 1-32,-1 1-13,-2 1-4,-4 3-6,-11 5-65,-16 0-166,-19 4-226,-62-28-414</inkml:trace>
  <inkml:trace contextRef="#ctx0" brushRef="#br2" timeOffset="61727.366">30716 9693 1241,'-6'25'198,"0"2"-153,-6 32-39,-6 16 7,-1 3 43,-4 10 38,-3-1-28,-5 1-19,-2-2-25,-5-8-5,2-14-10,6-18 7,9-18-7,11-16 13,7-12 17,9-19-13,10-19-24,20-23-49,24-19-4,64-44-22,20 27 18,-106 81 39,-10 4 12,28-4 6,-18 12 0,-13 10 0,-8 5 14,-9 7 13,-5 8 16,-7 3 16,-13 11 2,-9 5-1,-18 4-21,-12 0-15,-9 0-10,1-8-13,5-5-1,13-8-6,16-14-57,19-16-31,22-17-133,23-27-441,144-175 15</inkml:trace>
  <inkml:trace contextRef="#ctx0" brushRef="#br2" timeOffset="62373.403">31435 9473 989,'12'-18'270,"1"9"-141,8-9-44,-5 12-22,-8 9-15,-4 14 6,-6 14 3,-8 12 15,-16 14-9,-20 11-15,-16 9-22,-3 4-13,5-1-5,18-8-7,18-14-1,15-17 0,13-11-1,13-9-5,14-10 5,16-11-6,17-13-16,6-11-14,3-12 5,-9-7 2,-9 0-27,-13 1-37,-12 8 22,-11 8 12,-10 9 7,-7 11 17,-7 13-12,-6 13 24,-7 12 24,-2 13 5,-1 10 47,4 12 22,0 3-16,2 5-5,0-1 14,-1 1-8,-3 2-14,-6 1 7,-6 2-4,-4-3-31,0-5-10,1-9 7,5-16-4,8-16 2,4-21-6,3-16-6,7-25-61,5-25-97,11-24 31,24-78-1,32-33-175,15 7 5,-62 149 250,-6 11 48,2 8 163,1-13 23,-7 17-81,-1 26-87,1 17 42,11 24 60,11 19 9,6 9-21,6 3-22,4-1-4,-3-9-7,2-2-39,4-12-13,0-11-7,1-6-4,-1-10-12,0-19-33,3-14-168,-3-20-173,51-96-459</inkml:trace>
  <inkml:trace contextRef="#ctx0" brushRef="#br2" timeOffset="62856.43">32273 10177 1363,'10'-13'183,"8"-3"-126,12-16-13,8 0 64,4-2-23,1 4-49,-1 3-22,1-1-14,-4 11 0,-8-1-78,-14 10-78,-14 11-110,-13 7-25,-18 11 183,-4 7 57,-6 3 48,8-5 3,11-7 36,8 0 9,8-4 6,3 6 50,3 6 22,2 8 0,2 6-30,-1 6-26,-3 2-1,-5 3-7,-5 0-25,-8 1-11,-9 1 2,-10 0 1,-9-3-2,-8-1-9,-2-6-5,13-13-8,16-11 10,13-15 18,12-8 16,9-5 13,9-7-43,10-1 2,15-4 11,9 3-7,7-4-1,1 1-4,2-2-4,-3-4-2,-4 1-11,-7-1 0,-7 7-9,-7-3-101,-3-2-236,44-50-547</inkml:trace>
  <inkml:trace contextRef="#ctx0" brushRef="#br2" timeOffset="63183.449">32912 10075 1342,'12'-10'200,"9"-1"-157,17-8-32,11-1-4,9 1 11,3 2 17,-4 3-14,-4 6 0,-14 5-2,-14 2-5,-13 2-14,-12 5-7,-4 11 7,-2 16 17,-3 18 10,-6 20 0,0 15-5,-11 57 2,2 11-1,-4 4 1,20-109 1,-2 10-8,-4-2-2,-6 40-2,0-17-4,7-24 0,3-19-7,7-20-2,3-12-10,3-15-18,5-17-116,7-26-233,39-190-449</inkml:trace>
  <inkml:trace contextRef="#ctx0" brushRef="#br2" timeOffset="63431.462">33268 9318 1272,'0'-9'219,"2"5"-124,-4-8-58,2 16-37,-3 15 0,-3 25 10,-4 24 67,-20 81 11,-24 45-22,-27 55 5,12-60-20,-6-21-23,-4-10-5,16-13-16,7-19-1,17-22-1,24-66-5,4-5-39,7-5-96,-5 26-108,28 21-272</inkml:trace>
  <inkml:trace contextRef="#ctx0" brushRef="#br2" timeOffset="87260.826">24443 12724 950,'-8'-4'228,"5"4"-45,-7-4-106,10 4-53,13 0 9,14-6 100,25-7 16,62-32-47,44-37-47,23-18-25,-66 37-13,-17 17-4,-72 33-4,-5 7-8,-6 6-1,6-4-9,-7 10-131,-18 16-74,-24 19 58,-165 171-366</inkml:trace>
  <inkml:trace contextRef="#ctx0" brushRef="#br2" timeOffset="87451.837">24386 13309 1174,'5'1'176,"4"3"-158,13 2 49,18-4 109,13-5 1,9-11-63,11-4-50,-1-8-25,-4 7-24,-7-1-14,-15 4-1,-12 3 0,-18 9-97,-12 0-116,-48 0-90</inkml:trace>
  <inkml:trace contextRef="#ctx0" brushRef="#br2" timeOffset="87668.85">24362 12805 1234,'0'1'208,"0"7"-175,6 9-27,8 16-6,0 13 44,4 19 46,0 19-21,6 72-9,-10 35-29,-12 3-14,-5-62-8,-3 3-9,8-86 0,5-5 0,0 0-108,11 32-95,60 24-273</inkml:trace>
  <inkml:trace contextRef="#ctx0" brushRef="#br2" timeOffset="87854.86">25291 13066 1027,'5'-4'245,"-2"3"-145,5-2-44,-5 4 32,0 1-16,-3 3-36,0 10-1,0 7 23,-4 13-58,-6 12-33,-2 3-238,-42 60-394</inkml:trace>
  <inkml:trace contextRef="#ctx0" brushRef="#br2" timeOffset="88026.87">25183 13410 912,'2'4'258,"1"1"-224,1 7-23,1 6 7,1 4 28,1 4-16,1 5-18,-3 5-12,-3-1-102,-6 4-87,-11 4-15,-54 80-160</inkml:trace>
  <inkml:trace contextRef="#ctx0" brushRef="#br2" timeOffset="88209.881">25070 13931 150,'6'-1'208,"6"-4"91,11-5-103,8-5-23,9-2-19,1-4-25,-3 4 11,-2-2-26,-6 7-29,-6 1-31,-8 1-34,-6 6-4,-2-8 2,2-4-6,7-19-12,9-16-154,17-17-170,21-18-31,146-190-370</inkml:trace>
  <inkml:trace contextRef="#ctx0" brushRef="#br2" timeOffset="88548.9">25932 13014 476,'-3'1'238,"-1"3"-55,-8 3-127,-6 7-5,-9 11 109,-10 10-13,-4 10-37,-6 7-56,-4 0-33,13-4-15,7-7-6,13-15-46,16-10-131,14-9-23,9-7 64,13-8 80,6-7 38,2 0 12,3-6 6,-7 3 0,-3-1 20,-7 9 35,-3 3 23,-5 2 44,-2 10 31,-6 0-68,-5 3-31,-7 10 65,-10 5 25,-10 9-62,-17 13-46,-14 8-18,-14 7-18,-11-1-19,4 0-32,12-14-60,18-12-48,19-18-80,21-19-8,49-86-509</inkml:trace>
  <inkml:trace contextRef="#ctx0" brushRef="#br2" timeOffset="88713.909">25925 13403 752,'9'11'123,"3"-1"35,18 12 50,13 7-25,7-3 84,15-3-114,6-3-87,1-5-40,3-5-16,-14-3-10,-11-3-128,-20 3-205,-32 3-425</inkml:trace>
  <inkml:trace contextRef="#ctx0" brushRef="#br2" timeOffset="89049.929">25969 13871 968,'-7'15'286,"3"3"-206,-8 9-37,11 2-8,2-10 2,6-12 31,4-10 25,5-3-26,7-13-34,7-10-33,4-10-13,3-2-7,-1 6 8,-2 8 5,0 11-2,-4 12 0,0 12 1,-3 7 1,-3 9 6,-6-2 1,-5 9 11,-8 2 64,-5 1 36,-10 3-35,-13-1-4,-9-1-30,-12-2-15,-7-7-12,-1-11-6,2-15-4,10-17-5,6-22-51,16-24-135,12-63-295,48-127-422</inkml:trace>
  <inkml:trace contextRef="#ctx0" brushRef="#br2" timeOffset="89322.9429">27378 12497 1242,'-3'0'191,"2"7"-112,-8 8-71,-2 11-7,-8 12 17,-7 5 49,0 5-19,0-2-31,4 5-11,-1 2-5,1 4 1,-8 10 4,-10 6 4,-8 3-8,-8 1 4,-8-3-6,4-12-75,7-14-68,16-19-65,15-16-61,22-64-230</inkml:trace>
  <inkml:trace contextRef="#ctx0" brushRef="#br2" timeOffset="89979.981">27078 12855 766,'-6'19'213,"0"7"-145,-1 23 64,0 16-12,8 4 21,8-3-44,6-11-40,9-10-28,6-9 2,4-20 40,6-16 22,5-24-2,0-33-58,1-23-19,-3-15-13,-15-4 7,-18 1-7,-18 15 1,-14 15 4,-5 29 31,-8 23-4,-3 26-25,-7 21-8,-12 24 0,-9 20-1,5 9 1,9 0 0,21-3-8,25-11 1,24-12-71,23-10-207,128 5-419</inkml:trace>
  <inkml:trace contextRef="#ctx0" brushRef="#br2" timeOffset="90439.008">28500 12867 887,'-3'0'269,"3"0"-184,0 2-80,5 0-4,11 3 125,15-1 68,29 3-67,76-3-37,62-8-40,-7 0-31,-89 8-8,-8 3-10,-8-4-1,-47-3-21,-11 0-132,-4-2-138,36-17-229</inkml:trace>
  <inkml:trace contextRef="#ctx0" brushRef="#br2" timeOffset="90610.018">29004 12999 989,'-20'16'222,"3"11"-132,-22 28-47,-4 17 10,-11 15 94,-13 5-20,-51 43-58,80-94-40,-42 39-16,16-10-13,13-14-104,17-16-154,34-17-300</inkml:trace>
  <inkml:trace contextRef="#ctx0" brushRef="#br2" timeOffset="90825.03">29010 13313 745,'2'25'119,"-2"12"40,3 26 45,-6 19-54,-3 5-11,-7 3 16,-4-6-43,-1-9-70,3-12-27,7-7-10,1-12-5,6-17-36,2-9-178,6-32 56,6-22-146,9-26-71,41-195-236</inkml:trace>
  <inkml:trace contextRef="#ctx0" brushRef="#br2" timeOffset="90993.039">29159 13426 653,'11'6'163,"1"4"-115,7 12 48,5 11 65,0 8 17,-1 8-38,0 2-32,1 4-23,0-6 35,-1-1-64,-3-8-37,0-8-7,3-8-12,-1-6-81,6-11-196,73-49-394</inkml:trace>
  <inkml:trace contextRef="#ctx0" brushRef="#br2" timeOffset="91189.051">30383 12597 1850,'-3'10'229,"0"5"-229,-7 21-2,-10 12 2,-12 7 2,-20 12 4,-12 0-5,-57 47-1,-24 11-47,-12 0-107,118-97-89,12-15-41,15-8-25,-9-1 125,65-93-385</inkml:trace>
  <inkml:trace contextRef="#ctx0" brushRef="#br2" timeOffset="91360.061">29852 13171 216,'16'16'231,"2"6"-60,18 21 1,0 25 37,-5 17 52,9 64-59,-22 15-80,-18-5-16,-3-111-52,-1-6-19,-2 1-13,-5 37-22,-2-15-6,0-17-129,6-19-175,-3-32-263</inkml:trace>
  <inkml:trace contextRef="#ctx0" brushRef="#br2" timeOffset="91495.069">30133 13666 1101,'9'-8'274,"-2"-2"-130,9-10-99,10 10-31,8-4 2,12 0 1,8-9 7,8-2-14,4-4-10,-3-4-30,-7-2-177,40-88-321</inkml:trace>
  <inkml:trace contextRef="#ctx0" brushRef="#br2" timeOffset="91857.089">30507 13190 1176,'-4'25'192,"-1"9"-144,-7 27-26,-9 16 16,-6 5 46,-7-5 31,-3-2-46,7-7-40,6-5-19,10-22-10,13-9-24,6-19-117,10-21-27,10-18 152,15-19-16,9-14-29,5 1 35,-4 13 20,-8 17 6,-6 13 39,-1 15 12,-4 11 15,2 7 8,-6 6-8,-8 1 6,-11 1-15,-9-4 42,-15 2-24,-21 2-29,-20 8-20,-63 21-13,-27-3-12,115-42 0,10-10-1,-15 2-6,34-25-103,33-31-434,173-246-386</inkml:trace>
  <inkml:trace contextRef="#ctx0" brushRef="#br2" timeOffset="92249.111">31475 12745 1729,'-6'9'219,"-6"10"-177,-16 18-26,-20 24-7,-18 14 0,-59 60-3,-9 12-4,100-101 3,8-11-5,-19 27-41,20-24-68,21-23-86,21-17 81,18-11 114,17-13 4,58-31 7,22-14-5,-88 51-6,-10 7 0,33-9 0,-20 12-1,-20 13-8,-15 10-6,-18 15 15,-13 19 9,-19 21 48,-12 15 9,-40 65 11,2 16 28,15 8-32,27-58-11,1 46-26,23-115-27,5-10 0,2-5 1,-10 25-10,5-21 5,3-19-5,1-16-97,-4-27-23,-16-170-656</inkml:trace>
  <inkml:trace contextRef="#ctx0" brushRef="#br2" timeOffset="92411.121">31030 13467 735,'8'30'318,"3"9"-126,17 39-9,32 75-78,-31-98-9,25 48-17,-3-8-22,-1-14-15,-2-13-21,-4-12-21,-4-13-4,-2-12-223,37 12-366</inkml:trace>
  <inkml:trace contextRef="#ctx0" brushRef="#br2" timeOffset="92610.132">31765 13375 1832,'10'-1'200,"10"-2"-200,19-4 2,10 1-1,5-4 6,-3-2-7,-9 2-10,-8 3-113,-6 2-138,-8 1-191,-11 7-27,-34 14-146</inkml:trace>
  <inkml:trace contextRef="#ctx0" brushRef="#br2" timeOffset="92848.145">32032 13380 249,'-4'7'270,"0"-7"-11,-1 10-41,4-1-32,1 5-20,-3 11-50,3 5-37,-4 11-2,-2 10-19,-9 8-20,-11 8-14,-8 4-9,-9 7-8,-1-5 2,4-13-7,13-22 11,14-20 26,12-13 90,8-10-24,9-6-39,16-12-43,18-3-23,14-10-11,9 8-52,1-2-66,0 2-78,4-6-63,1-4-227,94-65-191</inkml:trace>
  <inkml:trace contextRef="#ctx0" brushRef="#br2" timeOffset="93105.161">32464 13544 910,'4'-6'282,"7"3"-171,10-11-107,18 7-4,13-1 0,14 5 0,8 3 20,-4 4 11,-4 9 23,-14 5 26,-16 8-19,-12 5 20,-14 12 78,-16 16-36,-14 18-43,-27 65-25,-11 22-20,40-119-22,6-5-1,-12 39-11,5-9 1,8-14-1,3-16-1,3-18-25,5-18-27,5-11-7,3-15-236,42-139-272</inkml:trace>
  <inkml:trace contextRef="#ctx0" brushRef="#br2" timeOffset="93275.17">32945 13279 875,'-9'14'920,"-5"15"-816,-9 32-79,-33 66-17,31-76-2,-25 53 9,-37 57 1,-9 23-5,-19 16-2,17-96-9,-11-11-151,-19-25-220,-14-39-423</inkml:trace>
  <inkml:trace contextRef="#ctx0" brushRef="#br2" timeOffset="94169.221">24465 9984 262,'-11'-17'910,"0"7"-806,-11-13-62,6 14-11,3 2 26,5 11 12,-8 13-56,-4 21-12,-20 27-1,-47 83 9,-41 61-3,-27 20-5,41-70 0,31-34-1,58-78 1,9-15 1,8-12-2,-8 24-11,20-22-82,9-12 33,11-10 60,10-10 9,5-6-9,6-7 9,-8 6 0,-8 10-9,-8 25-29,-20 21 20,-13 32 9,-27 87 14,-27 86-1,-21 64 2,20-95 11,17-2 26,16 0-4,16-37-16,6-48 5,14-14-1,12-8 3,8-3-19,4 1-10,3 5 1,-6-6-2,-11-51-9,0-7 10,-4 2-10,8 41-57,-5-3-112,-5 0-169,-29 110-269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46:09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22195 4073 985,'-7'-2'174,"4"0"-52,-5 0-70,5 4-52,3 9-13,-1 11 3,-4 16 10,-1 18 9,-5 15 19,-5 17-2,-10 62-5,-9 27-9,1-8-5,24-132 2,5-7-3,2-7-5,-3 26 0,3-17-1,5-14-1,-1-13-23,2-6 13,2-15 10,8-23-167,8-28-177,57-224-128</inkml:trace>
  <inkml:trace contextRef="#ctx0" brushRef="#br0" timeOffset="456.025">22243 4147 295,'3'-13'228,"-1"0"14,3-3-16,-5 9-31,0 3-108,2 8-82,1 6-5,6 7 0,4 15 8,4 9 8,9 11 2,4 12 6,0 12 0,1 8 3,-1 6 6,-6 3-3,-3-7-12,-6-15-3,-3-16 0,-1-23-7,-4-15-7,-3-10 9,-1-7 28,3-13 110,12-20-22,10-34-91,36-85-35,-1-41-8,-18 28-20,-30 120-23,-5 3 25,1 11 19,10-29 6,-5 18 0,-8 20-8,-2 13-11,4 11-10,0 12 14,4 7 2,6 12 5,-1 16 8,3 14 1,-6 14 12,0 13 16,3 67-4,-10 32-7,1-16-8,-4-131 0,0-11-8,2-4 5,2 21-6,2-20-11,0-17-73,1-21-30,43-106-423</inkml:trace>
  <inkml:trace contextRef="#ctx0" brushRef="#br0" timeOffset="661.0369">23520 4219 509,'2'-1'573,"-2"2"-425,2-2-112,3 7-34,7-2 11,7-1 17,16 1-1,15 0-11,19-7-6,52-4-2,-87 3-10,33-2 0,-21 11-66,-26 6-201,-84 62-91</inkml:trace>
  <inkml:trace contextRef="#ctx0" brushRef="#br0" timeOffset="849.048">23275 4902 1279,'15'-4'209,"5"-2"-154,19-6-16,10-1 50,-1-1 46,4 5-42,-9 4-29,-2 2-38,-5 7-16,2 2-9,2 5-1,3 1-19,5 3-155,7 3-165,47 24-518</inkml:trace>
  <inkml:trace contextRef="#ctx0" brushRef="#br0" timeOffset="1352.077">21607 8026 966,'-4'3'285,"1"13"-230,-5 16-44,-4 26-10,-2 19 8,-18 72 12,-5 31 3,6 14-6,13-60-5,4-19-4,2-9-8,7-66-1,1-10-23,4-13-38,-1 17-110,2-33 40,10-30 1,29-149-176</inkml:trace>
  <inkml:trace contextRef="#ctx0" brushRef="#br0" timeOffset="1794.102">21530 8287 513,'0'-24'192,"0"5"52,0-13-50,1 19-49,2 9-106,3 8-39,8 7 0,6 14 15,9 13 12,8 21 11,-1 9 10,4 15-18,-5 7 0,-4 4-8,-4-4-5,-6-1-5,-5-13-12,-1-15 8,-9-19-8,2-22 1,-5-10 17,-1-16 105,5-21 63,3-22-154,14-29-32,34-97-45,20-43-5,-13 27-19,-52 153 32,-2 9 25,-6 10 12,8-22 0,-7 22 2,-5 9-2,1 12-5,2 6-35,9 10 40,3 17 3,7 18 30,1 23-9,0 13-9,11 59-5,-27-98 2,8 48 0,-7-1-4,-1-10-8,-6-4 1,-1-15-1,1-17-31,1-20-99,7-25-142,49-90-270</inkml:trace>
  <inkml:trace contextRef="#ctx0" brushRef="#br0" timeOffset="1990.113">22683 8415 1284,'4'-9'215,"10"2"-103,17-12-85,20 2-16,18-6 7,54-9 22,-82 29 17,34-6-27,-13 9-21,-17 9-1,-14 4-8,-14 4-41,-12 3-119,-11 9-20,-81 70-317</inkml:trace>
  <inkml:trace contextRef="#ctx0" brushRef="#br0" timeOffset="2191.125">22609 8948 1171,'3'0'285,"7"0"-224,11-3-46,16-2 30,12-3 54,6-2-1,1 4-28,-5 0-20,-2 6-34,-1 0-5,1 0-10,3 0-1,-6 0-27,-4 2-141,-14 4-190,-17 21-446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19-11-06T05:43:19.9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1456 13571 179 0,'0'0'100'0,"0"0"-57"16,0 0-43-16,0 0 1 15,0 0-2-15,0 0-4 16,0 0 5-16,3 4 0 15,0-2-4-15,1 1 4 16,-1 1-26-16,0-1-69 16,2-1-97-16</inkml:trace>
  <inkml:trace contextRef="#ctx0" brushRef="#br1" timeOffset="4707.41">1110 13484 492 0,'0'0'79'16,"0"0"-78"-16,0 0 8 15,0 0-9-15,0 0 8 16,70 72 14-16,-51-55 8 15,-1-1-1-15,0 0 13 16,4 0-33-16,-2-2 14 16,4-2-1-16,-2 0-21 15,2 0 22-15,1-3-23 16,-2 2 0-16,-1 0 21 16,-1-2-20-16,-5-1-2 15,-1-3-6-15,-3-5-110 0,-1 0-42 16,-4-4-119-16</inkml:trace>
  <inkml:trace contextRef="#ctx0" brushRef="#br1" timeOffset="4977.686">1657 13468 514 0,'0'0'62'16,"0"0"-36"-16,0 0-9 16,0 0 3-16,0 0 50 0,0 0-30 15,0 0-20-15,0 25 19 16,0-21-38-16,-3 1 25 16,-4 1-12-16,1 0-5 15,-3 1-5-15,0 0-4 16,-3 1-58-16,-3 5-51 15,3-4-114-15,3-1-62 0</inkml:trace>
  <inkml:trace contextRef="#ctx0" brushRef="#br1" timeOffset="5361.668">1092 13753 502 0,'0'0'189'0,"0"0"-163"16,0 0-8-16,0 0-4 15,0 0 21-15,0 0 8 16,82 24-29-16,-63-10 37 0,-1 5-24 16,0 3-1-16,3 0 28 15,-5 1-43 1,-1 2 11-16,2-1-12 0,-4 2-3 16,-1-3 21-16,-3-1-27 15,0 0-1-15,-5-7 0 16,-1-3-120-16,-3-6 1 15,0-6 34-15,0 0 48 16,-6-8-220-16</inkml:trace>
  <inkml:trace contextRef="#ctx0" brushRef="#br1" timeOffset="6168.5379">1284 13896 126 0,'0'0'157'0,"0"0"-37"15,0 0-51-15,0 0 3 16,0 0 3-16,42-77 20 0,-18 64 8 15,1 2-31-15,8 1 6 16,1-2-37-16,2 3-13 16,3 0 16-16,1 3-43 15,-4 1 24-15,-2 2-16 16,-1 1-1-16,-3-1 10 16,-2 1-18-16,-4 1 0 15,-1 1-2-15,-7 0 4 16,-1 0-2-16,-5 0 1 15,-4 0 11-15,-1 0 8 16,-2 1-19-16,-2 5 10 16,-1 3 37-16,0 7-28 15,0 4 44-15,0 9-4 16,-10 3-28-16,-5 3 47 16,-2 0-51-16,-3-3-21 0,-1 0 30 15,4-5-36-15,-2-1 8 16,4-3-9-16,0-2 13 15,0-2-8-15,2-6-5 16,-1-3-14-16,0-4 1 16,-6-4-86-16,-1-2-27 15,-4-2-89-15,-5-14-49 16,-1-2 76-16,-2-4 51 16,3-1 84-16,6 1 53 15,3 5 13-15,5 1 43 16,10 3-6-16,3 3-18 15,3 3 27-15,0 1-32 16,6 1-26-16,13 1 27 0,3-3 18 16,4 0 21-16,4-2-4 15,4 1-6-15,-1-1 11 16,-6 2-37-16,-2 3-23 16,-7 0 2-16,-6 4-9 15,-6 0-2-15,-6 4 0 16,0 12-26-16,-12 5 18 15,-12 5-63-15,-7 5-61 16,1-5 46-16,-3-2 40 16,5-7 47-16,5-7-1 0,7-2 2 15,7-5 39 1,4-2 6-16,5 1-22 0,0-2-12 16,6 0-1-16,11 0-11 15,8 0 41-15,7 0 25 16,2-2 38-16,2-4-62 15,1 0-20-15,-6-1 4 16,-1-2-16-16,-6 0-8 16,-3 2-2-16,-6 0-29 15,-5-4-41-15,-10-3-84 16,0 2-38-16,0-1-365 0</inkml:trace>
  <inkml:trace contextRef="#ctx0" brushRef="#br1" timeOffset="6486.651">1541 13848 522 0,'0'0'118'15,"0"0"-106"-15,0 0-11 16,0 0 19-16,0 0 1 16,0 73 25-16,6-44 59 15,0 5-56-15,4 3 19 16,1 2 0-16,-2 6 9 15,1 2-15-15,-1 0-55 16,-3 1 19-16,2-1-14 16,0-4-5-16,-2-6 10 15,-1-3-17-15,-1-6 0 16,-2-7 4-16,1-6-4 16,-3-4-1-16,0-5-26 15,0-2-34-15,-15-4 12 0,-6 0-223 16,0 0-346-16</inkml:trace>
  <inkml:trace contextRef="#ctx0" brushRef="#br1" timeOffset="6765.934">1238 14351 451 0,'0'0'262'0,"0"0"-198"16,0 0-47-16,0 0 8 15,0 0-15-15,0 0 79 16,0 0 33-16,116-43 17 16,-75 28-6-16,5-1-58 0,2 3-2 15,-2-2-10-15,-1 5-62 16,-4 0 20-16,-5 3-15 16,-3 3 6-16,-5 1-5 15,-4 2-7-15,2-1 0 16,-4 1-1-16,0-2-14 15,-5 0 1-15,5-3-46 16,2-10-111-16,-6-1-155 16,-3-2-269-16</inkml:trace>
  <inkml:trace contextRef="#ctx0" brushRef="#br1" timeOffset="7079.076">2160 13559 578 0,'0'0'124'0,"0"0"-108"15,0 0 3-15,0 0 17 16,0 0-20-16,0 0 21 15,0 0 18-15,49 37 25 16,-49-19 63-16,0 9-10 0,-13 9-21 16,-4 6-35-1,-8 8-69-15,0 5 13 0,-4 2-21 16,1-2 13-16,7-6-26 16,3-10-19-16,9-11-147 15,9-22-97-15,0-6-11 16,3-6 105-16</inkml:trace>
  <inkml:trace contextRef="#ctx0" brushRef="#br1" timeOffset="7313.454">2248 13752 222 0,'0'0'158'0,"0"0"-30"0,0 0 18 15,94 9-19 1,-58-2-19-16,0 0 15 0,4 1 14 15,-1-5-21-15,-2 0-68 16,2-2-29-16,-1-1-3 16,-3 0-6-16,-7 0 3 15,-8 0-13-15,-7 0 13 16,-7-1-19-16,-6 1 6 16,-21 0-20-16,-10 0-215 15,-5 0-278-15</inkml:trace>
  <inkml:trace contextRef="#ctx0" brushRef="#br1" timeOffset="7599.704">2331 13812 459 0,'0'0'226'16,"0"0"-162"-16,0 0-63 15,0 0 67-15,0 0 85 16,11 96-54-16,0-60 63 15,0 3-54-15,0 1-29 16,2 3 11-16,-4-1-54 16,-1 0 12-16,-2-2-16 15,-3-3-32-15,0-5 42 16,-3-4-42-16,2-4 1 16,0-5 7-16,-1-6-7 15,2-3-2-15,2-4-97 16,-2-4-185-16,-3-2-210 0</inkml:trace>
  <inkml:trace contextRef="#ctx0" brushRef="#br1" timeOffset="9072.736">9805 15648 626 0,'0'0'261'0,"0"0"-129"16,0 0-17-16,0 0-77 16,0 0-18-16,0 0-20 15,0 0 12-15,1-2-14 16,-1 2 2-16,0 0-3 15,0 0-17-15,0 0 14 16,0 0-2-16,0 0 8 16,0 0-12-16,0 0 5 15,0 0 7-15,0 0-6 16,0 0-8-16,4 0 9 0,2 0-8 16,2 8 12-1,3 0 2-15,2 6 9 0,-1 0 3 16,4 2 0-16,-2 2 26 15,0-1-36-15,0 0 26 16,-2-3-29-16,1 0 17 16,-2-2-14-16,-1 0-3 15,2-2 1-15,-1 0-3 16,0-3-43-16,3 3-91 16,-3-3-73-16,-1-5-122 0</inkml:trace>
  <inkml:trace contextRef="#ctx0" brushRef="#br1" timeOffset="9323.098">10154 15562 826 0,'0'0'215'0,"0"0"-48"15,0 0-88-15,0 0-54 16,0 0-19-16,0 0-6 15,0 0-23-15,1 2 1 16,-1 11 22-16,0 7 46 16,-1 2-24-16,-14 7-22 15,-3 3 0-15,-8 2-58 16,-3 1-107-16,-17 14-45 16,8-7-70-16,4-10-72 0</inkml:trace>
  <inkml:trace contextRef="#ctx0" brushRef="#br1" timeOffset="9559.434">9863 15806 491 0,'0'0'218'16,"0"0"-34"-16,0 0-129 16,0 0-40-16,0 0-15 15,0 0-32-15,0 0 25 16,3 27 8-16,12-4-7 15,-2 7-4-15,5 2 10 16,-1 5 26-16,-1 3-26 16,-1-1-21-16,-2 0 13 15,-2-6-106-15,-2-3 20 0,-2-8 25 16,-4-5-100-16,0-5-46 16</inkml:trace>
  <inkml:trace contextRef="#ctx0" brushRef="#br1" timeOffset="9954.3949">9970 15879 398 0,'0'0'156'0,"0"0"-96"16,0 0-49-16,0 0-10 15,0 0 1-15,0 0-1 16,81-44-1-16,-56 36 8 0,4 1-6 15,-4 1 14-15,0 2-16 16,-4 2 1-16,-3 0 11 16,0 2-5-16,-8 0-6 15,-1 0 34-15,-1 0-8 16,1 2 37-16,-3 5-16 16,0 1-14-16,0 2 31 15,1 2-42-15,-3 2 21 16,1 4-33-16,-2 1 5 15,0 5 25-15,-1 3-28 16,-2 5-3-16,0-1 32 16,0 3-42-16,-2-1 29 15,-4-1-22-15,-2-4-7 0,-2-4-33 16,1-4-88 0,-7 0-99-16,5-9-41 0,-1-5-129 0</inkml:trace>
  <inkml:trace contextRef="#ctx0" brushRef="#br1" timeOffset="10105.972">10054 16017 447 0,'0'0'202'0,"0"0"-93"16,0 0-66-16,0 0-30 16,0 0 19-16,0 0-31 15,86-44 0-15,-65 44-1 0,-3 4-88 16,-9 12-73-16,-9 22-29 15,-3-2-2-15,-13-2-25 0</inkml:trace>
  <inkml:trace contextRef="#ctx0" brushRef="#br1" timeOffset="10280.506">10014 16221 123 0,'0'0'297'0,"0"0"-91"16,0 0-99-16,0 0-59 15,0 0-12-15,0 0-25 16,0 0 41-16,97-48-40 15,-63 35-6-15,1 1-9 16,-3 2 3-16,-8 1-29 16,1 3-72-16,-7 1-136 15,-9 3-168-15</inkml:trace>
  <inkml:trace contextRef="#ctx0" brushRef="#br1" timeOffset="10615.627">10105 15923 485 0,'0'0'140'0,"0"0"-104"16,0 0-36-16,0 0-5 16,0 0 5-16,0 0 20 15,0 0-19-15,4 69 22 16,5-44-12-16,-2 4 8 15,2 0 19-15,-1 1-1 0,4 1 8 16,-2 1 15-16,1 2-59 16,0 4 49-16,0 2-46 15,-2 3-2-15,1-4-4 16,-2 0 5-16,-1-5-13 16,-2-7 3-16,2-5-42 15,-4-6 17-15,-3-6-65 16,0-5-49-16,0-5-154 0</inkml:trace>
  <inkml:trace contextRef="#ctx0" brushRef="#br1" timeOffset="11009.5559">9915 16392 426 0,'0'0'209'16,"0"0"-119"-16,0 0-21 15,0 0-1-15,0 0-49 16,0 0 0-16,0 0 18 16,9-11-27-16,10-2 18 15,5-3 11-15,7-3 27 16,4-2 30-16,4 2-56 0,1 3 15 15,0 1-5 1,-4 7-49-16,-3 2 47 0,-2 2-29 16,-4 4-18-16,-3 0 11 15,-3 0-4-15,0 0-4 16,-6 0-4-16,-2 2-4 16,-2 0 2-16,-4-2-17 15,0 1-8-15,-4-1-8 16,0 0-103-16,-1 1-57 15,-2 0-141-15,0 2-196 0</inkml:trace>
  <inkml:trace contextRef="#ctx0" brushRef="#br1" timeOffset="12010.8779">10461 15768 363 0,'0'0'198'15,"0"0"-83"-15,0 0-18 16,0 0-54-16,0 0-20 16,0 0-10-16,0 0-13 15,-2 0 0-15,2 0-16 16,2 0 16-16,7 0 6 15,9 0 5-15,0 0-5 16,1-2 17-16,1-2-13 16,-1 0-7-16,0 0-3 0,-2-1 1 15,-1 2 8-15,-2 0-9 16,-1 1 0-16,-4 2 7 16,2 0 0-16,-5 0 6 15,-1 0 9-15,-2 0-15 16,-1 0 34-16,-1 2 27 15,1 6-8-15,-2 0 3 16,0 1-53-16,0 2 14 16,0 1-6-16,-5 3-17 15,-5 2 17-15,-2 1-18 16,-2 0-43-16,-5 2 25 16,-2-1-35-16,0-3 28 15,-4-1-7-15,1-6 19 0,0-1 3 16,6-5 17-1,2-1-7-15,7-2 55 0,3 0-31 16,3 0 29-16,3 0-53 16,0 0 9-16,7 0-10 15,9 0 1-15,3-5 0 16,3-3 3-16,2 1 6 16,0 0-9-16,-2 0 0 15,-5 1 1-15,1-1-8 16,-8 3-7-16,-3 0-70 15,-5 1-33-15,-2 2-34 16,0-1-15-16,-18-1-63 16,-4 0-25-16</inkml:trace>
  <inkml:trace contextRef="#ctx0" brushRef="#br1" timeOffset="12329.0549">10418 15810 54 0,'0'0'200'0,"0"0"-56"16,0 0-40-16,0 0 0 15,0 0-65-15,0 0 12 16,0 0-20-16,-14-5-31 16,14 14 36-16,0 6-22 15,0 4 5-15,0 5 14 16,5 4-32-16,1 3 29 16,0 5 2-16,1 3-3 15,-4 2 37-15,-1 1-11 16,-1 0-11-16,-1 0 8 0,0-4-42 15,0-1 16-15,0-4-26 16,0-1 0-16,0-2 9 16,0-1-9-16,0-3 0 15,2-3-9-15,-2-5-43 16,1-1-43-16,-1-2-64 16,0-6-32-16,0-5-87 0</inkml:trace>
  <inkml:trace contextRef="#ctx0" brushRef="#br1" timeOffset="12643.187">10379 16136 367 0,'0'0'226'16,"0"0"-149"-16,0 0-40 15,0 0-37-15,0 0 0 16,0 0 23-16,0 0-7 16,51 0 0-16,-32-2-9 15,2-3 12-15,3-2-18 16,-3-2 0-16,1 2 0 16,-3 2 3-16,-3 0-4 15,-3 2-19-15,-6 2 8 16,-4 1-14-16,-1 0 11 15,-2 0-57-15,0 0-56 16,-2 7 114-16,-10 6-95 0,-5 2 30 16,-6 2-73-16,-1 3-5 15</inkml:trace>
  <inkml:trace contextRef="#ctx0" brushRef="#br1" timeOffset="13263.553">10379 16136 116 0,'45'101'121'0,"-45"-101"-46"15,0 0 4-15,0 0-17 16,0 0 19-16,0 0-55 15,-20 25 29-15,37-28 10 16,7-7-28-16,1-3-5 16,5 0-16-16,-2 1-16 15,-3 0-22-15,-5 4 11 16,-4 2 9-16,-7 2-8 0,-4 4 10 16,-2 0-14-16,-3 0 13 15,0 0 1-15,0 0 16 16,-3 0 7-16,-2 4-23 15,-2 1 23-15,-1 0-23 16,0 1 0-16,2-1-1 16,-2 2 11-16,2 1-10 15,0 1 0-15,0 1 1 16,0 4 14-16,3-1-14 16,0 3 5-16,2 2 24 15,1 4-13-15,0 1 21 16,0 3-6-16,7-1-15 15,5-3 13-15,0-2-28 0,2-5-2 16,3-7 0-16,0-8 0 16,2 0-8-16,-1-6-39 15,-4-13-7-15,-1-3 17 16,-6-3-33-16,-1-3 1 16,-4 6 69-16,-2 5 20 15,0 5 96-15,0 6 88 16,0 3 10-16,0 2-37 15,0 1-118-15,0 0-30 16,0 0-29-16,0 0-6 16,0 0-2-16,0 0-8 15,3 5 16-15,3 7-9 16,7 1 9-16,-2 5 0 16,-1 0 2-16,2 3 7 15,-4 0-1-15,-1 1-6 0,0-2-1 16,-4-5-2-16,-3 2-72 15,0-6-57-15,-8-3-212 0</inkml:trace>
  <inkml:trace contextRef="#ctx0" brushRef="#br1" timeOffset="28312.285">8532 18265 142 0,'0'0'73'15,"0"0"-37"-15,0 0 13 16,0 0 2-16,0 0-28 16,0 0-23-16,0 0-61 15,0 0-119-15</inkml:trace>
  <inkml:trace contextRef="#ctx0" brushRef="#br1" timeOffset="28560.625">8532 18265 260 0</inkml:trace>
  <inkml:trace contextRef="#ctx0" brushRef="#br1" timeOffset="28740.14">8532 18265 260 0,'-25'4'127'0,"25"-4"-29"0,0 0-59 0,0 0-10 15,0 0 7-15,0 0-12 16,4 30 40-16,-4-7-14 16,0 3-35-16,0 7 11 15,-3 0-18-15,-9 7-2 16,-4 3 3-16,1-1-3 16,-3 2-6-16,3-4 0 15,-1-5 1-15,2-6 11 16,5-8-12-16,0-6-38 15,5-7-5-15,4-8-64 16,0 0-37-16,0-10-29 0</inkml:trace>
  <inkml:trace contextRef="#ctx0" brushRef="#br1" timeOffset="29280.694">8463 18331 209 0,'0'0'246'0,"0"0"-164"16,0 0-51-16,0 0-31 15,0 0-14-15,0 0 13 16,0 0 1-16,0 0 0 0,41 21 6 16,-28-9-5-1,-1 1 8-15,3 1-7 0,1 3-1 16,-2 1 15-16,7 4-16 15,-2-1 1-15,-1 2-1 16,4 2 1-16,-1 2 4 16,-1-4-5-16,-1-1 0 15,0-2-1-15,-4-3-2 16,-4-4 3-16,1-4 4 16,-5-4-1-16,-4 0 36 15,0-5-7-15,-3 0 7 16,2 0 31-16,-2 0-13 15,0 0 19-15,0 4 2 16,0-4 12-16,-5 2 13 16,-7 6-73-16,-4-4-18 0,-2 1 11 15,-6 2-15-15,2-1 14 16,-5 1 1-16,3-3-23 16,0-1 23-16,-1 0-23 15,1 0 0-15,2-2 0 16,2 3-12-16,2-2-16 15,6 0-43-15,2 0-59 16,7 4-50-16,1-6-106 16,1 2-37-16</inkml:trace>
  <inkml:trace contextRef="#ctx0" brushRef="#br1" timeOffset="29937.947">8884 18212 201 0,'0'0'578'0,"0"0"-441"15,0 0-92-15,0 0-27 16,0 0-18-16,0 0-5 15,0 0-2-15,18 11 7 16,-10 2 0-16,0 2 0 16,1 7 7-16,0 3-7 15,-1 3 2-15,4 4-2 16,-5 4 30-16,1 3-5 16,-1 1 14-16,0 0 1 15,-2-1-25-15,3-5-1 16,-1-3-12-16,0-6 6 0,-1-1 7 15,2-2-15-15,-2-2 0 16,4-1 24-16,-2-1-23 16,-2-5 18-16,-2-1-14 15,1-5 1-15,-2-1 6 16,1-2-12-16,-1-4 0 16,-2 1 3-16,2-1 7 15,2 0-9-15,-2 0 9 16,8 0-4-16,-1-4 23 15,2-3-28-15,1-6 9 16,-1 2 0-16,-1-1-3 16,-1 2-14-16,-1 0-2 15,3 0-101-15,-2 0-133 0,-4 3-243 16</inkml:trace>
  <inkml:trace contextRef="#ctx0" brushRef="#br1" timeOffset="31529.681">9248 18131 211 0,'0'0'202'16,"0"0"-85"-16,0 0-48 16,0 0-11-16,0 0-11 15,0 0-24-15,0 0 5 16,0-1-28-16,0 1 1 15,0 0-2-15,0 0 0 16,0 0 1-16,0 0 14 0,0 0 19 16,0 0 54-1,0 0 6-15,0 0-14 0,0-3 8 16,0 3-48-16,0 0-6 16,0-1-8-16,0 1-25 15,0-2 16-15,0 1-16 16,0-1 0-16,6-2 0 15,4-2 1-15,3-1-1 16,4-7 19-16,3-6-18 16,5-2 23-16,4-2-12 15,0-2-11-15,1 2 15 16,-3 2-15-16,-3 5-1 16,-6 7 0-16,-3 2 13 15,-6 3-17-15,-3 4 4 16,-3 1-11-16,-3 0 10 0,0 0-37 15,0 8-26-15,-12 10-33 16,-6 0-196-16,-2-5-121 0</inkml:trace>
  <inkml:trace contextRef="#ctx0" brushRef="#br1" timeOffset="31808.938">9260 18111 373 0,'0'0'136'16,"0"0"-101"-16,0 0-5 16,0 0-1-16,15 75 47 0,-2-45 31 15,2 5 13-15,3 9-51 16,0 3 27-16,0 5-41 16,0 5 7-16,0 5-32 15,-6 1-7-15,1-3 8 16,-4-4-31-16,-1-4 9 15,0-8 0-15,-3-2-8 16,1-5 12-16,-1-8-13 16,-2-2-11-16,0-13-5 15,0-6-72-15,-3-5-38 16,0-3-11-16,0-11-9 16,0-7-49-16</inkml:trace>
  <inkml:trace contextRef="#ctx0" brushRef="#br1" timeOffset="32044.304">9438 18327 474 0,'0'0'265'16,"0"0"-190"-16,0 0-75 15,0 0-2-15,0 0-15 16,0 0 17-16,24 77 20 15,-18-54-18-15,-1 0 18 16,0-3-18-16,-2-7-2 16,-2-4 0-16,-1-3-2 15,0-5-27-15,0-1-28 16,0-8-42-16,0-6-155 0,-4-7-74 0</inkml:trace>
  <inkml:trace contextRef="#ctx0" brushRef="#br1" timeOffset="32849.154">9423 18192 114 0,'0'0'186'16,"0"0"-27"-16,0 0-41 16,0 0-46-16,0 0-63 15,0 0 14-15,0 0-23 16,3-25 38-16,4 25-14 16,5 0-4-16,-3 0 25 15,3-4-20-15,1 0 31 16,-2 0-8-16,-2 0-34 15,4 2 15-15,-5 0-9 0,-2 0-19 16,-2 2 14 0,0 0-14-16,-1 0 6 0,-1 0 12 15,-1 0-12-15,1 0 19 16,1 0-17-16,3 0-2 16,2 4 15-16,0 6-21 15,1 1 16-15,2 5 19 16,-1 0-8-16,1 0 6 15,-4 3-8-15,3-1-4 16,-4 2 13-16,-1-4-25 16,3 1 12-16,-5-1 2 15,1 2-8-15,-1-5 13 0,0 3-28 16,-3-6-1-16,0 1 19 16,0-1-19-16,0-1 14 15,0 0 5-15,0 1-19 16,-9-3 8-16,-3 4-8 15,3-8-56-15,-6 2-14 16,0-5-59-16,-4 0-50 16,0 0-21-16,0-12 13 15,2-5 84-15,3-2 77 16,4-2 26-16,4 1 41 16,4-2 8-16,2 6 1 15,0 1-15-15,0 2 8 16,5 3 37-16,2 0-43 15,2 5-8-15,0 4-3 16,-1 1-26-16,2 0 0 0,-4 0-1 16,0 4 1-16,-1 4 7 15,-4 4-7-15,-1 1 1 16,0 1-8-16,0 4 1 16,-9 2-38-16,-3-1-61 15,-1-1-2-15,2-5 39 16,5-3 35-16,-1-4 33 15,7-6-10-15,0 0 6 16,0 0-6-16,10 0 10 16,4 0 1-16,2-6 55 15,2 2-14-15,1-3-22 16,-1 5-1-16,-6-1-18 16,-1 3-1-16,-5 0-1 0,-4 5-16 15,-2 9 8-15,-2 20-25 16,-10-4-54-16,0-2-191 0</inkml:trace>
  <inkml:trace contextRef="#ctx0" brushRef="#br1" timeOffset="33282.992">9533 18631 9 0,'0'0'209'0,"0"0"-128"15,0 0 15-15,0 0 0 16,0 0-20-16,0 0 21 15,90-65-32-15,-74 55-22 0,-2 10-20 16,-3 0-22-16,-5 0 6 16,-3 6-6-16,-3 18 1 15,0 2 27-15,-7 4-29 16,-8 0 2-16,0-7-2 16,4-4-2-16,1-8 2 15,6-5 0-15,1-6 7 16,3 0 14-16,0 0-19 15,0 0 12-15,0 0-14 16,4-4-5-16,7-2 3 16,-1-1 2-16,4 4 0 15,0-3 8-15,0 5-7 16,1 1 4-16,-3 0 8 0,0 0-5 16,-1 2 26-1,-3 6-16-15,3 1 4 0,-3-1 1 16,-3 5-23-16,-2-2 16 15,-2 3 3-15,-1-2-9 16,0 5 20-16,0-7-18 16,-9 3-12-16,-5-1-2 15,-13 3-132-15,0-4-96 16,6-3-90-16</inkml:trace>
  <inkml:trace contextRef="#ctx0" brushRef="#br1" timeOffset="33601.14">9490 18764 348 0,'0'0'371'16,"0"0"-195"-16,0 0-109 0,0 0-66 15,0 0 8-15,0 0 5 16,0 0 47-16,25-23 74 16,-4 9-28-16,2-5-33 15,5-1 3-15,3-1-31 16,4 0 3-16,-4 3-17 15,6-1-16-15,-6 5 28 16,-4 2-25-16,0-1-6 16,-4 3-10-16,-4 4 6 15,-4 0-9-15,-2 2 1 16,-4 0 11-16,-1 0-9 16,-4 1-3-16,-1 0-31 15,-3-1-11-15,0-3-42 0,0-6-33 16,0-16-122-16,-1 0-113 15,-7-2-346-15</inkml:trace>
  <inkml:trace contextRef="#ctx0" brushRef="#br1" timeOffset="34046.948">9852 17854 571 0,'0'0'348'0,"0"0"-244"15,0 0-69-15,0 0-7 16,0 0 31-16,0 0 19 0,0 0-23 16,75 5-10-16,-62 2-22 15,-4 0-23-15,-1 1 20 16,-5 3-20-16,-3 3 1 16,0 6 3-16,0 9-4 15,-12 0-65-15,-7 5-104 16,-3-1-50-16,2-4 87 15,-1-9 85-15,9-8 47 16,4-4 25-16,5-5 30 16,3-3 33-16,0 0-19 15,3-2-38-15,14-9 48 16,7-6 69-16,4-3-37 16,3-1-34-16,1 0-61 15,-1 4 6-15,-3-2-12 16,-2 5-7-16,-4 1 14 0,-2 4-17 15,-6 2 0-15,-5 4 0 16,-3 2-68-16,-4 1-39 16,-2 3-103-16,-6 10-55 15,-9 0-19-15</inkml:trace>
  <inkml:trace contextRef="#ctx0" brushRef="#br1" timeOffset="34328.2239">9912 18130 438 0,'0'0'179'16,"0"0"-88"-16,0 0-29 16,0 0 26-16,0 0 24 15,0 0 42-15,18 86-34 0,-6-60-36 16,-5 5 12 0,1 4-44-16,2 2 23 0,-4 5-2 15,0 2-31-15,0 4 23 16,-1-1-36-16,0-1-9 15,0-1-7-15,-2-4-2 16,-3 2-10-16,0-7 1 16,3 0 5-16,-3-7 0 15,0-4-7-15,0-5-7 16,0-9-8-16,-3-2-64 16,0-9-21-16,-10 0-28 15,4-9-158-15,-2-8-308 0</inkml:trace>
  <inkml:trace contextRef="#ctx0" brushRef="#br1" timeOffset="34559.578">9946 18477 438 0,'0'0'332'16,"0"0"-126"-16,0 0-89 15,0 0-49-15,0 0-3 16,0 0 24-16,57-85-1 15,-37 67-28-15,0-1-1 16,0 2-21-16,-2 3-29 16,-2 2 17-16,1 1-26 0,-4 2 0 15,-4 2 0 1,-3 1-81-16,1 0-24 0,-4-6-92 16,-1 2-143-16,-2 1-73 15</inkml:trace>
  <inkml:trace contextRef="#ctx0" brushRef="#br1" timeOffset="34812.901">9975 18139 183 0,'0'0'384'16,"0"0"-303"-16,0 0-38 15,0 0 1-15,0 0 54 16,52 100 7-16,-37-60-35 15,1-3 2-15,-2 3-27 0,-2 1-28 16,1-5 13-16,-2-2-29 16,0-10 5-16,-2-6-6 15,0-10-122-15,-1-8-89 16,-1-8 22-16,-2-10-72 0</inkml:trace>
  <inkml:trace contextRef="#ctx0" brushRef="#br1" timeOffset="34971.483">10172 18096 441 0,'0'0'150'0,"0"0"-81"15,0 0-28-15,0 0 2 16,0 0 6-16,0 0 0 16,41 80-4-16,-41-46-26 15,0 5-3-15,-7 4-16 0,-5-2-18 16,-9 11-120-16,5-13-87 15,1-7-61-15</inkml:trace>
  <inkml:trace contextRef="#ctx0" brushRef="#br1" timeOffset="35534.97">10108 18501 18 0,'0'0'222'15,"0"0"0"-15,0 0-48 16,0 0-58-16,0 0-48 16,0 0-29-16,0 0 21 15,37-70-12-15,-15 52-13 16,2 2 8-16,3 0-23 0,-9 6-20 15,3 0 13 1,-9 7-13-16,-4 3-8 0,-5 0-15 16,-3 16 7-16,0 8 15 15,-4 5-44-15,-12 5-36 16,-5 3 0-16,-2 1 22 16,-2-5 40-16,4-7 19 15,5-6 0-15,1-9 4 16,7-6-2-16,2-5-2 15,5 0-10-15,1-8-90 16,0-3 19-16,1 1 61 16,7 0 10-16,-1 1 10 15,2 2 1-15,0 1 6 16,2 2 23-16,2 0 18 16,-1-2 14-16,6-2-6 0,-5-1 6 15,1 0 38-15,1 2-28 16,-5 1-40-16,0 6 0 15,-2 0-32-15,-5 0 10 16,5 0 34-16,-5 10-21 16,-2 5 55-16,1 1-1 15,-2 5 8-15,0 2 9 16,-3-2-59-16,-8-2-9 16,3-3-4-16,-5 0-22 15,0-2 18-15,-2-1-18 16,-2-2-29-16,0-2-19 15,-2-6-65-15,0-3-59 16,-8 0-81-16,4-12-10 0,3-2-27 16</inkml:trace>
  <inkml:trace contextRef="#ctx0" brushRef="#br1" timeOffset="35737.428">10064 18623 88 0,'0'0'201'0,"0"0"-57"16,0 0-26-16,0 0 22 15,0 0 19-15,0 0-33 16,78-18-25-16,-50 18-42 15,-1-3 27-15,1 3-20 16,2 0-27-16,-3 0 24 16,3 4-11-16,-3 7-13 15,-2 0 12-15,-4 3-39 16,1-3 14-16,-5 3-10 16,-1 0-15-16,-4-3 14 15,-3-5-15-15,-3-2-1 0,-3-1-28 16,-3-3-67-16,0 0-36 15,3-3-77-15,-3-7-61 16,0-8-53-16</inkml:trace>
  <inkml:trace contextRef="#ctx0" brushRef="#br1" timeOffset="36308.93">10421 17729 373 0,'0'0'416'15,"0"0"-295"-15,0 0-59 16,0 0-18-16,-15 90-15 16,4-50 8-16,-5 3-25 15,-2 1 2-15,0-4-1 16,-1-6-13-16,4-9 9 16,0-6-9-16,6-7-46 15,0-7-40-15,3-5-75 0,5 0-76 16,1-8 2-1,0-4 98-15,0-4 106 0,10 2 31 16,1 7 20-16,2 0 53 16,-1 7 11-16,0 0 21 15,4 3 2-15,-1 11-10 16,0 7 35-16,2 5-7 16,-1 7-24-16,-1 5 12 15,0 6-47-15,-3 2-17 16,1 1 1-16,-4 2-26 15,2-2 8-15,-3-5-24 16,-2-7-7-16,-1-8-2 16,-2-8 1-16,-2-8-54 0,1-7-67 15,-2-4-96 1,0-11 16-16,0-4-328 0</inkml:trace>
  <inkml:trace contextRef="#ctx0" brushRef="#br1" timeOffset="37015.044">10454 18127 159 0,'0'0'345'16,"0"0"-172"-16,0 0-62 15,0 0-69-15,0 0 17 16,13-84-3-16,-5 72-15 16,-1 5 7-16,0 0-18 15,-1 4-3-15,0 3-15 16,0 0-11-16,2 0 43 0,1 13 17 15,0 2 14-15,1 5 28 16,0 4-27-16,1 4-8 16,1 5 8-16,0 0-47 15,0 3 23-15,-3 3-12 16,6 1-14-16,-5-1 8 16,0 1-34-16,-2-3 16 15,1-4-12-15,-3 0 8 16,0-11 3-16,-2-4-15 15,-2-6 0-15,-2-5-10 16,0-4-85-16,0-3-3 16,-2 0 5-16,-11 0-135 15,-5-6-90-15,-4-8 118 16,-5-6-3-16,0-2 21 16,2-5 52-16,5-1 130 0,4 1 64 15,7 3 41-15,4 4 55 16,5 0 2-16,0 3-61 15,0 4 16-15,6 3-35 16,3 4-15-16,3 0-21 16,-1 6-46-16,-1 0 12 15,0 0-12-15,-2 13-3 16,0 3-7-16,-5 5-22 16,-3 4-10-16,0 6 12 15,0 4 0-15,-11-1 11 16,-1 1-26-16,-3-1 0 15,3-8 45-15,-1-5 0 16,4-5 0-16,3-10 23 0,3-1 19 16,3-4 49-16,0-1-22 15,0 0-60-15,0 0 7 16,1 0-15-16,10 0 61 16,1-1 41-16,9-7-32 15,-2 2 5-15,1-5-47 16,-1-3-18-16,-4 4 5 15,0-5-16-15,-3-1-14 16,-2-3-55-16,-1-2-103 16,-3-23-79-16,0 6-74 0,-4-1-54 15</inkml:trace>
  <inkml:trace contextRef="#ctx0" brushRef="#br1" timeOffset="37450.872">10586 17781 687 0,'0'0'159'0,"0"0"-125"16,0 0-34-16,0 0 25 15,0 0 41-15,3 105-12 16,-3-70 1-16,0 0-23 16,0-4-25-16,0-7 10 15,0-5-17-15,0-8 1 16,0-5-3-16,0-6-48 15,0 0-17-15,0-10-1 0,6-9-16 16,2-1 34-16,-2-1 4 16,6 2 21-16,-3 3 25 15,0 3-10-15,1 5 10 16,1 2 14-16,2 6 16 16,-1 0 37-16,0 0 15 15,6 14-24-15,-3 3 23 16,1 4-23-16,-2 6 24 15,2 3-4-15,-4 1-24 16,3 4 20-16,-5 2-12 16,-1 3-27-16,-2-1 6 15,-1 2-35-15,-4-7 7 16,1-1-2-16,-3-5-11 0,0-9-12 16,0-3-76-1,-5-6-60-15,-6-2-130 0,-1-5-351 16</inkml:trace>
  <inkml:trace contextRef="#ctx0" brushRef="#br1" timeOffset="37645.325">10697 18231 806 0,'0'0'230'15,"0"0"-116"-15,0 0-82 16,0 0 13-16,0 0 26 15,0 0-39-15,0 0-6 16,33-35-26-16,-25 35 0 16,0 0 0-16,3 0-112 15,-1 0-115-15,-4 0-154 0</inkml:trace>
  <inkml:trace contextRef="#ctx0" brushRef="#br1" timeOffset="38995.7149">10870 17917 439 0,'0'0'168'0,"0"0"-89"0,0 0 10 15,0 0 5-15,0 0 15 16,0 0 25-16,0 0-11 16,0-5-37-16,0 1 14 15,0-3-38-15,0-2-31 16,4 0 6-16,4-2-36 16,2-1 19-16,2 1-1 15,0 1-19-15,3-3 26 16,4 2-19-16,-2 0-1 15,2-2 7-15,-1 2-6 16,0 1 1-16,3-1 8 16,-3 1-16-16,-2 1 32 0,-1-1-32 15,1 0 6-15,-2 3 28 16,1-1-33-16,-3 1 13 16,-3 2-14-16,1-1 8 15,-1 4-10-15,0-2 2 16,-1 2 0-16,-1-2 0 15,-1 3 4-15,-3 1-4 16,-1-3 6-16,-2 3-5 16,0 0 24-16,0 0-15 15,0 0 5-15,0-1 30 16,-10 1-44-16,-3 0 8 16,0 0-9-16,-5 0 1 15,0 0-1-15,-6 0 0 16,5 0 0-16,-4 0-1 15,-1 0-2-15,2 0-3 0,-2-3 6 16,3-3 0-16,0 0-3 16,4-1 3-16,3 3 0 15,5-2-7-15,2 2 17 16,2 1-10-16,2 1 0 16,2 0 2-16,-1 1 2 15,1 1 2-15,1-2-6 16,0 2 0-16,0 0-3 15,0 0 2-15,0 0 1 16,0 0-25-16,0 0 23 16,4 0-15-16,5 0 17 15,3 0-6-15,0 0 12 16,1 0-6-16,2 0 0 0,2 0 0 16,-1 0 6-16,2 0-5 15,2 0-1-15,-3 0 0 16,3 0 11-16,-4 3-9 15,0 1-2-15,-2 1 0 16,-1 1-3-16,-2-3 3 16,-2 2 0-16,-3 0-1 15,1 1 10-15,-2 4 0 16,-2 3 10-16,-2 2 4 16,-1 5 24-16,0 3-38 15,0 2 0-15,-3 5 3 16,-6-1-6-16,-3 0 7 15,3-1-13-15,-1-5-50 16,-5 0-108-16,6-10-178 16,-1-4-503-16</inkml:trace>
  <inkml:trace contextRef="#ctx0" brushRef="#br1" timeOffset="39738.7279">10738 17884 45 0,'0'0'496'0,"0"0"-382"16,0 0-36-16,0 0 4 0,0 0 32 15,0 0-7 1,0 0-7-16,-4 2-18 0,4-2-41 16,0 0 2-16,6 0-8 15,8 0 19-15,2-7 28 16,2-2-31-16,6 1 5 16,-1 0 11-16,0-3-47 15,-2 4 15-15,0 0-12 16,-2 1-15-16,-2 0 25 15,-1-2-33-15,-3 3 10 16,-2-2 4-16,4-1-12 16,-5 3 15-16,0 1-17 15,-2-2 0-15,3 3 3 16,-5-1-3-16,1 3 0 16,-4-3-1-16,0 3 10 0,-2 0-12 15,1 1 3-15,-1 0 0 16,-1 0-6-16,0 0 7 15,0 0-1-15,0-1 0 16,2 1 9-16,-1 0-7 16,1-3-2-16,-1 3 0 15,1 0 3-15,-2 0-2 16,1 0-1-16,-1 0 0 16,0 0-20-16,0 0-4 15,0-2-47-15,0 2-65 16,-1 0-22-16,-7-3-431 15,-1 2-3-15</inkml:trace>
  <inkml:trace contextRef="#ctx0" brushRef="#br1" timeOffset="40290.2529">10761 17640 631 0,'0'0'240'16,"0"0"-169"-16,0 0-28 15,0 0-43-15,0 0 14 16,0 0 34-16,0 0 53 0,25 0 34 16,-8 2-52-1,-2 0-9-15,4 2 5 0,-2-4-36 16,3 0-6-16,0 0 7 15,1 0-32-15,1 0 21 16,2 0-33-16,-2 0 6 16,-1 0-3-16,0 0 4 15,-2 0-7-15,-2 0 0 16,1 0 9-16,-3 0-10 16,1 0 1-16,-1 0 0 15,0 2-4-15,-2-1 5 16,1 2-1-16,-2-3 3 15,-3 0 7-15,1 0-5 16,-4 0-5-16,0 0 0 16,-1 1-12-16,-4-1 13 0,-1 1-1 15,0 1 0-15,0 4 13 16,0 4-3-16,-1 1 48 16,-10 8-12-16,-1 0 15 15,0 1-39-15,0 3 10 16,-1-2-21-16,2 1-4 15,1-2 4-15,1 0-11 16,3-5 0-16,0 0-13 16,6-10-23-16,-2-1-75 15,2-3-58-15,-3-1-80 16,2 0-78-16,-5-2-279 0</inkml:trace>
  <inkml:trace contextRef="#ctx0" brushRef="#br1" timeOffset="40740.076">10831 17849 715 0,'0'0'180'0,"0"0"-54"16,0 0-15-16,0 0-11 16,0 0 9-16,0 0-8 15,0 0-57-15,-3-7-2 0,3 5-40 16,0 1 5-16,7-2 6 16,9-3 2-16,3-4 49 15,5-1-2-15,-2-3-50 16,2-1 14-16,-2 1-25 15,-1 2 0-15,-4 1 8 16,-3 2-8-16,-3 4-1 16,-2 0 0-16,-4 4 11 15,-1-2-19-15,-3 3 8 16,-1 0 0-16,0 0-11 16,0 0 8-16,0 0 2 15,0 0-36-15,0 0-81 16,0 9-36-16,-5 1-153 0,-1 2-391 0</inkml:trace>
  <inkml:trace contextRef="#ctx0" brushRef="#br1" timeOffset="44508.992">29926 16493 831 0,'0'0'195'15,"0"0"-102"-15,0 0-34 16,0 0-4-16,0 0-10 16,0 0-29-16,-3-3 13 15,3 3-4-15,0 0-2 16,2 0 32-16,-1 0-23 0,2 0 4 15,0 0 5-15,2 2-25 16,1 4 29-16,3 4-20 16,-2 3-16-16,2 3 24 15,2 1-30-15,0 3 14 16,0 2-5-16,1-1 0 16,1-1-10-16,1 1-2 15,2-3 0-15,-1-4 5 16,5-4 2-16,-1-4-4 15,1-6 9-15,-1 0-11 16,0 0 20-16,-2-4-21 16,-1-8 1-16,-4-1-8 0,-1-1 7 15,-3-1-25-15,0 0 9 16,-4 2-32-16,1 3 48 16,-2 4-8-16,-2 3 7 15,1 3-9-15,-1 0-15 16,3 5 3-16,-1 12 21 15,2 3-4-15,0 4 5 16,-2 5 6-16,1-1-4 16,2 2 57-16,1-3-58 15,-1-3 14-15,0-6-2 16,2-4-4-16,-2-3 1 16,3-3-10-16,-2 0 0 15,2-4 13-15,3-3-12 16,0-1 10-16,0 0-4 15,3 0 4-15,-1 0 0 0,-1-4-11 16,-3 0 6-16,-1 1-15 16,0 1 9-16,-3 2-7 15,0 0 6-15,2 8-16 16,0 7 8-16,1 7 9 16,4 0 0-16,-2 3 13 15,3 0-5-15,-1-5-7 16,1-2 11-16,-1-6-6 15,2-6 10-15,-1-5-6 16,0-1 0-16,1-3 43 16,3-11-41-16,-1-2 23 15,2-4-6-15,-1-1-29 16,-3 2 27-16,-1 5-22 0,-3 4-4 16,-5 3-2-16,-1 5 1 15,-4 2-1-15,1 0 0 16,-2 0-34-16,1 0 34 15,2 5-56-15,-3 3-63 16,0 1-63-16,0-2-184 16,0-2-456-16</inkml:trace>
  <inkml:trace contextRef="#ctx0" brushRef="#br1" timeOffset="46085.7599">31342 14421 785 0,'0'0'267'16,"0"0"-104"-16,0 0-8 0,0 0-79 15,0 0-21-15,0 0-30 16,0 0-15-16,-1-3-20 15,1 3 8-15,0 8 2 16,4-1 19-16,-1 1-19 16,2 2 17-16,-2 0 9 15,0 1-25-15,0 0 20 16,0 1-21-16,2 1 0 16,2-1-8-16,-1 0-8 15,1-3-88-15,8-2-101 16,-3-2-207-16,-1-3-191 0</inkml:trace>
  <inkml:trace contextRef="#ctx0" brushRef="#br1" timeOffset="46360.05">31618 14475 916 0,'0'0'305'0,"0"0"-136"15,0 0-21-15,0 0-2 16,0 0-79-16,0 0-23 16,0 0-44-16,-3 2 9 15,-10 7-8-15,-4 4-1 16,-6 2 0-16,-7-1-6 16,-3 1-78-16,-3 1-80 15,-13 2-108-15,10-4-347 16,6-6-41-16</inkml:trace>
  <inkml:trace contextRef="#ctx0" brushRef="#br1" timeOffset="46550.518">31276 14553 674 0,'0'0'208'16,"0"0"-87"-16,0 0-108 16,0 0 61-16,0 0 94 15,0 0-59-15,16 101-21 16,-9-66-49-16,-2-2-23 15,-1-1 6-15,-3-3-15 0,1-7-2 16,-2-4-5 0,0-5-9-16,0-5-22 15,0-2-56-15,0-4-42 0,0-2-17 16,0-2-84 0,0-9-152-16,0-1 37 0</inkml:trace>
  <inkml:trace contextRef="#ctx0" brushRef="#br1" timeOffset="47313.471">31298 14716 142 0,'0'0'238'0,"0"0"-16"16,0 0-16-16,0 0-9 16,0 0-40-16,0 0-84 15,0 0-40-15,26-51-7 16,-5 48-23-16,4-1 32 16,4 4 10-16,-2-3-44 15,3 3 35-15,1 0-30 0,-1-1-4 16,-2 1 8-16,-1 0-4 15,-3-2-6-15,-5 2 0 16,-7 0 10-16,-1 0 1 16,-7 0-11-16,0 0 1 15,-2 0-2-15,-2 0-5 16,0 0 6-16,0 3 9 16,0 7-9-16,0 4 38 15,-2 0-16-15,-5 4 4 16,0 3 34-16,-1 1-43 15,2 0 21-15,-2-1 6 16,0 3-28-16,-1 1 35 16,-3 1-32-16,2 0 32 15,-1-1-3-15,-1-5-48 16,3-4 14-16,-1-3-10 0,-3-6-4 16,-1-3 0-16,-4-4-72 15,0 0-58-15,-3-6-34 16,2-10-57-16,2-6-70 15,3-5-89-15,2 1 108 16,2-1 169-16,6 2 103 16,1 5 62-16,3 3 90 15,0 7 9-15,4 2-12 16,9 1-26-16,3 5-19 16,0 0 14-16,4 2-64 15,-2 0-27-15,0 0 11 16,-6 8-38-16,-2 2 0 15,-7 1-1-15,-3 1-29 0,0 4 18 16,-16 0-66-16,-4 2-64 16,-5-3-5-16,-1-2 13 15,3-3 86-15,6-5 48 16,4-2 15-16,7-1 104 16,3-2 76-16,3 1-26 15,0 0-84-15,3 1-69 16,10 0 42-16,10 3 44 15,2-1-37-15,3 1-11 16,4-3-42-16,-4 2-11 16,0-4-1-16,-5 0-34 15,-4 0-95-15,-4 0-116 0,-8 0-95 16,-5-6-39-16</inkml:trace>
  <inkml:trace contextRef="#ctx0" brushRef="#br1" timeOffset="47598.74">31497 14741 515 0,'0'0'227'0,"0"0"-141"16,0 0-28-16,0 0-38 16,0 0-11-16,0 0 59 15,0 0 7-15,0 61 47 16,0-29-28-16,0 6-25 0,0 8 31 15,-1 4-62 1,-8 1 9-16,0 2 110 0,-1-4-125 16,2-5-12-16,1-9-15 15,4-5 4-15,0-8-18 16,1-9 9-16,1-3-40 16,1-5 0-16,0-2-65 15,-2-3 3-15,-1 0-13 16,-1-8-171-16,-1-4-352 0</inkml:trace>
  <inkml:trace contextRef="#ctx0" brushRef="#br1" timeOffset="47829.0909">31168 15096 39 0,'0'0'740'0,"0"0"-496"16,0 0-57-16,0 0-91 15,0 0-25-15,0 0 75 16,0 0-31-16,111-8-23 16,-69 7-36-16,-1 0-36 15,2-1 18-15,-4 2-38 16,-3 0 0-16,-7 0 0 16,-2 0-67-16,-6 0-60 15,-4 0-59-15,3 0-106 16,-6 0-197-16</inkml:trace>
  <inkml:trace contextRef="#ctx0" brushRef="#br1" timeOffset="48565.15">31857 14721 751 0,'0'0'262'16,"0"0"-93"-16,0 0-40 15,0 0-67-15,0 0-9 16,0 0-18-16,0 0-34 16,58-24 11-16,-40 22-12 15,3 0 2-15,-2 0 11 0,5 2-13 16,2-2 0-16,0 2 0 15,3-2 9-15,-5-1-9 16,0 2 0-16,-5 1 0 16,-6 0-3-16,-5 0 3 15,-2 0-5-15,-5 0 4 16,-1 0 2-16,0 0 1 16,0 0 18-16,0 0 5 15,0 0 29-15,0 0-27 16,0 0-9-16,0 0-8 15,0 0 0-15,0 0-7 16,0 0-3-16,0 0 1 16,0 0-1-16,0 0 0 0,0 0 0 15,0 0-1-15,0 0-15 16,-1 2 16-16,-9 6 4 16,-1 4-1-16,-1 1 6 15,-4 1-9-15,-2 1 0 16,-2 2-1-16,-4-1-1 15,-1 1 1-15,-2 1-24 16,-1-4-30-16,4-2 8 16,3-3-20-16,3-5 59 15,6-4 0-15,5 0 16 16,1 0 8-16,0-5 30 16,6-3 9-16,0 1 39 15,0 2-49-15,6 1-25 0,7 0-13 16,5 1 4-1,0 0-11-15,3 3 0 0,0 0 1 16,-3 0-9-16,-1 0-11 16,-4 0-81-16,-4 0-37 15,-9-3-131-15,0 0-85 16,0 1-192-16</inkml:trace>
  <inkml:trace contextRef="#ctx0" brushRef="#br1" timeOffset="48850.361">31841 14750 611 0,'0'0'102'0,"0"0"86"0,0 0 10 16,0 0-7-16,0 0-44 16,10 89-63-16,-5-66-4 15,-5 1-31-15,0 2-27 16,0 3 16-16,-2 4-22 15,-10 4-10-15,-6 1 40 16,0 1-45-16,-6 2 6 16,1-5-6-16,0-1 11 15,4-3-11-15,1-9-1 16,6-5-60-16,6-8-27 16,1-6-69-16,5-4-1 15,0 0-44-15,0-4-327 0</inkml:trace>
  <inkml:trace contextRef="#ctx0" brushRef="#br1" timeOffset="49568.4649">31721 15124 614 0,'0'0'260'16,"0"0"-89"-16,0 0-47 16,0 0-2-16,82-22-28 15,-46 13-65-15,4 0 7 16,3 2-21-16,-2-2-14 15,-2 2 3-15,-8 0-4 16,-6 2-19-16,-9 3-25 16,-8-2-44-16,-8 4 15 15,0 0-41-15,-16 0-15 16,-14 2-54-16,-6 8 11 0,-6 3 38 16,1 1 86-16,3 1 38 15,10-2 10-15,7-2 7 16,8-3 44-16,8-3 64 15,5-4-17-15,0-1 29 16,8 0 3-16,11 0-4 16,5 0-33-16,2 0-54 15,2-5-26-15,-1 0 1 16,-2 0-14-16,-4 1 0 16,-6 2-7-16,-5 0-17 15,-7 2 23-15,-3 0-30 16,0 0 31-16,-10 6 3 15,-8 7 11-15,-6 3 8 16,-4 2-2-16,1 1-20 0,2 3 22 16,6-2-8-16,5 1-1 15,3-2 40-15,7 0-3 16,2-2 1-16,2-3-15 16,0-3-35-16,6-2 30 15,9-5-14-15,6-3-6 16,6-1-4-16,3-1-7 15,1-10-86-15,-1-6-20 16,-3 1-1-16,-6-1 66 16,-7-3 9-16,-4 4 32 0,-6 3 5 15,-4 3 50 1,0 4 75-16,0 4-25 0,0 2-51 16,0 0-17-16,0 4-37 15,0 10 0-15,0 3 32 16,0 1-5-16,4 2 27 15,-1 0 0-15,0-2-28 16,2-1 18-16,-1-3-8 16,-1-4-28-16,0-5 14 15,-1 0-22-15,-1-5-6 16,1 0-56-16,1 0-100 16,9 0-28-16,-3-9-181 15,1-1-512-15</inkml:trace>
  <inkml:trace contextRef="#ctx0" brushRef="#br1" timeOffset="50084.089">32512 14766 544 0,'0'0'223'0,"0"0"-31"16,0 0 28-16,0 0-71 16,0 0-59-16,0 0-4 15,0 0-67-15,-24-58 4 16,39 54-19-16,6 1 7 15,4-1 0-15,5 4 5 16,4-2 5-16,2 2 28 0,2 0-30 16,0 0 6-16,0 0-19 15,-4 0 5-15,-1 0-8 16,-6 0-3-16,-7 2-39 16,-8 0-31-16,-6 1-100 15,-6-1-81-15,-13-1-8 16,-8 1-112-16</inkml:trace>
  <inkml:trace contextRef="#ctx0" brushRef="#br1" timeOffset="50379.272">32491 14722 821 0,'0'0'223'16,"0"0"-180"-16,0 0-10 0,0 0 12 15,0 0 81-15,0 80-11 16,0-41-30-16,-6 7-25 16,-6 3 3-16,-4 5-33 15,-5-1 31-15,-4 1-24 16,0-2-36-16,2-4 20 16,0-4-15-16,7-5-6 15,3-4 0-15,4-12-24 16,4-6-25-16,3-8-59 15,2-8-33-15,4-2-1 16,9-14-117-16,2-1-317 0</inkml:trace>
  <inkml:trace contextRef="#ctx0" brushRef="#br1" timeOffset="50598.6909">32549 14893 687 0,'0'0'219'0,"0"0"-177"16,0 0-17-16,0 0 73 15,0 0-49-15,0 0-27 16,0 0 21-16,3 87-43 16,-3-73 10-16,0 0 5 15,0-6-13-15,-1 0-4 16,-1-3-26-16,-1-1-134 0,2-4-115 15,-1 0-77-15</inkml:trace>
  <inkml:trace contextRef="#ctx0" brushRef="#br1" timeOffset="51111.342">32585 14902 436 0,'0'0'156'16,"0"0"-71"-16,0 0 58 15,0 0-35-15,0 0-21 16,0 0-41-16,0 0-44 16,85-36 20-16,-74 34-9 0,-4 1-3 15,2 1 17-15,-3 0-6 16,0 0 31-16,0 0 0 16,0 0-46-16,3 0 21 15,-2 0-26-15,1 0-1 16,2 0 21-16,-2 0-21 15,-4 1 0-15,1 1 0 16,-4-2 3-16,-1 2-4 16,0-2 1-16,0 2 0 15,0 0 4-15,0 0-4 16,0 3 26-16,-4 3 27 16,-2 3-35-16,-2 2 15 15,1 3-20-15,1 2-11 16,1 2 26-16,1 1-27 15,1 1 27-15,0-3 3 0,0-1-30 16,-1-4 22-16,1-1-16 16,0-2-6-16,-1-4 10 15,1-3-4-15,-1-1-3 16,-1-2 21-16,-3-1-25 16,-1 0 0-16,-2 0-74 15,-4 0-83-15,-4-10-145 16,2-1-250-16,2-3 63 0</inkml:trace>
  <inkml:trace contextRef="#ctx0" brushRef="#br1" timeOffset="51471.379">32584 14949 518 0,'0'0'144'16,"0"0"41"-16,0 0-15 0,0 0 14 16,0 0-70-16,95-24-64 15,-80 24-10-15,-5 0-39 16,-2 4 1-16,-3 2-2 15,-5 2-18-15,0 4 12 16,-2 1-7-16,-13 3-7 16,-6-1-25-16,-4 0-42 15,0 0-53-15,-1-7 7 16,4 2 7-16,4-5 37 16,7-2 66-16,7-1 23 0,2-2 76 15,2 0 24 1,0 0-31-16,12 0-7 0,6 0-10 15,6 0 35-15,0 0-32 16,3 0-9-16,-2 2-9 16,-3 1-26-16,-3 1 8 15,-5-2-13-15,-3 2 0 16,-7-2-11-16,-4 1 5 16,0-1-43-16,-3 3 20 15,-15 2-21-15,-25 8-142 16,3-3-106-16,1 1-263 0</inkml:trace>
  <inkml:trace contextRef="#ctx0" brushRef="#br1" timeOffset="52108.647">32522 15163 525 0,'0'0'204'0,"0"0"1"16,0 0 6-16,0 0-100 15,0 0-45-15,88-16-13 16,-74 16-51-16,-4 0 22 15,-7 0-24-15,-3 0-11 16,0 2 10-16,-6 7 2 16,-10 1 13-16,-2 1-14 15,3 0-23-15,3-2 7 16,3-2-15-16,5-4 12 16,1-2 18-16,3 1 1 15,0-2 0-15,0 2 5 16,9 2-4-16,4 1 33 0,2 2-22 15,1 0-9 1,0 2 11-16,-2 0-6 0,-3 2-7 16,-4 0 1-16,-1-2 5 15,-5 0 22-15,-1 1 10 16,0-3 3-16,0 1 12 16,-11 1-29-16,-3-2 4 15,0-2-16-15,0 0-6 16,-1-3-14-16,2-1-19 15,-1-1-73-15,2 0-16 16,0 0-91-16,-2-1-32 16,-2-9 20-16,-1-1 72 15,-2-1 55-15,-1 1 61 16,-1-3 30-16,4 7 29 16,4-1 40-16,6 6 91 0,4-2 61 15,3 3-43-15,0-1-42 16,10-1-77-16,15-1 25 15,7-1 63-15,5 0-42 16,6-1-9-16,-1 3-37 16,-1 0-33-16,0 2 31 15,-5 1-38-15,-5 0-4 16,-5 0-1-16,-10 0-12 16,-3 0-2-16,-7 0 0 15,0 0 4-15,-1 0-14 16,1 0-47-16,4-3-63 15,8-8-96-15,0 1-194 0,-3-2-266 16</inkml:trace>
  <inkml:trace contextRef="#ctx0" brushRef="#br1" timeOffset="52519.572">33325 14854 728 0,'0'0'246'0,"0"0"-136"16,0 0 20-16,0 0-52 16,0 0-18-16,0 0-39 15,0 0-8-15,16 25 9 16,-16-14-20-16,-5 1-2 0,-9-1 0 16,-5 5-18-1,-5-4-53-15,-6 3-90 0,0-3-83 16,3 0 3-16,3-6 55 15,5-2 122-15,7-1 64 16,6-3 58-16,3 0 148 16,3 0 50-16,0 0-55 15,9 0-88-15,10 0-42 16,6 0 35-16,4 0-22 16,4 1-52-16,6 2 17 15,-3-1-34-15,2 1-15 16,-3 0 14-16,-2 0-7 15,-7-3-6-15,-8 0-1 16,-7 0-59-16,-8 0-39 16,-8 0-76-16,-12 0-162 0,-6 0-232 15</inkml:trace>
  <inkml:trace contextRef="#ctx0" brushRef="#br1" timeOffset="52806.78">33161 15016 101 0,'0'0'709'0,"0"0"-528"16,0 0-40-16,0 0-47 16,0 0 2-16,0 0 48 15,0 0-43-15,-13 67-19 16,7-39-21-16,-3 4 33 16,-5 8-20-16,-1-1-34 0,-5 4-9 15,0 0 13-15,-4 1-43 16,2-5 10-16,1-3-8 15,6-8 6-15,3-6-18 16,6-9-56-16,5-8-56 16,1-5-37-16,4-5-51 15,11-12-170-15,-1-2-193 0</inkml:trace>
  <inkml:trace contextRef="#ctx0" brushRef="#br1" timeOffset="52979.327">33060 15202 674 0,'0'0'284'0,"0"0"-133"16,0 0 20-16,0 0-41 15,104-23-9-15,-67 18-30 0,2 3-46 16,4-1-1-16,-4 0-42 16,-3 2-2-16,-5 1 0 15,-5 0 0-15,-7 0-76 16,-7 0-78-16,-8-3-98 15,-2 0-160-15,-2 1-303 0</inkml:trace>
  <inkml:trace contextRef="#ctx0" brushRef="#br1" timeOffset="53195.7449">33328 15047 644 0,'0'0'254'0,"0"0"-173"0,0 0 4 15,0 0 41-15,0 0 9 16,0 0-20-16,-43 87-63 16,38-62-4-16,0-1-23 15,3-1-23-15,1-6 22 16,1-3-24-16,0-8 0 16,0-1-48-16,13-5-107 15,10-1-52-15,-1-10-316 16</inkml:trace>
  <inkml:trace contextRef="#ctx0" brushRef="#br1" timeOffset="53562.789">33462 15111 682 0,'0'0'215'0,"0"0"-76"16,0 0-7-16,0 0-35 0,0 0 19 15,0 0-28-15,0 0-47 16,15 34 1-16,-15-22-41 15,0-3 0-15,-7 4 20 16,-13-1-20-16,-6 3-2 16,-6 1-23-16,3-2-66 15,2-3 0-15,6-3-30 16,6-2 14-16,6-4 72 16,6 0 34-16,3-2 47 15,0 0 27-15,7 0-55 0,9-2 10 16,6 0-14-16,3 0 16 15,2 1 13-15,0 1-43 16,-4 0 15-16,-1 0-16 16,-6 0-1-16,-7 1 0 15,-6 3-89-15,-3 4-61 16,-18 4-5-16,-8 1-157 16,-2-1-262-16</inkml:trace>
  <inkml:trace contextRef="#ctx0" brushRef="#br1" timeOffset="53890.882">33245 15373 107 0,'0'0'490'0,"0"0"-347"15,0 0-23-15,0 0 28 16,0 0-18-16,0 0-75 0,95 0 0 16,-75 0-10-16,-3 0-16 15,-3 0 18-15,-4 0-16 16,-4 1-2-16,-1 4 0 15,-2 3-29-15,-3 2 28 16,0 2 0-16,0 5-17 16,0 0 34-16,-9 2-37 15,-5 2 0-15,1-2 7 16,-3 0-14-16,-1-1 15 16,-2-1-16-16,0-3 8 15,-1-3 6-15,-1-1-14 16,1-3-22-16,3-3-49 15,3-4-58-15,2 0-35 0,8-1-85 16,1-12-48-16,3-1-32 16</inkml:trace>
  <inkml:trace contextRef="#ctx0" brushRef="#br1" timeOffset="54104.31">33264 15395 497 0,'0'0'326'15,"0"0"-98"-15,0 0-77 16,0 0-66-16,0 0 11 15,0 0 16-15,0 0-21 16,36 67-47-16,-21-44 20 16,4 1-32-16,5 0 16 15,3 2 2-15,1 1 34 0,2-1-29 16,1-2-44 0,1 0 2-16,-3-3-4 0,1 0-9 15,-4-2-16-15,-7-5-78 16,-4-3-97-16,-14-1-31 15,-1-5-281-15,0-3-338 0</inkml:trace>
  <inkml:trace contextRef="#ctx0" brushRef="#br1" timeOffset="73717.859">2764 8541 345 0,'0'0'136'0,"0"0"-69"16,0 0 26-16,0 0 9 15,0 0 11-15,0 0 28 16,3-1-23-16,-3 1-16 15,2 0-34-15,-1 0-56 16,5-2 0-16,2 2-12 16,5 0 0-16,5 0-6 15,3 0 7-15,1 0-1 16,2 0 0-16,2 0 10 16,2 2-12-16,3 4 2 15,1-1 0-15,2 1-10 16,0 0 12-16,-1 0-2 15,-2 0 0-15,2 0 13 16,0-2-12-16,0 0-1 0,1 0 0 16,0 2-10-16,4-2 17 15,2 0-7-15,2 2 0 16,-2 0 15-16,3 1-13 16,-1 1-2-16,0 1 0 15,-1-1-9-15,0-1 16 16,-2 2-7-16,1-2 0 15,-1-2 12-15,-2 3-12 16,5-4 0-16,1 1 0 16,5 0 7-16,-2 0 0 15,6 1-7-15,-4 1 5 16,4 2 6-16,0 1-5 16,1-1-6-16,2 1 0 0,0 1-7 15,0-4 13 1,2 2-6-16,0-4 0 0,-1 3 14 15,-2-4-7-15,4 4-7 16,-3 0 0-16,-1-1 19 16,1 1-10-16,2 2-9 15,4-1 0-15,2 2 16 16,1-3-16-16,2 0 0 16,1 1 0-16,0-2-3 15,-2 0 12-15,-2-1-9 16,4 0 6-16,-1-1 2 15,1-2 20-15,-1 0-14 0,1-2-5 16,-2 0 30-16,-2 1-37 16,3-1 15-16,-5 1-9 15,3 0 5-15,0 2-4 16,2-2-9-16,4 2 0 16,3-1-2-16,-3 0 10 15,2-1-8-15,-2 1 0 16,-3 0 14-16,-1 0-11 15,-2 1-3-15,2 1 0 16,-1 0-11-16,3 1 18 16,1 1-7-16,2 2 4 15,-1-2 11-15,4 2-7 16,-2-3-8-16,16 2 0 0,9-2-6 16,-3 0 12-16,-12-3-6 15,-12-1 0-15,-10-2 13 16,7 0-10-16,21 0-3 15,11 0 0-15,12 0-5 16,0-5 14-16,-20 2-9 16,-17 1 3-16,-5 1 10 15,14 0-16-15,13-1 3 16,13-2 0-16,-9 0-12 16,-11-4 18-16,-3 2-6 15,0-2 0-15,-1-3 12 16,6-1-14-16,0 0 2 15,1-1 0-15,1 1-5 16,-1-1 15-16,1 0-10 16,1 3 0-16,0-2 6 0,0 2-12 15,-3 0 6-15,-2 2 0 16,-4 1-10-16,-2-2 17 16,-1 3-7-16,-3-2 0 15,6 0 7-15,-2 1-5 16,-12 0-2-16,-10 1 0 15,10 0-2-15,10-4-1 16,13 0 3-16,10 0 0 16,-8 4 6-16,-25 1-9 15,-11 3 3-15,-9 0 0 16,-3 1-6-16,11-1 5 16,22 1 1-16,22-3 0 0,13-2 9 15,5-4-2 1,-9 1-7-16,-9-5 0 15,-9 3-7-15,0-2 4 0,0 2 3 16,-3 2 0-16,-2-1 7 16,-1 1-7-16,-1 2 0 15,1 2 0-15,3-1-6 16,3-1 15-16,0 0-9 16,0-2 0-16,0 0 7 15,1 2-8-15,-2-2 1 16,-1 2 0-16,-5-1-9 15,2 5 6-15,-4-1 3 16,-1 2 0-16,2 1 13 0,1-2-13 16,3 2 0-1,-1-1 0-15,1 1-10 0,-1-2 20 16,-3 1-10-16,1-1 0 16,-2 1 2-16,-1 0-7 15,-12 0 5-15,-14 2 0 16,-11-1-7-16,-5 1 14 15,9 0-7-15,8 0 0 16,9 0 8-16,-1 0-10 16,2 0 2-16,0 1 0 15,0 3-9-15,-2-2 14 16,-1 0-5-16,-2-1 0 16,-1-1 7-16,-4 0-8 15,1 0 1-15,-2 0 0 16,-1 0-12-16,-2 2 16 0,-2-2-4 15,2 1 0-15,-3-1 9 16,0 2-16-16,-3-1 7 16,-1 1 0-16,-2 0-1 15,-1 1 4-15,-5 0-3 16,-1-3 0-16,-3 4 6 16,-1-2-9-16,0 1 3 15,-4-1 0-15,0 1-8 16,1 1 17-16,-2 0-9 15,-1 2 0-15,0 0 7 16,-2-3-8-16,1 3 1 16,-1-3 0-16,-2 0-9 15,-4 0 15-15,-6-3-6 0,-3 1 0 16,-4-1 3-16,-5 0 22 16,-2 0 36-16,-1 0 42 15,0 0 2-15,0 0-69 16,0 0-5-16,0 0-31 15,0 0 5-15,0 0-20 16,0 0 15-16,0 0-4 16,0 0-4-16,0 0-46 15,0 0 34-15,0 0 7 16,0 0-18-16,0 0 19 16,0 0-33-16,0 0-56 15,-3-3-31-15,-2-1-202 16,-2 0-320-16</inkml:trace>
  <inkml:trace contextRef="#ctx0" brushRef="#br1" timeOffset="78573.873">17357 3062 527 0,'0'0'79'15,"0"0"-49"-15,0 0-2 16,0 0-7-16,0 0-35 16,0 0 28-16,7 11-8 15,-2-4 33-15,-2 2-19 16,0 0 2-16,1 4 21 16,-1 2-30-16,3 0 35 15,-3 4-3-15,0 5-9 16,2 1 12-16,-2 3-27 0,-2 4 40 15,2 3-6-15,-1 5-55 16,-1-2 43-16,1 1-40 16,-2 4 8-16,1 0 4 15,1 0-8-15,-2 1 24 16,1-2 8-16,3-1-39 16,-2-1 23-16,2 0-23 15,-1 3 1-15,0 0 10 16,0 4-10-16,0 0-1 15,-3 1 0-15,0-1 6 16,0 3-6-16,0 2 39 16,0 0-17-16,-7 1 13 15,-1-3-34-15,1-3-1 0,1-4 3 16,3-3 10 0,-1-2-4-16,1-5-9 0,1-2 0 15,-1-1-12-15,1-1 13 16,1 2-1-16,-2 5 3 15,-1 3 12-15,-1 3-12 16,1 5-3-16,-1 2 1 16,1 0 9-16,-2 1-10 15,1 0 0-15,1-6 0 16,1 0 18-16,0-2-17 16,0-7-1-16,1-5 0 15,-2-1-7-15,1-3 8 16,0-2-1-16,0 1 7 0,1 3 3 15,1 1 6 1,-2 5-10-16,3 1-6 0,0 2 28 16,-1 0-27-16,1 0-1 15,0-4 3-15,0 0 13 16,0-4-22-16,-2 1 6 16,-1-3 0-16,2-2-3 15,-1 0 9-15,1 3-6 16,-1 1 0-16,2 2 16 15,0 5-14-15,0 1-2 16,0 6 0-16,0 1 12 16,0 0-11-16,0 0-1 15,2-2 3-15,-1-4 12 16,1-2-8-16,-2-3-7 0,0-4 1 16,0-1 2-16,0-4-2 15,0-1-1-15,0 3 3 16,0-1 13-16,0 1-14 15,0 0-2-15,0-1 0 16,0 0 8-16,0 1-8 16,0 1 15-16,0 2-7 15,0 0 4-15,-2 1-2 16,1 1-10-16,-1 0 0 16,1-1 0-16,-1 1 6 15,1-4-6-15,-1-1 0 16,0 0 14-16,2-4-13 15,0 2-1-15,0 0 0 0,0 2-2 16,0 4 2-16,-1 1 0 16,1 2 0-16,-2 3 13 15,-1-1-10-15,2-1-3 16,-3-1 0-16,1-3-1 16,0 1 1-16,-2 1 0 15,1 0 0-15,-1-4 14 16,1-1-8-16,-3-3-6 15,2-3 0-15,-3 2-10 16,2-1 17-16,-1 3-7 16,-3 3 0-16,1-1 12 15,-1 2-19-15,0 0 7 16,1-2 0-16,0 0-6 16,1 0 7-16,0-2-1 15,0 3 0-15,1 2 18 0,0 2-16 16,1 1-2-16,1-1 0 15,1 1 9-15,-1-2 3 16,0 0-12-16,2 1 0 16,-2 0 14-16,0 0-2 15,2-1-12-15,-1 0 0 16,1-2-1-16,-2 3 14 16,2 2-13-16,-1-1 13 15,0 4 0-15,-1-1 1 16,2-3-14-16,0 3 0 0,0-3 8 15,0 3 5 1,0-1-9-16,0 0-1 16,-3-3 7-16,2-5 0 0,-1-3-10 15,1-5 0 1,1-1-1-16,-2-5 7 0,3-4-6 16,1 1 10-16,-1-1-4 15,2-1 19-15,0 0-25 16,-1 0 1-16,1-1 6 15,0 0-6-15,0 2-1 16,0-3 2-16,0 1 13 16,0 4-4-16,0-2 8 15,0 2-19-15,0 1 18 16,0-2-10-16,0-1-8 16,0-4 0-16,0-2 14 0,0-2-7 15,0 1-7-15,0-2 0 16,0 0 23-16,0 0-23 15,0 0 25-15,0 0 10 16,0 0-33-16,0 0 22 16,0 0-24-16,0 0-3 15,0 0-9-15,0 0 3 16,0 0 9-16,0 4 0 16,0 0 6-16,0 1-6 15,0-1 0-15,0-1 0 16,0 2-9-16,0-1 9 15,0 2 0-15,0 3 0 16,0-1 15-16,0 4-17 0,0 4 2 16,0 1 0-16,0 1-10 15,0 3 17-15,0 1-7 16,0 0 0-16,0-1 9 16,0 3-8-16,-2-4-1 15,-2-1 0-15,3 3-17 16,-2-1 18-16,1 1-1 15,-1-1 0-15,2-1 9 16,-1 2-10-16,-1 2 1 16,0 2 0-16,2 3-8 15,-2 2 8-15,0 1 0 16,-1-1 0-16,1 2 15 16,-1-4-19-16,1 1 4 15,0-1 0-15,2-1-8 16,-4 0 16-16,2 0-8 0,-1-3 0 15,-3 2 1-15,1 1 4 16,-3-2-5-16,-1 5 0 16,-1 1-9-16,0 4 3 15,-2 2 6-15,1 0-1 16,0 1 12-16,-3 1-11 16,3-1 0-16,-3 0 0 15,2 4-12-15,-2 1 18 16,0-1-6-16,-1 2 0 15,2 1 7-15,-2 0-6 16,1 1-1-16,-1 4 0 16,0 1-14-16,2-2 16 0,0 0-2 15,2-3 0-15,0 3 6 16,3-3-2-16,0 2-4 16,0-3 0-16,0 2-13 15,2 0 19-15,-1 1-6 16,0 0 0-16,0 1 9 15,-1-2-11-15,0-5 2 16,2-1 0-16,1-4-10 16,0-4 16-16,1-2-6 15,0-3 0-15,2 1 10 16,1-1-13-16,0-2 3 16,1 5 0-16,1-1-13 15,-2 3 14-15,1 0-1 0,-1-1 0 16,1 3 12-1,-2-1-12-15,0 4 0 0,-2 0 0 16,1 3-5-16,-2-1 7 16,2-4-2-16,1-3 0 15,0-2 9-15,0-3 2 16,-1 0-11-16,3-1 0 16,-1 0-11-16,1 0 14 15,1 0-3-15,-2 3 0 16,1 1 8-16,1 2-9 15,0-1 1-15,0 0 0 16,0 1-10-16,0 0 18 16,0 3-8-16,0 0 0 0,0 2 11 15,0-2-10 1,4-1-1-16,-1-3 0 0,1 1-9 16,0 1 14-16,-2 2-5 15,1 1 0-15,0 4 9 16,-2 2-9-16,2 1 0 15,1 3 0-15,-2 1-8 16,-1 0 16-16,1 2-8 16,-1 0 0-16,2 0 9 15,2 0-14-15,-1-4 5 16,3 0 0-16,0-3-6 16,-1 1 15-16,1-4-9 15,1 0 0-15,0 0 9 16,0-2-8-16,-2-2-1 15,0-3 0-15,-3-3-10 0,0-4 14 16,1-3-4-16,-2-2 0 16,-1-1 6-16,-1-1-4 15,2-3-2-15,-2-1 0 16,0 2-10-16,0-3 15 16,0-1-5-16,0 1 0 15,0-2 8-15,0 4-11 16,0-3 3-16,0 2 0 15,0-2-10-15,0-1 18 16,0-3-8-16,0-4 0 16,0-2-6-16,0-4-10 15,0 0 10-15,-2 0-25 0,-5 0 9 16,-21-33-90 0,1-2-276-16,-9-4-515 0</inkml:trace>
  <inkml:trace contextRef="#ctx0" brushRef="#br1" timeOffset="81140.011">898 12623 644 0,'0'0'165'0,"0"0"-90"0,0 0 13 16,0 0-23-16,0 0-59 15,0 0 14-15,0 0-14 16,64-46-5-16,-37 39 18 15,6 3-17-15,6 2-2 16,5 2 26-16,10 0-25 16,7 0 25-16,3 0 12 15,9 0-17-15,14 0 37 16,11 0-39-16,17 0-4 16,3 0 21-16,-3-6-36 15,-5 0 23-15,-8 2-10 16,2 0-4-16,4 4 21 15,2 0-30-15,4 0 7 0,11 0 15 16,3 4-22-16,0 4 23 16,2 0-23-16,0-2 9 15,4 1 2-15,-1-3-10 16,1-1-1-16,0 2 15 16,2-1-9-16,-1 0 10 15,-4 2-12-15,-3 0 8 16,-6-3-7-16,1 3-4 15,-4 1-1-15,-4 1 0 16,-3 5 10-16,1 3-10 0,1 0 0 16,4 4 2-1,-2-2-7-15,0 2 5 0,-5-3 0 16,-2-2-2-16,-5-5 14 16,-1-2-11-16,-9-3-1 15,-3-3 1-15,-3-2-4 16,0 0 3-16,3 0 0 15,2 0 0-15,-2 3 6 16,-2 1-6-16,-4 2 0 16,-3-1 1-16,2-2-5 15,2-3 5-15,1 0-1 16,1-2 3-16,0-8 12 16,-3-2-12-16,0-2-3 15,0 2 0-15,3-1-5 16,3 1 5-16,0-4 0 0,-2 5-1 15,0-3 6-15,-3 0-5 16,5-1 0-16,3-2 0 16,2-4 3-16,2-1-3 15,-4 0 0-15,-3 1 0 16,-1-1 14-16,1 6-14 16,3-1 0-16,-2 3 0 15,-1 2-12-15,-4 2 12 16,-2 0 0-16,0 1 0 15,1-3 9-15,8 0-9 16,0-4 0-16,0-3 0 16,0 0-1-16,-1-1 1 15,-1 1 0-15,4-1 0 0,-1 4 6 16,-1 0-7-16,-1 6 1 16,-5-1 0-16,0 2-12 15,1 3 12-15,4 1 0 16,5-1 0-16,2 0 12 15,2-2-12-15,5-2 0 16,1 3 0-16,6-5-9 16,1 2 6-16,0 0 3 15,-3-2 0-15,0 0 12 16,4 0-12-16,2 4 0 16,2-3 0-16,2 3-3 15,9 0 3-15,6-2 0 16,11-3-1-16,7 1 8 15,3-1-9-15,2 0 2 0,-2 3 0 16,-4 3-4-16,-2 1 5 16,-3 3-1-16,-3 0 0 15,-4 2 10-15,-5 1-2 16,-5 0-8-16,-1 0 7 16,-1 0 2-16,-1 0 1 15,1 0-10-15,2 0 0 16,0-3 17-16,-5-1-17 15,-6 2 0-15,-12 0 0 16,-3 2-2-16,-11 0 3 16,-15 0-1-16,-19 0 3 15,-14 0 13-15,-6 2-16 16,6 1 0-16,4 2 0 0,7-1-6 16,-4-1 6-16,-3 0 0 15,-6-1-1-15,-5 0 13 16,-3-1-11-16,-7 3-1 15,-8-2 0-15,-2 2-12 16,-5-2 11-16,-4 1 1 16,-1-1 0-16,-4-1 15 15,1 3-16-15,-3-2 1 16,1 0 0-16,-1 1-9 16,1-2 9-16,1 1 0 15,1-1 0-15,1 1 18 16,1-1-19-16,3 0 1 15,4 1 0-15,5-2-2 0,2 0 11 16,3 0-9 0,3 0 29-16,2 0-28 0,0 0 38 15,-1 1-39-15,-3 2 1 16,-6-3 2-16,-6 3-3 16,-5-2 0-16,-4-1 8 15,-5 0 2-15,-1 0 59 16,0 0 20-16,0 0-40 15,0 0 27-15,0 0-69 16,-4 0 11-16,2 0-18 16,1 0 10-16,1 0-23 15,0 0 5-15,0 0-40 16,0 0 46-16,0 0-52 0,0 0 36 16,0 0 17-1,0 0-4-15,0 0-2 0,0 0 7 16,0 0-6-16,0 0-3 15,0 0-36-15,-6 0-9 16,-1 0 7-16,-7 2-110 16,1-2-50-16,1 4-321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46:01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6162 2957 1045,'-4'-10'184,"1"6"-121,-3-3-63,5 6-10,2 2-149,-2 0-15,-2 9 115,3 2 46,-7 3-65,0 40-141</inkml:trace>
  <inkml:trace contextRef="#ctx0" brushRef="#br0" timeOffset="452.025">5890 2879 577,'-5'-3'333,"4"3"-160,-5-3-103,4 4-70,2 1-87,0 2-48,-1 7-6,1 4-48,-9 48-157</inkml:trace>
  <inkml:trace contextRef="#ctx0" brushRef="#br0" timeOffset="1575.09">5897 2647 474,'0'2'620,"0"-1"-552,3 6-68,-3 0 0,3 4 21,-2-1 65,-1-1 7,-1 5-26,-6-1-22,-5 13 0,-13 11-22,-14 15-4,-10 10-2,1-1-16,6-12-1,18-17-21,10-13-28,13-14-76,6-3-2,5 2 82,8 2 28,9-1 17,7-4-1,5 2 0,-2-2 2,-6 1 2,-11 6-2,-5 0 1,-8 6 4,-7-1 13,-9 13 43,-12 15 7,-12 10-39,-7 2-6,-4-4-18,10-12-5,14-13-1,11-12-3,8-5-68,5-1 14,6 0 18,6 4 27,6 2 5,1-3 6,3 1 0,2 2 1,-4 2-2,-2 3 1,-6 3-10,-8 6 11,-9 7 18,-14 11 8,-15 14-14,-9 8-2,-13 3-10,0-6-27,-2-6 14,1-11 13,12-12 10,13-16 22,9-5 23,12-11 16,9-2-71,6-2-9,9-1 9,15-11 19,20-4 10,15-15-7,55-30-5,11-13-7,-95 56-4,-3-1-5,34-19-1,-18 9-36,-10 0-84,-16-1-129,-1-64-378</inkml:trace>
  <inkml:trace contextRef="#ctx0" brushRef="#br0" timeOffset="1769.101">6252 2906 231,'0'3'850,"3"-2"-754,8 4-88,4 9-7,7-2 47,5 4 15,2-4-12,9-5-24,1-7-12,5-3-4,1-11-11,-2-9-27,-2-1-156,20-54-194</inkml:trace>
  <inkml:trace contextRef="#ctx0" brushRef="#br0" timeOffset="2089.119">6450 2671 1221,'5'9'134,"4"5"-134,5 13-2,3 17-4,-6 7 6,-5 12 7,-6 5 14,-8 14-3,-11 4-12,-11-3 0,-8-8-6,-3-21-99,8-21-31,11-20 89,10-17 41,9-12 41,10 0-7,6-2-19,10-3 2,9 8 1,9-1 39,6 0 1,8 2 2,-3 1-21,-3 3-19,-4 6-7,-12 0-11,-13 2-2,-6 2-33,-11 0-158,-13 6-146,-74 38 67</inkml:trace>
  <inkml:trace contextRef="#ctx0" brushRef="#br0" timeOffset="2470.141">6387 3589 520,'5'17'129,"0"1"-2,2 15-32,1 2 11,0-3-1,-3-9-25,-3-7-29,-2-6-12,-2-7-5,2 0-1,-1-6-1,2 0-5,1-7-27,7-16-102,10-11-21,11-10 82,9-4 31,1 6 9,1 15 1,-6 12 2,-2 11 22,-3 14-2,-6 5 62,0 14-6,-5 6-22,-6 3 19,-8 4-24,-6 0-9,-9-2 16,-9-2 7,-4-1-17,-9-6 6,-4-3-6,0-10-23,2-4-13,3-11 3,-1-7-15,6-6-61,6-9-71,6-5-128,38-86-230</inkml:trace>
  <inkml:trace contextRef="#ctx0" brushRef="#br0" timeOffset="2651.151">7356 2884 1020,'2'1'299,"-1"6"-262,5 3-28,2 6 0,-1 3 12,1 7 2,-1-1-23,-1 5-50,-2 2-169,-21 52-281</inkml:trace>
  <inkml:trace contextRef="#ctx0" brushRef="#br0" timeOffset="2830.161">7270 3605 1339,'1'1'360,"2"2"-312,0 0-48,5 3-1,2 3 1,-1-2 0,4 2 2,4 1 5,2-3-7,3-1-81,3-2-121,34-7-491</inkml:trace>
  <inkml:trace contextRef="#ctx0" brushRef="#br0" timeOffset="3921.224">9283 2839 647,'0'4'329,"-2"3"-256,1 9-46,-2 10 12,-4 18 56,-3 22 17,-6 20-2,-17 76-23,-14 27-30,-2 5-29,41-143-13,3-16-9,-1-7-5,2 27-1,2-22 0,4-11-31,-1-15-44,2-5-36,4-11-49,24-101-175</inkml:trace>
  <inkml:trace contextRef="#ctx0" brushRef="#br0" timeOffset="4520.258">9339 2788 1083,'0'0'260,"0"0"-169,0 3-91,2 8-25,5 3-2,3 9 14,1 12 13,2 12 16,2 10 19,3 15 4,2 12 10,4 8 28,0 6-19,0 2-17,-1-8-28,-4-6 1,2-12 1,-4-14 19,-1-10-8,-2-15-10,-6-13-16,-1-12 0,-5-6 7,2-8 31,0-15 67,8-23-20,6-25-58,21-79-27,0-31-3,2-17-49,-19 56-20,1 31 16,-16 62 35,-2 11 8,0 9 13,2-29 2,-1 19-1,-5 15 8,-1 11-1,-1 7-8,1 4-22,1 4-11,5 12 4,2 12 5,8 18 24,3 19 24,0 15-4,-2 11 13,-2 4 12,-3 0-2,-1-3 7,1-3-11,-4-4-5,2 5-16,0-5 6,0-12-3,1-9 0,-4-15-9,1-16-10,-4-8 5,1-9-7,-2-8-4,-3-3-86,0-5-93,-2 1-182,-51-45-946</inkml:trace>
  <inkml:trace contextRef="#ctx0" brushRef="#br0" timeOffset="13353.763">10810 2995 1064,'-4'-5'231,"2"3"-99,-4-8-30,6 6-27,4 3-36,6-3-33,23-4-6,18-10 0,66-13 2,31-2-1,-107 27 1,-3 2-1,35-8 0,-15 5 5,-10 0-6,-11 7 0,-12 0 0,-8 0-36,-5 0-66,-4 0-108,-8-22-96</inkml:trace>
  <inkml:trace contextRef="#ctx0" brushRef="#br0" timeOffset="13607.778">11235 2608 980,'1'7'162,"-1"2"-149,2 16-13,1 11 0,0 6 12,-1 13 37,-4 10 29,-4 12 3,-4 11 18,-24 67-43,13-101-11,-17 50-21,-11-4-3,3-13-8,9-19-5,11-21-8,14-24-20,8-16-76,8-14-15,40-86-203</inkml:trace>
  <inkml:trace contextRef="#ctx0" brushRef="#br0" timeOffset="13789.788">11450 3109 612,'5'20'98,"-1"0"91,8 19-39,1 8-48,0 4 24,4 0-24,-3-3-3,7-2-45,2-3-32,4-3-8,2-7 2,5-10-16,2-11-99,5-18-195,60-96-679</inkml:trace>
  <inkml:trace contextRef="#ctx0" brushRef="#br0" timeOffset="14243.814">12403 2547 1104,'0'3'288,"0"7"-276,2 18-12,-1 24 0,-1 19 1,-3 71 32,-8 60 9,-3 41 1,-7-123-14,8-11-8,-3 7-8,12-73 34,-2-5 10,2-11-35,-1 26-10,1-22-10,4-13 5,0-14 16,0-8 74,-4-6 17,-5-15-79,-3-19-35,-9-20-113,2-15-118,-9-66-112,11-17-181,15-11 199,-2 143 325,2 9 36,2 11 178,0-10-22,-3 14-129,2 15-63,1 4 0,-5 16 62,-1 13 61,-3 9 18,-11 4-9,-6 1-44,-6-4-32,-6-2-22,-1-2-16,9-12-18,10-14-117,14-14-243,64-55-106</inkml:trace>
  <inkml:trace contextRef="#ctx0" brushRef="#br0" timeOffset="14397.823">12449 3296 458,'24'2'233,"-3"2"-13,22 9-16,-2 7-43,-4 5-29,-7 9-42,-5 7-26,-6 0-7,-6 2-25,-6 3-29,-2-9-3,-1-8-86,2-14-128,26-30-160</inkml:trace>
  <inkml:trace contextRef="#ctx0" brushRef="#br0" timeOffset="14731.842">13524 2873 1274,'0'0'276,"3"0"-179,3 0-46,12-3-7,9-2 34,16-3-6,15-2-32,3-2-16,5-2-13,-5 3-5,-4 6-5,-5 2-1,-6 3 1,-4 0 0,-12 3-1,-6 0-6,-2-1-29,-5 2-56,-4 0-49,2-1-64,-9 7-166,-23 9-252</inkml:trace>
  <inkml:trace contextRef="#ctx0" brushRef="#br0" timeOffset="14987.8569">13430 3547 712,'2'3'536,"4"-2"-470,7 7-56,15-1 46,9 0 83,14-4 44,5 0-16,9-3-46,2-3-38,-1-3-31,3 1-16,-5-7-19,3 2-8,-3-2-2,-3-3-5,-10 1-1,-12 4-1,-17 4-9,-12 4-60,-8 2-166,-19-5-278</inkml:trace>
  <inkml:trace contextRef="#ctx0" brushRef="#br0" timeOffset="15987.914">15755 2295 864,'-1'-3'326,"1"6"-172,-2-3-115,2 1-39,0 5-18,0-2 6,2 1 12,-1 8 1,1-3 8,1 3 2,2 0-5,-1 3-5,-1-4 8,2 2-3,-2 2 3,-1-1-9,-4 3-32,0 0-118,-1-1-91,-4 9-113</inkml:trace>
  <inkml:trace contextRef="#ctx0" brushRef="#br0" timeOffset="17301.989">15561 2691 586,'-2'-1'237,"2"1"-63,-3-2-36,2 2-37,2 0-25,-1 0-7,3 0-22,-3 0-22,6 0-13,9 0-11,12-3 7,10-2 5,5 0-1,1 1-1,-9 0-10,-7 4 0,-10 0 0,-7 0 1,-4 2-2,-3-2 0,-1 4 0,-2-1-12,1 9 4,-2 9 8,-3 13 2,-5 18 10,-5 18 6,-18 67 15,-10 40-2,-2-11-11,32-125 4,6-9-23,-1-7 8,-2 24-8,6-14-1,3-15 1,3-4 8,0-6-7,3-7 4,5-5 3,8-6 12,13-11-5,13-7-16,12-7-86,7-4-235,78-34-439</inkml:trace>
  <inkml:trace contextRef="#ctx0" brushRef="#br0" timeOffset="17638.008">16359 3267 1017,'-5'-7'363,"-1"0"-162,-7-5-62,-2 2-79,-4 9-39,-7 11-21,-2 3-1,-1 13-12,3 4 5,6 2-7,8 6 2,9 1 11,11 0 1,12-1-5,13-2 6,9-4 0,7-4 1,-1-7 0,-2-4 0,-8-6 7,-10-4-8,-13 1 0,-9-4 1,-6-3-1,-4 2 26,-8 1 28,-17 5-24,-8 5-18,-11 0-12,6-3-53,10-7-139,21-53-535</inkml:trace>
  <inkml:trace contextRef="#ctx0" brushRef="#br0" timeOffset="18736.071">17584 2647 791,'-1'-2'481,"1"2"-305,1-2-92,2 2-65,13-2-18,18-5 46,19-3-8,68-9-3,42-10-18,14 3 0,-86 19-12,-60 5-2,-7 6-4,-4 0-73,16 4-85,-12 5-139,-20 26-210</inkml:trace>
  <inkml:trace contextRef="#ctx0" brushRef="#br0" timeOffset="18925.082">18118 2631 919,'-8'0'240,"2"6"-131,-10 2-68,-4 11-25,-10 15 26,-12 15 39,-10 16-16,-7 11-26,-4 10-20,0 3-8,7-1-10,10-17-1,15-18-87,12-19-120,16-16-324</inkml:trace>
  <inkml:trace contextRef="#ctx0" brushRef="#br0" timeOffset="19306.104">17899 3066 674,'7'20'102,"2"3"7,5 28 5,0 8 18,-2-5-34,-7-8 34,-4-12-74,-5-7-14,2-9-4,0-10-13,0-8 15,2-11 44,3-11-86,6-22-80,14-22-13,16-16 15,12-4 54,-2 15 0,-4 21 23,-11 26-8,-12 21-19,-3 20-8,-3 21 36,2 11 6,0 19 28,-5 3-5,1-4 2,-5-8-1,-3-18-3,-6-10 5,-2-7-2,-5-12 4,-13-2 91,-18-4-28,-19 1-67,-58-3-30,72-8-1,-37-6-53,20-12-50,16-13-109,44-124-275</inkml:trace>
  <inkml:trace contextRef="#ctx0" brushRef="#br0" timeOffset="19511.1149">18950 2206 1291,'0'8'159,"2"11"-159,1 12-9,1 15 9,2 4-13,1-2 8,3-7-103,6-12-15,8-11-73,4-12-55,64-44-34</inkml:trace>
  <inkml:trace contextRef="#ctx0" brushRef="#br0" timeOffset="19841.1339">19402 2292 1102,'0'0'191,"-3"4"-154,-4 8-29,-13 10 8,-12 8 55,-13 10-1,-18 7-26,-10-4-31,-55 27-13,-21-4-175,-2-13-94,119-50 23,13-5 8,8-5 127,-15-3 81,20-8 30,6-1 8,2 8 122,-1 1 40,2 5-61,4 1-56,6 2-14,7 2 48,14 2 46,16 2 11,17-2-9,56 4-18,16-9-57,-98 0-37,-4 1-10,35-4-5,-13 0-8,-14 0-34,-13 3-120,-9-12-296</inkml:trace>
  <inkml:trace contextRef="#ctx0" brushRef="#br0" timeOffset="20952.198">18976 2634 1015,'-2'0'319,"2"0"-223,-2 3-96,1 0-4,-2 4-14,-8 3 18,-5 13 37,-7 8-1,-4 5-16,-2-1-15,7 3-5,4-5-10,12-4-58,9-2-50,9-9 64,11-2-8,5 2 25,0-9 36,2-1 2,-8-1-2,-7-2 2,-7-3 5,-6 1 10,-6-2 61,-5 5-11,-15 6 9,-10 11-44,-13 14-23,2 4-2,10-3-6,16-6-24,17-8-4,11-6 11,6 0 8,9-6 9,4-6 0,4-5-21,0-5-16,-2 1 2,-13-4 25,-4 4 4,-10 3-21,-8 6-73,-9 7 100,-3 9 14,-10 9 11,-1 1-2,0 8 11,3 3-1,6-8-21,8-2-11,6-4 23,8-9 12,6-1-24,3-9 5,12-8 14,7-10 44,12-16-9,11-12-34,3-13-31,2-10-1,1 0-79,-6-12-115,-3-7-59,47-144-283,-83 170 127,-15 37 409,-2 8 237,1 3 4,-3-3-68,-3 8-109,0 9-16,-4 12 6,-3 9 41,-4 12-16,1 2-13,5 4-24,8-10-28,4-7-11,7-10 6,9-11 27,8-11 12,12-8 4,5-9-20,-4-3-13,-3-2 5,-7 1-9,-17 8 2,-4 6 16,-7 5 30,-4 4-33,-2 0-29,-10 4 18,-3 6-4,-7 10-13,0 8-2,0 8-2,7 4 2,0-3 0,4-2-9,2-3 9,3-5 0,8-10-12,3-5-7,7-6-17,6-4 36,11-8 21,12-4 21,11-13-41,11-3-1,4-8-6,-1-5-36,-1-4-21,-8 5 15,-19 5 28,-14 16 19,-10 10-15,-12 13-22,2 4 28,2 13 10,4 5 84,3 7-12,-1 1 6,5-1-20,-5 0-34,3-2 5,-5-7-19,1-1 5,-3-9-4,1-4-11,-4-3-82,2-9 24,-1-6-128,20-60-339</inkml:trace>
  <inkml:trace contextRef="#ctx0" brushRef="#br0" timeOffset="21363.221">20976 2176 1776,'-1'-4'230,"1"4"-217,-2-2-13,-8 12-136,-17 12 136,-14 11 8,-26 13 5,-61 39-13,-31 13 9,117-66-9,6-5-36,-29 24-76,26-20-104,20-14-75,13-12 7,8-6 151,9-9-22,7-6-92,7-2 235,3 0 12,2 8 117,-9 10-30,-2 12 36,-2 10-20,-2 10 1,1 12 31,-5 12 15,-5 8-17,-6 5-2,-4 5-67,-7-5-13,-7-5-16,1-6-34,-2-19 20,5-8-21,6-17-37,4-14 23,13-20-82,56-109-529</inkml:trace>
  <inkml:trace contextRef="#ctx0" brushRef="#br0" timeOffset="21581.234">20964 2579 1263,'2'7'201,"1"9"-180,1 16-21,-4 16 0,2 17 8,2 6 13,6 9 18,10 2-11,7 1 20,10-6 5,8-9 40,3-19-29,4-8-16,3-15-25,2-11-22,3-17-2,-2-20-38,-1-22-234,45-157-642</inkml:trace>
  <inkml:trace contextRef="#ctx0" brushRef="#br0" timeOffset="21769.245">21510 2608 898,'-15'-3'835,"3"9"-721,-25 7-95,-12 26-17,-64 55-1,-35 40 6,114-90-5,7 1-1,-24 48-1,14-9 0,16-14-101,10-15-101,11-17-164,21-19-404</inkml:trace>
  <inkml:trace contextRef="#ctx0" brushRef="#br0" timeOffset="22295.275">22446 2341 1223,'0'6'237,"0"4"-235,-2 15-2,0 19 0,-10 25 13,-4 16 26,-19 66-22,-13 14 14,2-6-5,38-124-11,5-7-15,-1-15 0,1 19-33,3-25-49,7-20 22,45-123-460</inkml:trace>
  <inkml:trace contextRef="#ctx0" brushRef="#br0" timeOffset="22805.304">22641 2370 667,'13'-7'337,"0"3"-187,19-8-72,6 12 27,8 8-13,2 3-31,1 8-22,-4 2-18,-3 6-6,-8 0-9,-6 3-6,-7 4-8,-11-1 8,-7 8 6,-9 4 13,-16 6 40,-15 9 28,-20 6-21,-52 43-30,67-79-15,-38 25-21,7-16-20,19-22-86,14-20-70,13-21-37,15-17-61,12-21 65,15-12 5,13-4 174,13 5 30,8 15 134,-2 16-28,-2 17-13,-3 15-18,-5 12-18,-7 8-54,-12 9-3,-6 7-37,-18 8 37,-14 10 15,-24 8-15,-19 8-53,-54 31-128,79-68 41,-26 24 140,21-21 18,22-10 60,15-9-30,9-1-24,4 4 66,6 1 98,13 6-23,11-3-8,13-4-76,11-6-54,10-9-7,5-13-20,45-28-174,-80 20-179,142-129-135</inkml:trace>
  <inkml:trace contextRef="#ctx0" brushRef="#br0" timeOffset="23112.321">22997 1990 712,'-2'0'674,"2"5"-674,-2 16 0,0 20-22,-7 16 22,0 21 0,-8 6 1,-4 12 11,-19 58 0,-12 11-12,-13 20 0,36-69 51,21-71-21,4 0-13,4-5-7,0 34 13,8-13-17,11-16 13,11-10 13,11-15 10,15-10 15,58-20-35,41-38 31,24-49-16,-74 19-37,-11-1-13,-56 43-145,-9 2-76,53-111-476</inkml:trace>
  <inkml:trace contextRef="#ctx0" brushRef="#br0" timeOffset="23296.332">24117 2347 1190,'2'4'202,"-2"0"-197,0 7-5,-2 3-59,-4 8 59,-12 5 5,-10 1-5,-13 10-68,-5-3-160,-3 1-84,-45 38 23</inkml:trace>
  <inkml:trace contextRef="#ctx0" brushRef="#br0" timeOffset="23532.346">23841 2654 7,'4'3'216,"5"-3"-51,9 3-43,11 1-46,2 8-22,2 7-39,-6 10-15,-7 7-15,-14 12-8,-12 3 23,-20 14 45,-12 6 50,-14 8-37,-8 2-13,4-14 18,14-18 11,20-22 32,14-16 8,11-11 21,2 0-63,7-1-19,13-9 55,19-2-44,16-11-32,54-38-32,13-22-135,0-11-180,-50 19-50</inkml:trace>
  <inkml:trace contextRef="#ctx0" brushRef="#br0" timeOffset="23730.357">24990 1969 1111,'1'-3'309,"2"3"-276,0 5-33,-3 10-112,-9 14 53,-10 10 59,-16 15 42,-20 8 33,-11 7-33,-5-2-42,5-9-58,11-16-113,15-15-75,-39-20-71</inkml:trace>
  <inkml:trace contextRef="#ctx0" brushRef="#br0" timeOffset="23870.365">24502 2390 336,'11'-8'216,"-1"2"-42,17-10-6,8 3 16,19 2-20,9 2-62,59-10-20,21 3-38,-4 4-11,-56 10-33,-54 4-8,-4 2-112,-9 0-70,12 4-47,-41 11-138</inkml:trace>
  <inkml:trace contextRef="#ctx0" brushRef="#br0" timeOffset="24246.386">24746 2469 192,'-5'5'337,"2"2"-205,-5 7-25,-3 2 28,-2 0 48,-1 6-18,-6-4-48,3 3-44,3 0-25,1 0-12,6-2-12,4-1-24,6 0-6,6-1-10,9-4 15,15-4-5,14-6 5,15-9-143,57-13-63,20-23-99,7-10 15,-116 32 9,-5 6 218,-11 0 64,16-5 265,-19 5 67,-8 11-26,-11 3-83,2 3-91,-4 7-87,-10 10-21,2 3-9,-6 8-7,2 3-8,2 0 6,1-2-6,-4-2-42,2-6-96,-10-5-133,-63-1-270</inkml:trace>
  <inkml:trace contextRef="#ctx0" brushRef="#br0" timeOffset="24444.398">24913 2694 810,'-3'1'219,"0"12"-166,-8 3-28,-6 14 31,-7 12 35,-7 5 5,-8 6-24,-8 8-6,-1 3 12,2-4-54,13-11-24,13-19-25,14-15-136,18-15 11,5-18 59,16-14-185,111-101-36</inkml:trace>
  <inkml:trace contextRef="#ctx0" brushRef="#br0" timeOffset="24651.41">25033 2839 196,'12'-4'323,"-6"4"-133,9-4-98,-13 12-80,-9 4 37,-6 13 115,3 9-8,-3 9-63,3 2-45,15 4-23,13-4 19,13-3 68,8-12 5,8-9-4,0-14-19,-3-11-32,-3-9-28,0-9-14,-5-9-20,-9-3-12,-6-1-83,-13-8-67,-13 3-154,-67-79-477</inkml:trace>
  <inkml:trace contextRef="#ctx0" brushRef="#br0" timeOffset="24839.42">25020 2634 1027,'0'13'165,"0"0"-129,-2 18-34,-4 15 16,-3 5 25,-7 8 41,-4 8 23,-6 4-58,0 1-28,2 0-18,5-9-3,4-6-121,7-14-242,14 10-523</inkml:trace>
  <inkml:trace contextRef="#ctx0" brushRef="#br0" timeOffset="25411.453">26205 1963 688,'0'-3'372,"3"3"-185,-2-3-91,0 3-33,1 0-37,1 0-8,0-3 10,4 3-1,0 0-13,-1 0-14,-3 3 0,0 0-9,-1 3-3,-2 3-15,0-2-32,0 5-70,-5 5-18,-2-1-88,-36 24-250</inkml:trace>
  <inkml:trace contextRef="#ctx0" brushRef="#br0" timeOffset="25817.476">25889 2172 579,'0'0'381,"3"0"-244,-3 0-98,2 0 18,2 2 3,5 0-2,3 1 34,6 2-32,7-1-30,1 0-18,0-1-2,-3-3-10,-4 0-23,-2-3-79,-5 3-123,-8-4-116,-30-5-298</inkml:trace>
  <inkml:trace contextRef="#ctx0" brushRef="#br0" timeOffset="26059.49">25865 2192 642,'0'3'228,"-3"4"-178,-1 10-26,-3 15 52,0 9 25,-3 8 10,-2 8-42,0 2 7,-1 3-29,-4-1-19,1-7-8,3-9-13,5-13-7,3-12-51,7-12-102,1-8-50,6-15 103,47-64-245</inkml:trace>
  <inkml:trace contextRef="#ctx0" brushRef="#br0" timeOffset="26340.506">26003 2255 556,'3'-4'520,"4"3"-386,10-2-89,8 3 19,6 3 50,6-2-4,7 3 1,7-2-35,17-4-26,52-6-17,20 1-9,-106 3-11,0 4-11,28-1 4,-16 1-6,-12 5-6,-14 2-4,-10 3-23,-6 3 0,-4 5 7,-7 0 26,-6 10 9,-12 1 9,-15 3 8,-13 2-26,-14-3-69,-55 11-149,-13-10-251,-7-19-87</inkml:trace>
  <inkml:trace contextRef="#ctx0" brushRef="#br0" timeOffset="26560.518">26033 2433 147,'4'2'873,"-1"4"-790,4 10-59,1 8 18,-2 7-29,-4 4 17,-3 0 42,-5 3-13,-6-1 1,-5 0-12,-4 3-14,-2-7-17,1-9-4,6-5-13,8-11-63,8-10 2,13-12-139,51-70-446</inkml:trace>
  <inkml:trace contextRef="#ctx0" brushRef="#br0" timeOffset="26740.529">26144 2643 310,'0'8'222,"0"8"-36,2 11-51,2 6 14,10 5-25,2-1 22,13-4 4,8-5-30,7-6-44,5-5-25,5-9-19,-3-12-5,0-10-27,4-9-21,-4-10-74,0-7-109,36-81-328</inkml:trace>
  <inkml:trace contextRef="#ctx0" brushRef="#br0" timeOffset="26964.542">26552 2488 906,'0'0'279,"-3"7"-202,-8 9-76,-2 8 19,-7 16 37,-10 7 33,-5 7-39,-6 5 6,-9 8-15,-7 4-14,-10 9-11,0 1 4,1 3-14,5-14-7,13-9-32,10-22-61,15-15-39,9-20 39,8-11-108,24-84-326</inkml:trace>
  <inkml:trace contextRef="#ctx0" brushRef="#br0" timeOffset="27152.553">26232 2495 1130,'3'7'209,"2"6"-179,3 13-21,6 7-8,-5 2 11,2 5 0,3 1 5,5 0-16,9-5-1,13-5-100,7-8-218,105 6-526</inkml:trace>
  <inkml:trace contextRef="#ctx0" brushRef="#br0" timeOffset="27317.562">26783 2824 1165,'0'7'215,"-3"1"-188,0 14-15,-1 9 33,-5 10 21,-5 4-23,3 2-16,-5-2-13,-2-3-4,2-7-10,-7-11-19,-2-5-127,-56-17-372</inkml:trace>
  <inkml:trace contextRef="#ctx0" brushRef="#br0" timeOffset="27872.594">26432 3051 1092,'-1'13'148,"-1"5"-112,-4 21-12,-4 10 33,-2 5 35,-3 1-25,-1-5-29,1 0 8,1-13-10,5-10-24,3-13-10,8-7-1,1-10 26,0-7-27,2-4-53,2-14-88,0-10-10,-2-14-173,-5-10-252,-6 3 576,-5 8 162,2 19 99,0 19-74,-1 16-127,4 21-31,-1 13 28,-1 15 6,-1 1-3,6 0-9,5-6 0,6-6 22,3-10-20,3-4-20,8-7-20,5-8 11,8-12 8,6-7-20,4-9 0,-4-6-5,-2 0-7,-9-4-16,-9-1-14,-9-2-43,-6 0-43,-8 1 76,-2 3 40,-4 7 70,4 8 28,2 8-85,2 8-13,-4 4-10,-1 13 4,1 6 6,-2 3 5,-1 0 7,5 0 0,-2-6 1,4-7-13,3-3 0,-2-6-24,1-2-117,5-2-173,15-17-241</inkml:trace>
  <inkml:trace contextRef="#ctx0" brushRef="#br0" timeOffset="28655.638">27871 1947 1349,'0'0'233,"0"2"-184,1 2-49,1 3-13,1 8-1,0 5 8,-2 5-12,-3 2 3,-5-4 14,-8 3 1,-19-1-20,-16 5-125,-55 17-160,67-35-143,-29 7 241,15-12 207,28-7 149,16-3 193,19-3-174,12-2-65,20 3 11,18 0 12,61-2-4,29 7-47,4 3-20,-61 1-25,-10-1-9,-44-5-21,-9 4 0,-13 0-39,17-1-150,-27 9-278,-30 0 282,-146 2-501</inkml:trace>
  <inkml:trace contextRef="#ctx0" brushRef="#br0" timeOffset="28878.651">27609 2314 656,'3'7'317,"0"5"-281,2 15-27,1 17 52,-3 18 37,-5 15 20,-7 14-5,-21 63-29,-17 27 16,-11 5-47,11-61-31,27-89-7,9-9-10,5-13-5,-9 17-81,15-21-53,6-18 77,9-19-283,43-140-492</inkml:trace>
  <inkml:trace contextRef="#ctx0" brushRef="#br0" timeOffset="29046.661">27644 2541 961,'13'-7'255,"9"3"-144,23-2-53,15 6 1,4 3 2,8 4-22,1 0-16,-4-1-9,-5-3-13,-12 0-2,-16-6-41,-11 0-168,-17-32-273</inkml:trace>
  <inkml:trace contextRef="#ctx0" brushRef="#br0" timeOffset="29248.672">27905 2355 1172,'-5'17'119,"-2"7"-91,-6 27-17,-4 11-10,-7 5 8,0 4 10,-4 0 2,3-5-10,8-11-11,10-18-2,10-21-128,12-16 22,15-18-71,101-99-430</inkml:trace>
  <inkml:trace contextRef="#ctx0" brushRef="#br0" timeOffset="29533.689">28236 2347 829,'-3'4'357,"3"2"-276,-3 11-81,-2 13 14,-5 15-14,-6 6 34,-11 3-17,-8 1-16,-6-7-1,-4-3-47,-3-12-16,10-11-30,9-10 48,13-11 45,11-2 45,6-3 14,3-4 7,6-2-39,10 2 6,14-4-9,11 1-17,7 4 7,1 6-7,-8 4-7,-12 4 0,-13 2-38,-16 5-70,-17 2 14,-16 6 65,-127 50-274</inkml:trace>
  <inkml:trace contextRef="#ctx0" brushRef="#br0" timeOffset="29763.702">27741 3036 740,'16'-3'225,"5"0"-136,19 0 17,6 1-1,1 2-12,-3 5-34,-5 5-29,-7 9 4,-9 7-23,-6 1 7,-6 10-18,-10 2 0,-8 0 34,-8 5 23,-12-6-20,-12-4-8,-16-2-29,-6-5-48,-7-11-201,6-9-292,-59-41-163</inkml:trace>
  <inkml:trace contextRef="#ctx0" brushRef="#br0" timeOffset="29940.712">27765 3134 758,'16'3'274,"0"9"-116,20 9-58,5 13 34,8 11-31,1 2-44,7 6-11,-3 0 9,-6-8-12,-4 0-26,-8-6-19,-7-11-7,-12-8-76,-13-3-80,-19-4-509,-118-12 624</inkml:trace>
  <inkml:trace contextRef="#ctx0" brushRef="#br0" timeOffset="31168.782">15105 4418 600,'-4'0'496,"6"1"-392,2 2-104,8 8-1,12 5 1,16 2 6,20 4 0,60 7 6,55-16 0,34-10 4,-70-7-2,16 4-7,24-2-6,-1-1 5,14-1-6,21-5 11,14-3 1,-3 4 6,40-3 4,7-7 1,22 2 4,16 3-2,1 5 4,15 1-1,-1 7 2,1-11-9,-4 9 2,-5-18-10,1-7-2,-10 1-10,-17-2 0,-1 3 1,-19 6-1,6 8 8,-22 34-9,-16 6 0,4-2 1,-6 1-2,5 1 1,-6-7-1,-20-9-10,1-19-2,-28-11 1,-2-24 10,-2-18 2,-6-3-1,-13 8 1,-10 3 0,-9 11 0,-12 14 0,-17 7 0,0 10 0,6 1 1,-3 3-1,7 1 0,-5-1 8,3-4-8,-3-3 12,0 2-2,-10 8 1,-5-4-4,-12 3-1,-9 5-6,-48-1 2,0 2-2,-6 0 0,39 1 1,-9-4-1,-3 0 1,-2-4 0,1 1 5,-4-5 5,-3 0 1,-5-2 3,-3 2 12,-9 0-2,1 1-5,1 3-14,7 2 0,0 2 0,5 0-5,-2-2 0,-4 4 6,-6-2-7,-4 4 0,-5-1 0,-1 3-1,-7 0-1,2 0-8,-4 2-38,0-1-51,-5 2-123,9 2-291</inkml:trace>
  <inkml:trace contextRef="#ctx0" brushRef="#br0" timeOffset="31613.808">29380 3589 1496,'0'-7'230,"-1"7"-230,1-6-57,1 9-315,-1 0 72,-1 6 51,-17 10-47</inkml:trace>
  <inkml:trace contextRef="#ctx0" brushRef="#br0" timeOffset="35743.044">8651 2973 947,'-1'0'192,"-2"1"-155,-2 6-36,-8 14-1,-7 7 8,-10 20 34,-12 15 15,-8 11-24,-6 1-8,-1 6-1,3-5-9,8 6-9,12-6-6,19-5 0,13-6-1,12-1 1,13-6-12,2-3-24,1-10-9,-3-6 29,-1-7 10,-6-9 5,-7 2 1,1-1-1,-10 7 1,-10 11-18,-7 18-33,-15 13-24,-4 13-41,3 2-2,6-4 53,11-9 44,12-14 3,6-7-6,4-8 14,3-6 9,-3 2 1,4 6 1,1 14 79,-2 17 47,1 85-53,-11 58-28,-25 27 38,7-86-40,-5 8-25,5 12-7,13-4-10,9-59-2,6-14 8,-2-60-7,-1-4-1,5-9-59,4 36-151,21 12-157</inkml:trace>
  <inkml:trace contextRef="#ctx0" brushRef="#br0" timeOffset="36057.062">9092 5734 598,'1'0'212,"1"3"-187,5 10-17,-4 4 10,0 11 31,-3 8 56,-3 14 23,-7 8-20,-2 15-12,-5 13-12,-2 6-9,-2 6-35,0-13-23,0-8-5,2-23-2,7-13-10,4-16-9,4-12-46,2-12-2,2-15-27,6-15-224,3-26 7,47-195-47</inkml:trace>
  <inkml:trace contextRef="#ctx0" brushRef="#br0" timeOffset="36492.087">9138 5767 574,'1'-7'220,"1"4"26,4-7-114,-2 7-82,5 9-38,6 3 18,5 11 33,3 9 9,6 14-20,1 10 5,-1 13-4,4 3-19,-3 7 4,-8-3-14,-1-2 4,-7-11-7,-4-16-1,-1-15-14,-5-17 4,-2-12 19,2-18 62,9-28-5,23-80-86,30-80-3,-2-6-33,-30 105 3,-26 75 13,-3 10 20,-1 9 0,3-13 11,-5 15 3,-2 11-14,2 10-32,-2 5 7,6 15 25,4 18 12,3 8 6,3 15-11,-2 3 8,1 0-1,3 4-8,0-7 7,0-7-11,-6-5 7,-1-6 1,-7-12-1,-4-7-7,0-11-2,-2-9-60,1-6-81,2-8-81,25-32-272</inkml:trace>
  <inkml:trace contextRef="#ctx0" brushRef="#br0" timeOffset="36937.112">10588 5528 1209,'6'-12'263,"3"4"-143,18-14-72,0 5-8,5 1-2,-4 9-23,-10 5-14,-9 5-1,-5 7-19,-8 9-23,-9 7 30,-14 15 11,-20 8-86,-15 9-99,-11-4-78,-3-8 88,10-13 85,14-14 46,18-9 45,19-14 48,10-2 47,11 0-34,14-1-31,10-1 0,14 0 66,12 2 17,6 6-35,2 0-18,-1 0-18,-5 0-17,-11-4-13,-10 4-12,-10 0-13,-9-3-193,-20-7-263</inkml:trace>
  <inkml:trace contextRef="#ctx0" brushRef="#br0" timeOffset="37394.138">10528 5812 1108,'0'6'304,"2"2"-253,1 15-45,4 11 3,2 9 2,-5 7 70,-1 9 16,-4 7 14,-8 9-21,-6 10 8,-6-5-43,-4 1-29,2-7-14,-3-13-2,6-6-10,4-17-51,9-21-25,2-11 17,5-18 22,2-10-191,5-19-72,5-13 64,13-16 145,9-5 70,8-2 21,6 0 12,0 12 19,1 19 46,-6 11 22,-4 20-3,-9 15-33,-9 18 18,3 17 27,-4 14 13,0 15-23,-6 8-20,-1 2-27,-7-3 4,-6-8-20,-3-4 7,-7-4-23,0-9 5,-4-8-7,-5-9 1,-1-9-18,-4-11-12,0-11-98,1-13-107,9-23-163,11-167-742</inkml:trace>
  <inkml:trace contextRef="#ctx0" brushRef="#br0" timeOffset="37807.1619">11737 5447 1722,'0'3'220,"0"0"-220,-2 14-18,-5 11 12,-14 17 6,-10 10 17,-9 8 7,-8-2-9,-2 2 0,-5-1-3,-3-5-12,2-4-50,6-14-42,8-13-79,11-13-13,13-14-26,8-13-47,4-4 80,15-4 125,5 2 52,6 5 0,8 4 54,4 8 40,-1 16 28,-1 6 37,0 20-20,-4 16 26,-3 13-28,-7 21-20,-4 7-26,-6 0-35,-6-6-14,-6-7-3,-6-5-8,-3 3-10,1-14-15,3-17 0,3-19-6,5-18-60,4-17-28,3-17-172,13-122-534</inkml:trace>
  <inkml:trace contextRef="#ctx0" brushRef="#br0" timeOffset="38190.184">11787 5892 1591,'0'0'235,"9"3"-229,14-2-6,8-2-21,11-4 9,-2-2 12,2-5 1,-6 1-1,-4 0 0,-2 1 1,-6 8-1,-4 4-7,-9 10-7,-1 4 14,-4 9 29,5 11 7,0 15 2,-1 13-5,8 13-2,-6 15 5,1 4-18,0-2 2,0-4-5,-7-5 9,-3 8 7,-3-6-14,-5 3 2,-6-1-1,-2-19-4,1-13-8,2-18-5,3-19 7,5-10 2,-8-10-1,-4-10-9,-12-6-79,-6-9-169,-7-15-127,-78-114-355</inkml:trace>
  <inkml:trace contextRef="#ctx0" brushRef="#br0" timeOffset="38611.208">11783 6429 521,'-4'-7'828,"4"0"-663,-2-6-109,2 10-53,2-1-3,3 4-11,4 1 10,3-1 0,10 4 0,4 2-4,-1 4 4,2 3 1,-4-1 0,1 3 1,-2-4 11,2 1 10,-4-5-1,4 2 3,-6 0-4,-3-1-4,-5 2 13,-5-2 14,-5 3 32,-4 1 12,-5 2-18,-13 8-1,-10 4-16,-9 5-25,-3 0-10,1-7-7,10-9 5,9-7 8,9-4-14,2-4 3,0-3-7,3-6-5,0-9-39,3-17-78,2-12-90,10-13 26,4-4 53,7 4-11,6 13-68,-10 9-18,9 3-83</inkml:trace>
  <inkml:trace contextRef="#ctx0" brushRef="#br0" timeOffset="39211.242">13105 5971 975,'0'-1'479,"3"1"-374,1 0-102,8 3-2,3 3-1,3 4 12,3 2 1,-6 3-2,1 4-2,-6-1-9,-3 6-8,-5 11-92,-5 3-115,-46 75-312</inkml:trace>
  <inkml:trace contextRef="#ctx0" brushRef="#br0" timeOffset="39399.2529">13062 6596 1097,'4'5'107,"5"6"-76,4 3 10,4 4 40,0-5 15,-2 3-18,-1 0-32,0-3-19,-1 1-12,-1 1-15,0-5-30,-2-1-156,11-12-339</inkml:trace>
  <inkml:trace contextRef="#ctx0" brushRef="#br0" timeOffset="48025.746">14133 5529 1066,'-8'-9'157,"-1"1"-94,-7-8-34,-7 4 40,1 2 16,-3 5 1,-2 3-23,0 4-18,0 3-17,0 5-17,5 1-10,2 2-1,7 7 0,4-1-8,2 10 8,5 7-1,1 5 0,2 1 1,4-1-1,2 2 1,0 0-1,2-4 1,2 4-1,-3 3 1,-4 0 0,-4 3 0,-6 5 1,-15 8 8,-10 8 1,-20 9-10,-13 6-6,-10-1-13,10-14-23,14-18 1,26-15 2,21-22-85,13-1 67,11-4 57,11 5 33,8 9 15,11 11 55,5 19-16,-3 15-33,20 75-22,-24 60 5,-7 34 68,-36-37 5,-16 39-46,-13-33-25,-9-9-7,12-18-4,18-36-14,16-42-7,2-67-6,-1-12-1,4-8-42,20 9-118,13-33-140,88-166-476</inkml:trace>
  <inkml:trace contextRef="#ctx0" brushRef="#br0" timeOffset="48462.7709">15410 5395 1223,'-2'6'195,"4"1"-170,0 16-25,-2 11 0,0 11 15,-4 10 21,-3 2 9,-4 1 4,-3-2-16,-5-2-7,-1-5-14,0-9-3,4-15 0,8-10-9,3-10-15,3-7-41,6-8-116,16-76-546</inkml:trace>
  <inkml:trace contextRef="#ctx0" brushRef="#br0" timeOffset="48674.784">15668 5615 847,'6'13'102,"0"-6"-71,6 13 61,-3 2 20,-3 7 37,-6 1-37,-6 4-37,-7 1-21,-4 5-19,-4-4-15,4-13-20,7-8-49,7-12 19,9-17-48,11-19-234,11-17-26,73-139-17</inkml:trace>
  <inkml:trace contextRef="#ctx0" brushRef="#br0" timeOffset="48858.7939">15920 5371 199,'0'0'597,"0"2"-426,2 5-118,-2 15 11,7 15 43,-1 18-4,-1 14 16,1 8-19,-1 12-13,3 4 11,-5 7-40,-3-3-26,-3 0-16,-5-5-1,-1-9-4,2-23-5,1-22-6,2-25-83,5-23-22,24-139-625</inkml:trace>
  <inkml:trace contextRef="#ctx0" brushRef="#br0" timeOffset="49039.804">16520 5300 1346,'5'5'373,"6"-2"-331,18 5-22,12 0-7,12-3-2,3 3-11,-1-8-39,-5 0-78,-7-6-72,-12 4-189,-17-15-423</inkml:trace>
  <inkml:trace contextRef="#ctx0" brushRef="#br0" timeOffset="49226.815">16684 5412 1325,'2'8'127,"0"3"-100,1 9-16,-2 3-10,-1-1 58,-2-2 32,-4-1-32,-3-4-11,-6 2-12,-7 0 6,-11 4-42,-9-4-131,-82 5-380</inkml:trace>
  <inkml:trace contextRef="#ctx0" brushRef="#br0" timeOffset="49429.827">16413 5473 1078,'2'11'238,"3"10"-178,7 18-27,-3 17 2,-3 11 68,-6 3 13,0 8-28,-6-4-34,-2-2-27,-2-8-13,4-12-4,3-23-10,2-17-76,2-18 32,0-16-160,4-18-457,22-126 167</inkml:trace>
  <inkml:trace contextRef="#ctx0" brushRef="#br0" timeOffset="49646.839">16506 5680 479,'8'-10'326,"2"1"-58,11-8-85,14 8-58,14 3-41,10 8-18,6 3-36,-1 6-5,-6 9-11,-8 2-7,-7 4 4,-11 0-1,-8 3 14,-12 3 36,-12 0-34,-10 4-7,-16 6 11,-14-4 0,-8 4-10,-4-5-20,1-1-28,7-15-59,9-13-67,10-16-100,-5-72-295</inkml:trace>
  <inkml:trace contextRef="#ctx0" brushRef="#br0" timeOffset="50000.859">16730 5790 1,'2'0'772,"1"5"-682,5 4-17,2 9 74,2 5 48,-4 9-39,-3 6-54,-5 4-21,-5 3-19,-9 2 4,-5-5-12,-9 6-3,-5-7-15,-5-2-18,2-1-18,5-11-63,5-11-93,14-16-30,9-16-189,12-13-229,10-10 361,10 3 243,5 7 256,1 17-56,-3 10-28,0 12 28,-4 16-2,0 6-24,1 8-11,-7 7-37,-2 1-30,-6-4-28,-5-12-29,-3-9-18,-1-3-9,1-12-3,-1-1-9,1-4-20,4-7-160,9-6-195,38-57-661</inkml:trace>
  <inkml:trace contextRef="#ctx0" brushRef="#br0" timeOffset="51021.918">17548 5328 1013,'0'1'254,"0"-1"-161,6 8-63,9-2 64,13 0 89,20 2-22,16-4-77,53-2-44,-76-2-17,36-2-22,-8 2-1,-12-1-141,-17 1-117,-8 7-330</inkml:trace>
  <inkml:trace contextRef="#ctx0" brushRef="#br0" timeOffset="51568.949">17834 5434 1195,'-2'1'299,"1"3"-224,-4 1-66,-2 8-9,-8 6 41,-8 7 73,-13 6-27,-12 4-44,-10 4-25,2 3-6,9-7-12,17-6-66,18-12-105,20-4-90,13-10 24,13-6 12,9-4 106,3-4 86,-7 9 26,-6 5 7,-11 9 7,-10 8 45,-2 9 94,-10 13 1,-8 2 1,-1 7-37,-6-7-16,1-9-28,6-11-2,3-14 14,3-11 74,2-10 14,0-13-110,8-19-57,8-16-84,11-10-11,13 0-8,4 8 25,-4 18 30,-3 19 19,-10 17 16,-4 15-5,-6 17 16,-4 12 2,1 13 33,-10 1 2,0 6-10,-4-7 1,-4-8 5,0-8 10,-7-8 23,-6-3 13,-7-9-2,-8-4-35,-9-6-20,-2-9-20,4-9-5,8-11-40,10-13-126,18-12-305,47-145-436</inkml:trace>
  <inkml:trace contextRef="#ctx0" brushRef="#br0" timeOffset="51794.962">18719 5070 1165,'1'4'129,"2"4"-106,-1 6-2,0 9 37,2-1 29,-4 4-10,0-1-28,-2-2-20,2-7-14,0 2-15,4-7-20,0-4-134,8-3-208,36-35-422</inkml:trace>
  <inkml:trace contextRef="#ctx0" brushRef="#br0" timeOffset="51968.972">19151 5098 756,'-1'-2'279,"0"2"-81,-1-1-59,-1 2-34,-4 1-33,-5 4-45,-7 5-27,-14 6-24,-6 8-103,-8 2-113,-6 7-51,-111 53-203</inkml:trace>
  <inkml:trace contextRef="#ctx0" brushRef="#br0" timeOffset="52178.984">18528 5363 716,'-3'-2'232,"3"1"5,0-2-30,0 3-30,3 0-24,3-4-39,11 1-54,12-2-4,23-3-34,15-5-10,4 5-10,-1 7-2,-12 2-27,-14 5-72,-10 3-36,-14 3-8,-9-2-49,-16 4-88,-10 2 170,-19 6-77,-97 40-410</inkml:trace>
  <inkml:trace contextRef="#ctx0" brushRef="#br0" timeOffset="53281.047">18528 5576 604,'4'0'451,"-1"-2"-361,10 2-24,9 0-3,6-1 12,6-2-7,4 2-31,-2 1-10,-1 1-15,-15 5-12,-9 2 0,-8 3 0,-10 4 2,-6 6 13,-13 3-3,-4 1-2,-5-3-4,5 1 0,3-7-5,7 3-1,1 0 0,7-2-5,-2 2-15,6-3-4,6 4 6,2-8 6,3 4-4,3-5 2,-3-3 13,1 2 1,-1-6 0,-3-1-1,0-2 1,-3 5 0,-7 2 1,-7 7 29,-5 0-13,-9 9-13,-6 0-4,1 2-16,4-3 8,12-3 8,7 1-6,6-7-2,7-4 8,1 3 3,5-4 20,0 0 19,5 1 25,4-3 49,14-3 17,7-4-40,10-4-34,10-10-26,8-5-24,6-12-9,4-4-58,2-8-98,-5-5-27,-13-4 41,-8 1 32,-16-1 55,-15 3 32,-11 5 4,-7 7-37,-5 3 56,4 8 32,-5 6 49,3 13 6,0 4-41,2 6-46,0 4-20,2 10 10,-2 4 10,0 6 0,-4 3 0,-7 4 27,-7 5 31,-2 0-20,0-6-5,0-4-18,11-9-5,6-8-8,3-6-1,2-6 0,2 0 5,7 0 0,5-6 19,3-2-25,6-2-11,-1 1-13,0-1 12,-7 1 6,-4 6 0,-7-1 6,-6 8-12,-4 6 12,-7 5 10,-3 12 28,-10 7-7,0 9-10,-5 2-10,7 3-10,3-3 0,9-6-1,9-4 1,4-7-1,8-5 2,8-12 65,5-8 35,7-11-19,7-12-44,2-9-39,4-11-42,-3-2-15,-3-3-32,-7 2-7,-8 12 39,-9 10 29,-7 10 17,-4 8-8,-3 9-10,0 6 29,0 9 18,2 3-3,-1 6 11,-1 3 26,0 5-8,0-2 14,1 2-1,-1-1-9,2-4-18,0-6-9,-1-5-10,0-2-4,3-14-7,0-2-24,0-8-148,18-54-172</inkml:trace>
  <inkml:trace contextRef="#ctx0" brushRef="#br0" timeOffset="53717.072">18693 6015 950,'10'-3'245,"7"-3"-164,16 1 42,0 2 18,-2 6-27,-5 1-39,-13 6-21,-4 0-26,-3 11 41,-4 8 15,-4 4-22,-4 10-20,-4 5-12,-2-4-11,-4-3-4,3-6-10,6-14-5,1-6-47,5-11-118,2-8-123,23-60-417</inkml:trace>
  <inkml:trace contextRef="#ctx0" brushRef="#br0" timeOffset="54612.1229">20326 5335 940,'1'6'162,"4"6"-128,4 11 22,3 7 47,0 3-13,-2-3-27,-1-4-24,-2-3-7,0-5-19,0-4-13,-7 1-47,0-3-209,-30 9-255</inkml:trace>
  <inkml:trace contextRef="#ctx0" brushRef="#br0" timeOffset="54782.133">20308 5935 714,'2'10'273,"0"-2"-159,3 2 31,2 6 1,1-6-5,1-3-42,3-1-51,5 0-30,7-2-18,8-4-87,12-6-165,92-47-354</inkml:trace>
  <inkml:trace contextRef="#ctx0" brushRef="#br0" timeOffset="55203.157">21530 5183 1305,'0'1'215,"0"-1"-146,-3 5-69,3 2 10,-6 9-7,3 13 20,-4 5-4,1 7-7,1 3 0,5 1-3,8-6-8,5 0 5,6-10 2,9-2 1,16-5-3,7-9-5,11-2 1,1-4-1,1-1 7,-12 4-8,-14 4-1,-10 8-6,-10 4 7,-8 8 0,-4 6 27,-6 5 9,-3 1-15,-3 3 6,0-5 7,-1-5-7,0-10-12,-2-5 6,-2-7 9,-7-4 2,-9-3-32,-8 1-83,-10-5-97,-6 0-61,-3-6-110,-68-23 3</inkml:trace>
  <inkml:trace contextRef="#ctx0" brushRef="#br0" timeOffset="55372.166">21551 5945 309,'0'-10'348,"4"5"-39,1-6-36,3 0-138,7 3-17,7 3 16,6 0 7,4-1-5,3-1-38,4-3-41,1 0-33,-1-8-15,0 1-9,-5-7-26,-6-7-115,-2-2-228,-4-73-424</inkml:trace>
  <inkml:trace contextRef="#ctx0" brushRef="#br0" timeOffset="55533.176">21636 5289 1517,'4'1'182,"5"1"-157,9 2-13,6 0 26,6-2 41,2 1-29,10-6-28,6 1-22,6 0-61,5 4-179,106 18-460</inkml:trace>
  <inkml:trace contextRef="#ctx0" brushRef="#br0" timeOffset="55889.196">22977 5363 1102,'9'17'123,"0"4"-85,6 19 37,4 13 31,-4 4 11,-9 7 8,-6 2-35,-6 3-35,-7-11-20,-2-6-24,0-8-11,0-9-58,2-17-83,2-12-75,-11-57-274</inkml:trace>
  <inkml:trace contextRef="#ctx0" brushRef="#br0" timeOffset="56291.219">23059 5260 1111,'15'-7'231,"2"4"-159,26-6-24,9 12 33,10 2 12,1 3-19,-3 11-17,-11-1-36,-14 4-15,-13 3-6,-14 1 6,-12 1-5,-12 7-1,-20 7 0,-16 0-11,-14 2-52,-1-4-8,9-9 29,20-16 28,19-10 14,15-4 12,7-3 0,4 1-12,10-2-7,11 2-4,8 2 11,7 7 0,0 10-1,-4 4 1,-6 7 0,-10 4 19,-10 1 15,-6-2 5,-7 1 57,-7-5-33,-12 2-10,-17-3-2,-14-3-18,-13-5-15,-2 0-18,7-13-17,13-5-80,18-3-124,20-26-321</inkml:trace>
  <inkml:trace contextRef="#ctx0" brushRef="#br0" timeOffset="56599.2369">23545 5973 712,'3'17'161,"-1"1"103,1 20 6,-3 6-114,0-3-48,0-5-9,5-11-51,5-9-15,10-10 54,4-12 24,14-16-59,8-14-29,8-15-13,-7-3-4,-9 1 2,-18 11 1,-15 14 9,-14 14 54,-12 4-45,-12 8-21,-11 6-6,-9 4-1,5 6 0,10-6 1,14 1 1,10-7-1,4-2-10,6-7-34,0-8-70,4-12-249,4-102-377</inkml:trace>
  <inkml:trace contextRef="#ctx0" brushRef="#br0" timeOffset="57132.2669">22950 4973 1095,'0'-6'197,"2"4"-8,1-8 4,9 2-98,4 2-61,14 1-17,17 0 1,13 3 4,9 1 10,52 1-4,16 1 7,18 6 7,-57 1-17,-4 5-10,-10 4-6,-51-6-9,-3-1 1,-5-3-1,21 10 1,-22-6-1,-7-5 0,-13-5 0,-4-1 11,-6-4 40,-10-11-23,-5-13-28,-11-5-27,-15-6-4,-7 0-32,-4-1-8,3 3 17,12 4 42,14 9 12,19 10 1,7 7 7,6 4-8,4 7-59,9 5 13,7 2 33,12 9 13,3 6 0,5 5 0,-1 8 0,-4 2 9,-12 2 25,-5 7 16,-11-4 7,-5 3-6,-5-4-11,-8-1-2,-6-5-22,-10-4-16,2-5-39,-4-1-146,-25 20-349</inkml:trace>
  <inkml:trace contextRef="#ctx0" brushRef="#br0" timeOffset="57418.284">24299 5204 997,'1'4'269,"4"3"-269,2 4-42,5 10 42,0 8 16,4 7 73,-6 5 29,3 7 4,2 8-32,-8 9-32,-2 9 52,-8 4-1,-5 3-67,-5-2-21,-5-1-10,-1-6-2,2-10-9,5-18-3,8-19-80,4-20-91,12-26-16,52-134-419</inkml:trace>
  <inkml:trace contextRef="#ctx0" brushRef="#br0" timeOffset="57770.304">24651 4965 1515,'7'0'183,"5"2"-183,18-2-16,16 3 16,18-3 0,47-3 8,19-9-7,-89 7 0,-11 2 5,27 0-5,-20 4-1,-16 11-14,-13 4 5,-10 6 9,-4 8 10,0 8-8,-1 7 4,1 11 3,0 8 16,-1 6 34,-1 7-23,0-1 3,-5 4-8,1-3-1,0 0 9,-9 1-7,-2 8-14,0-4-17,1-5 11,4-12-12,7-26-7,7-17-83,2-22 9,-1-22-113,-25-115-859</inkml:trace>
  <inkml:trace contextRef="#ctx0" brushRef="#br0" timeOffset="57937.313">24760 5339 1538,'8'-10'182,"6"1"-131,3-9-21,8 0-6,4-5-8,1 2-16,8-1-42,5-1-143,0 9-266,32 28-101</inkml:trace>
  <inkml:trace contextRef="#ctx0" brushRef="#br0" timeOffset="58220.33">24738 5681 649,'-10'15'206,"1"-5"-26,-5 12-38,7-14 35,3-10 95,3-7-22,1-14-166,5-12-84,5-14-4,12-6-47,6-3-21,8 10-8,-1 11 31,-3 22 7,-6 15 3,-6 11 16,-6 12 11,-8 5 5,-2 5 7,-12 2 16,-2-3 1,-7-4 19,-4-8 19,-3 0-5,-4-8-16,-1-4-4,2-6-30,1-9-34,3-7-122,-21-55-401</inkml:trace>
  <inkml:trace contextRef="#ctx0" brushRef="#br0" timeOffset="58678.356">25761 4950 1232,'0'-3'241,"3"6"-137,-3-6-44,0 6-33,-3 0-26,-3 1-1,-3 6 0,-18 4 12,-15 15 6,-19 6-8,-13 10-10,-3 2-36,12 0-33,16-9-75,21-13-47,21-15-86,12-6 116,7-5 125,4-2 36,8-1 48,3 8-1,-2 10 2,-2 13 11,-3 18 72,-4 13 39,-8 11 15,-6 11-36,-7 2-72,-6 4-21,1-8-9,-3-7-24,3-8-18,3-13 0,3-18-6,4-10-40,-1-17-29,1-15 16,13-75-442</inkml:trace>
  <inkml:trace contextRef="#ctx0" brushRef="#br0" timeOffset="58986.373">25732 5428 1164,'15'-10'232,"6"-3"-170,25-13-44,11 0-12,9-1-6,0 6 1,-7 6 7,-8 9-2,-12 11 3,-11 8-2,-10 11 4,-7 13 16,-6 12 52,-7 12 19,-1 5-43,-1 0-28,-2-4-6,2 0 3,-1-6-1,-1-6-13,-2-1-1,-3-5 6,-7-1 5,-4-6-20,-6 4-5,-6-1-80,0-5-113,2-8 34,2-13-133,-22-61-212</inkml:trace>
  <inkml:trace contextRef="#ctx0" brushRef="#br0" timeOffset="59310.392">25834 5730 1319,'0'0'320,"1"2"-259,-1-2-59,0 2-2,3-2 1,-2-2 41,2 0 81,6-3-19,12-8-91,14-4-13,11-4-76,7 4-34,-4 4 61,-9 10 28,-12 9 9,-11 10-5,-11 6 17,-9 3 5,-6 1 16,-4 1 0,-3-1 6,0-10 18,1-3 42,0-9 16,-1-4-11,-7-7-44,0-6-30,-5 0-8,-5-6-8,-3 0-2,-9 0-92,-7 6-258,-135-36-808</inkml:trace>
  <inkml:trace contextRef="#ctx0" brushRef="#br0" timeOffset="59980.43">15555 8041 1223,'0'0'221,"0"0"-116,4 0-88,2 1-16,10 3-1,3 0 9,9 1 2,7 0-4,1-4 1,2-2-8,0-4-73,-3 0-129,38-39-350</inkml:trace>
  <inkml:trace contextRef="#ctx0" brushRef="#br0" timeOffset="60212.443">15760 7645 1045,'3'22'93,"3"4"-65,7 22 47,3 26 57,-3 4-15,0 6-36,-3 6-10,-6 0-38,-8 61-12,-15 12-11,11-112 1,0-6-2,-8 42-9,2-16-65,-1-12-89,-5-15-158,-59 1-374</inkml:trace>
  <inkml:trace contextRef="#ctx0" brushRef="#br0" timeOffset="60378.453">15507 8471 1158,'5'-4'225,"2"-3"-99,12-4-81,10-2 20,12 2 53,9-6-20,9-1-49,4-5-34,7-6-15,2-4-43,-2-7-164,98-81-317</inkml:trace>
  <inkml:trace contextRef="#ctx0" brushRef="#br0" timeOffset="60656.469">16417 7722 724,'11'0'288,"0"3"-192,13 2-37,-1 6 37,-4 4 7,-9-1-50,-11 6 8,-20 12 46,-21 13-58,-16 12-44,-60 43-5,79-71-51,-23 17 15,21-16 28,28-17 1,24-14-22,23-11 24,24-9 5,56-20 10,26-16-9,-9 18 0,-94 28 10,0 4-11,-10 1 0,24-6-202,-4 30-334</inkml:trace>
  <inkml:trace contextRef="#ctx0" brushRef="#br0" timeOffset="61113.495">16494 8186 1066,'0'4'166,"1"6"-134,3 10 10,-3 9 64,-1 15 34,-3 4-5,-8 11-24,-8 8-11,-9 10-43,-3-3-28,-4 1-19,4-13 1,4-11-5,11-18-6,7-21-24,9-12 9,5-16-37,12-20-247,11-21 38,10-22 24,16-3 69,1 0 104,2 12 64,-5 14 55,-10 21 62,-8 12 27,-7 16-14,-8 10-19,-4 14-19,-3 6 28,-6 15 22,-4 7-10,-7 10-34,-4 3-46,-1-4-19,-3 1-18,6-5-4,3-6-10,4-7 6,5-8-7,1-7 0,5-10 0,4-8 6,9-8-6,12-14-6,16-12-14,8-12-31,6-8-138,-8 0-126,37-53-350</inkml:trace>
  <inkml:trace contextRef="#ctx0" brushRef="#br0" timeOffset="63235.616">19034 8293 803,'-3'-4'249,"0"-1"-69,-3-2-64,3 7-23,0 0 7,3 0 1,0 0-37,0 0-28,3-4-18,-3 8-7,1-4-5,1 0 0,4 3-5,5 6 9,14-2 17,14 5 6,21-5 11,65 3-16,50-17-4,18-9-10,-53 7-8,9-7-5,-2 8-1,-19-1 0,-10 0 1,-14 7 0,-19 10 0,-48-5-1,-5-2 1,1 5 6,26-2-7,-7 2 0,-4 0 0,-12-6 1,-9 0-1,-6-3 0,-8 0 1,2-3 1,4 2 5,1-3-6,4-6-1,-2 5 1,-1 1 0,-7-3-1,-4 6 1,-7 0 6,-3 4 4,-3-4 7,-5-4-5,-3-4-12,-10-5-1,-3-9 0,0-1 0,-3-3-2,2 0-13,1-2-6,1 2 14,0 3 7,1 1-2,2 3 1,3 5 0,7 7 1,7 7 0,3 4-14,9 7-31,6 15 20,11 10 24,11 8 0,1 5 1,-2 0 0,0 4 0,-8-1 0,-5 0 0,-7-2 0,-4 5 0,-9-10 1,-6 4 27,-9-4 7,-15 3-7,-9-3-28,-15 0-13,-2-6-130,2-11-137,-30-17-424</inkml:trace>
  <inkml:trace contextRef="#ctx0" brushRef="#br0" timeOffset="64146.668">22504 7667 560,'6'-8'216,"-3"3"-38,6-10 22,-6 11-62,1 5-50,-3 13-46,-1 13 107,-1 18 26,-6 14-44,-5 15-34,-3 2-40,0-2-15,3-12-27,6-11-7,9-6-2,11-9-5,5-3 9,13-5-9,14-8-2,12-4 1,7-7-1,4-4-7,-2 0 8,-7 2-1,-9 6-1,-17 6-3,-10 4 5,-15 6 0,-12 9 18,-9 8 16,-13 2-10,-10 0-10,-8-2-4,-6-1-10,-2-6-10,-3-9-65,0-5-164,2-16-261,-70-34-232</inkml:trace>
  <inkml:trace contextRef="#ctx0" brushRef="#br0" timeOffset="64331.679">22395 8563 1150,'0'0'464,"2"-2"-361,1 1-44,5 1 19,8-4 12,12-1 16,18-11-37,8-3-39,6-7-16,-2-4-8,-3-1-6,-9-5-71,-3-3-163,-8-4-303,-6-73-561</inkml:trace>
  <inkml:trace contextRef="#ctx0" brushRef="#br0" timeOffset="64499.689">22522 7941 1657,'5'-2'236,"8"-3"-194,17-3-35,13-2 20,11-2 30,7 1-28,-1 4-19,-2 2-4,2 5-6,-3 5-132,-7 9-185,71 40-430</inkml:trace>
  <inkml:trace contextRef="#ctx0" brushRef="#br0" timeOffset="65278.7329">23733 7680 740,'4'-3'260,"-4"0"-58,2-4-61,0 11-70,-2 12-49,-3 11 76,-2 22 58,-5 14-17,-5 9-43,-6 1-40,3-9-22,1-16-16,13-9-9,8-7-7,14-2-1,8-2 7,11-1-2,5-5 1,3-6-6,-8 0 5,-6-7-5,-9-1 0,-8-4 0,-8 0-1,-4 0 2,-2-8 5,0 4 10,-2-4 2,-2-5-19,-7-5-6,-2-8-99,-1-8-153,-24-65-398</inkml:trace>
  <inkml:trace contextRef="#ctx0" brushRef="#br0" timeOffset="65563.75">23747 7677 1302,'-2'0'172,"1"8"-122,-4 15-49,-2 24 6,-5 24 65,0 18 57,-3 8-7,8 6-34,2 51-31,4-101-9,-1 47-13,-2-7-13,-5-7-2,-4-4-11,0-14-3,-5-9 0,2-14-6,6-14-5,4-17-63,5-12-28,3-18-46,6-20-515,39-151-213</inkml:trace>
  <inkml:trace contextRef="#ctx0" brushRef="#br0" timeOffset="66000.775">23869 7832 1319,'18'-6'237,"2"5"-153,17-6-48,10 11 27,-2 3 33,-3 3-30,-6 11-37,-6 8-16,-7 0-5,-9 7-8,-8 0 6,-7 0 12,-18 7-3,-11 0 2,-26 10-8,-54 28-9,-32 1-10,100-66-16,16-5 7,-26 11 7,27-12 11,22-8 1,17-7-51,14-6 31,17-3 20,14-4 8,4 6 7,1 5-2,-6 10 1,-13 7-8,-10 6-5,-13 6 0,-13 9 0,-9 5 37,-9 5 22,-15 4-24,-12 4-6,-9-2-9,-11-6-6,-6-2-8,-2-9 2,2-5-9,3-5 0,9-6-50,16-4-76,17-6-93,17-3-360,82-16 122</inkml:trace>
  <inkml:trace contextRef="#ctx0" brushRef="#br0" timeOffset="66300.791">24092 8767 682,'1'17'182,"1"5"106,-1 18-98,3 5-17,-1-1-35,2-8-38,4-2-40,6-10 5,0-12 10,5-9 27,3-15-27,4-18-39,3-15-18,1-13-8,-9-6 1,-14 2-1,-12 5-10,-13 14 0,-7 15 38,-10 17-30,-12 16-8,-5 9-1,-9 10 1,4 1 0,11-2 0,12-6-21,15-9-30,6-7-24,11-11-107,4-11-416,19-103-188</inkml:trace>
  <inkml:trace contextRef="#ctx0" brushRef="#br0" timeOffset="66869.824">23638 7535 1295,'-12'-6'160,"1"2"-107,-8-7-32,5 2 66,0 3 31,8 1 43,6-2-37,0 6-41,3 1-31,8 0-31,11 0-19,28 1-1,73-1 8,58 0-3,0 13 0,-72 3 0,1 8 3,-9 1 6,-14 1-1,-51-11-5,-7 1-8,-9-6 0,24 13 0,-17-8-1,-15-8 2,-6-4 5,-6-6 8,-3-7 11,-3-12 5,-6-9-24,-13-13-7,-12-1-1,-10-3-15,-10 2-10,-1 1-7,1 9 15,13 10 12,17 10 6,12 8-1,11 6-8,4 4-21,4 4-25,6 8 22,12 9 21,6 7 12,7 8 8,4 2-7,-3 8 0,-5-1 1,-8 3-1,-6-1 0,-11-1 0,-8-3 1,-5-3 4,-10-4 15,-7 0-21,-2 0-12,2-4-143,4-6-212,9 14-311</inkml:trace>
  <inkml:trace contextRef="#ctx0" brushRef="#br0" timeOffset="67200.8429">25373 7815 943,'3'-3'263,"2"6"-190,4 4-59,4 10 20,-2 15 52,-4 15 56,-3 8-16,-9 11 9,-7 7-31,-9 15-38,-21 66-21,-16 21 13,13-17-26,34-113-23,4-4-8,2-9 1,-4 26-2,5-21-30,4-21-83,4-18-8,4-17-44,51-122-401</inkml:trace>
  <inkml:trace contextRef="#ctx0" brushRef="#br0" timeOffset="67538.863">25444 7622 1696,'4'-4'243,"16"0"-162,14-2-74,22 0-1,17-4-5,54-5 8,22-2-7,-9-3-1,-104 23-1,-15 1-1,-4 6-5,14 10-7,-18 13-1,-17 18-6,-16 20 20,-30 72 8,-27 24-1,9-4 7,39-60 8,10 0-1,7 1-10,-2 3 5,10-62 1,-2-3-11,3-5 3,-4 39-8,1-5 0,0-13-1,0-7 0,0-13-72,-4-19-83,1-15-35,-48-76-358</inkml:trace>
  <inkml:trace contextRef="#ctx0" brushRef="#br0" timeOffset="67713.873">25519 8239 1696,'9'-7'219,"1"-3"-132,16-6-63,11 0-17,11 3-5,10-3-2,3 1-38,2 7-118,-6 2-105,-19 6-280,-38 33-229</inkml:trace>
  <inkml:trace contextRef="#ctx0" brushRef="#br0" timeOffset="68020.89">25606 8432 786,'-3'8'139,"1"-1"-22,-2 5-15,2-8 35,1 0 67,2-8 19,1-3-2,4-8-85,10-4-136,9-13-3,14 3-19,16 3 2,5 9 10,1 13-1,-7 12-2,-9 10 2,-14 9 4,-10-1 7,-15 3 4,-9-2 41,-11-3 8,-16 3-13,-13-5-13,-13-3-7,-11-5-13,-1-8 1,10-6-7,11-6 8,17-14-9,16-10-7,13-15-161,63-150-368</inkml:trace>
  <inkml:trace contextRef="#ctx0" brushRef="#br0" timeOffset="68402.9119">27059 7506 1129,'-3'2'295,"-1"0"-209,-12 8-61,-12 9-10,-22 7 21,-60 27 11,-31 16-11,104-48-21,5 1-9,-32 18-6,25-11-67,18-13-68,15-9-26,9-7 19,5-4 46,4 4 74,7 4 22,0 9 33,3 13 6,-3 21 59,-1 6 50,-6 18-11,-5 12 1,-6 7-2,-5 10-26,-5-3-29,-9 1-30,0-5-26,-3-13-11,1-14-5,6-18-9,4-19-34,4-13-100,6-20-58,18-89-567</inkml:trace>
  <inkml:trace contextRef="#ctx0" brushRef="#br0" timeOffset="68732.931">26853 8012 1554,'22'-10'178,"10"1"-136,30-11-28,9-3-7,4 1-1,3 4-6,-8 2 0,-7 12 2,-9 12-1,-16 16-1,-11 7 1,-10 9 23,-4 6 29,-1 5-14,5 6 4,8 8-8,-1 0-17,-2 5-3,-4 5 10,-15-1 25,-6 5-4,-12-4-14,-7-3-10,-5-3-8,-6-5-6,-1-7-8,5-14-1,4-21-29,7-15 1,-1-18-92,-4-13-462,-57-107-551</inkml:trace>
  <inkml:trace contextRef="#ctx0" brushRef="#br0" timeOffset="69070.95">27010 8357 1370,'-15'-3'276,"4"0"-190,-12-7-34,8 9-20,4-3 50,2 0 47,8-6-28,6-4-44,11-3-57,18-7-25,19-1 7,13 11 10,4 4 7,-8 14 0,-13 14-8,-13 9 0,-14 6 8,-10 7 1,-11 5 16,-4-1 11,-12-6-4,-2-1-1,-5-11-4,-4-7 6,-5-11 3,-7-8-4,-11-10-11,-8-11-6,-7-9-6,-3-7-32,5 0-49,7 5-138,6 9-292,-46 10-339</inkml:trace>
  <inkml:trace contextRef="#ctx0" brushRef="#br0" timeOffset="69784.991">25434 8430 838,'4'-4'222,"3"3"-163,3-2-41,0 3 12,3 4 61,-2 8-1,-2 10 33,-6 14 39,-2 12-19,-3 2-22,-4 9-16,-7-6-51,4-8-19,1-10-25,3-16-8,4-12 5,1-4 8,0-8 11,1-3 1,5-11-27,4-15-33,7-17-9,7-6 13,2 0 14,5 8 3,2 14-7,8 12 5,3 6 7,12 8 6,5 2 1,-1 7 7,-6 5 26,-15 5-13,-17 1-14,-11 4-5,-10-4 23,-8 5 42,-5 2-5,-8 7-20,-10-1-10,-4 2-7,-6-7-3,3 1-13,4-10-1,2-4-6,2 1 0,4-4-1,2-3 0,3-3-30,-1-3-11,7-1-8,-2-2-43,8-4-163,5-4-235,38-53-124</inkml:trace>
  <inkml:trace contextRef="#ctx0" brushRef="#br0" timeOffset="70137.011">25719 8173 672,'0'-8'192,"0"0"7,0-2 11,-2 4 0,1 3-13,1 0-11,0 3-50,0 0-53,0 3-44,5-2-23,6 1-5,15-2 11,16 0-1,10-2-10,13-5-1,-3-3-4,-8 0 0,-13 3-5,-18 0-1,-13 3 2,-9 1 7,-2 3-8,-2 0-1,-8-1-6,-2-3-25,-6 2-64,1 2-184,-15 10-307</inkml:trace>
  <inkml:trace contextRef="#ctx0" brushRef="#br0" timeOffset="71963.116">28126 5241 1080,'2'9'121,"10"8"-121,10 14-15,10 14 15,7 2 0,0 0 8,-2-4-7,-7-5 9,-9-3 5,-2 1 5,-5 3 4,-2 0 13,-4 12-2,-2 5-10,-1 15-4,1 12 6,9 69-9,15 52-12,13 1 12,-16-82-6,-12-17 5,-5-4 4,-11-55 13,-10 1 8,-1 2 12,-19 48 2,-20-1 4,-13-1-3,-6 1-6,2-5-14,12-5-19,23 3-18,20-2-9,22 58 7,1-94 2,14 46 11,-2-3 2,1-12-12,-5-2 7,-12-11-8,-6-6 0,-8-7 0,-17-2 8,-15-6 7,-19 1-15,-54 15-8,-34-12-173,-30-26-308</inkml:trace>
  <inkml:trace contextRef="#ctx0" brushRef="#br0" timeOffset="73050.178">13468 10642 1571,'-2'0'294,"0"6"-145,-4 0-119,-1 17-30,-6 15 0,-6 22 6,-6 13-6,-2 15 6,7-3-1,8-12-5,12-12-6,10-16-3,12-13 9,17-4 9,19-1 2,54 6-10,33-3 24,-106-24-10,-8 2-6,33 8-7,-21 3-2,-13 6 0,-12 6 0,-10 15 1,-10 11 22,-10 7 13,-13 10-3,-5 1-8,-6 2-7,-1-16-10,3-10-7,-2-11-1,-5-10-48,-8-6-72,-7-2-220,-116 7-315</inkml:trace>
  <inkml:trace contextRef="#ctx0" brushRef="#br0" timeOffset="73232.188">13120 11773 1153,'10'-7'308,"5"-1"-202,19-15-20,17-6 62,16-4 22,2-1-67,5-2-44,-5 6-34,-9 7-17,-9 1-7,-8-2-1,-11 1-93,-6-3-195,-8-56-365</inkml:trace>
  <inkml:trace contextRef="#ctx0" brushRef="#br0" timeOffset="73420.199">13464 10739 1615,'2'3'221,"10"5"-197,10 3-11,18 5-1,11-6 12,10-2 18,9-6-13,5-9-7,55-14-13,7-13-9,-97 23-150,-4 3-228,103-35-565</inkml:trace>
  <inkml:trace contextRef="#ctx0" brushRef="#br0" timeOffset="73623.211">14561 10645 1407,'15'0'183,"4"-3"-129,24-7 1,11-4 58,6-8 13,-2-7-35,-10 7-50,-15 3-31,-15 8-10,-12 7-15,-6 1-100,0 3-131,0 4-204,-2 6 111,-14 45 54</inkml:trace>
  <inkml:trace contextRef="#ctx0" brushRef="#br0" timeOffset="74248.2459">14855 10404 796,'-2'-1'281,"2"-2"-25,-1 2-106,-1 1-78,2 1-7,-1 3-16,1 3 2,1 7 11,1 2 56,1 6-37,1-4-42,1-6-24,-2-6-4,0-5-10,-2-1-1,1-1-66,-1-4-112,1-2-47,-1-32-351</inkml:trace>
  <inkml:trace contextRef="#ctx0" brushRef="#br0" timeOffset="75251.304">11508 10583 1190,'-10'-8'205,"7"3"-2,-6-4-107,4 9-74,1 16-22,-9 22 0,-4 34 39,-19 106 21,1 63 16,30-37-29,21-99-26,-2-75-6,2-10-8,4-9 19,20 14 37,7-25-27,4-24-14,6-18-8,-3-22-7,-3-20 1,-11-7-8,-15-5-6,-14 0 5,-22 12 1,-7 14 0,-9 26 0,-7 25 9,-6 19-3,-7 25-6,-3 14 0,4 14-1,3 4 0,13-8 0,13-10-7,11-11 2,9-8-111,6-3-177,16-11-301,76-39-282</inkml:trace>
  <inkml:trace contextRef="#ctx0" brushRef="#br0" timeOffset="75595.323">11964 10869 226,'8'11'947,"2"8"-833,12 17 45,7 16-33,6 3-12,0 3-33,-1-2 29,-5-1-31,-6-5-35,-7 4 8,-7-5-26,-11 2-1,-9-7 13,-7 1-19,-6-7-8,-2-11-1,3-13-2,0-7 1,7-17 0,5-16-9,11-19-26,19-19-1,15-20 9,20-2 12,13-4 5,1 1 0,2 7 1,-6 4 0,-7 15-1,-15 14 1,-18 24-1,-16 13-33,-6 12-95,-8 12-147,-33 62-60</inkml:trace>
  <inkml:trace contextRef="#ctx0" brushRef="#br0" timeOffset="76534.377">14918 10328 40,'-2'-3'805,"1"0"-562,-2-4-4,1 7-38,2 0-68,0 7-61,3 3-31,0 6 29,6 7 49,-3 12-22,0 0-34,-3 4-33,-3-3-22,-6 0-7,-8 2-1,-9 6-18,-16 2-132,-11 6-359,-99 44-485</inkml:trace>
  <inkml:trace contextRef="#ctx0" brushRef="#br0" timeOffset="76842.395">14653 10754 1137,'17'-12'305,"7"-4"-128,22-14-35,9 7-22,5 0-22,0 11-20,-10 6-14,-9 12-25,-9 8-16,-8 11-10,-6 10-5,-10 18-2,-12 17 18,-10 15-6,-13 6-3,-6 8-8,-3-6-6,-1-9 0,10-7 0,5-9 0,11-13 0,7-10 0,5-8-1,2-7 0,5-8 0,4-8 0,4-7 0,11-7 0,13-14-9,9-14-42,8-13-138,3-9-327,77-86-380</inkml:trace>
  <inkml:trace contextRef="#ctx0" brushRef="#br0" timeOffset="77150.4119">15417 11252 1199,'-5'-1'300,"-2"1"-140,-3-2-40,-5 2-24,3 2-18,-6 3-31,3 4-34,5 9-13,-1 9 1,8 5-1,6 2 0,10 2 0,4-3-1,7-5-7,-2-4 2,3-6 5,-2-1 1,1-3 0,-3 4 0,-6-5 1,-5 5-1,-6-3 1,-9 3 52,-10 8 22,-6-3-29,-7 4-20,-2-3-20,1-8-6,6-6-51,12-9-114,18-24-435</inkml:trace>
  <inkml:trace contextRef="#ctx0" brushRef="#br0" timeOffset="79081.523">16754 10660 1311,'-3'0'295,"2"1"-92,-3 3-115,4 2-50,4-2-2,11 4 30,15 3 42,29-4-45,70-7-12,69-31-14,36-21-22,-92 31-9,-45 11-5,-70 13 0,-7 1-1,-9 2-43,15 3-59,-18 2-104,-8-1-118,-7-2-166,-56-20-313</inkml:trace>
  <inkml:trace contextRef="#ctx0" brushRef="#br0" timeOffset="79291.535">17252 10322 1395,'-9'13'303,"3"7"-224,-11 21-68,1 22-4,-1 10 29,-2 7 50,-4 4 2,-7 1-23,-5 7-23,-7 1-24,-8-2-8,-10-3-10,-1-8 0,-4-9-72,14-15-108,16-21-115,33-32-320</inkml:trace>
  <inkml:trace contextRef="#ctx0" brushRef="#br0" timeOffset="79681.557">17129 11196 1174,'1'23'141,"-1"3"35,3 19-58,0 7-13,-1-7 24,-2 0-6,0-6-16,-2-11-70,-1-9-22,2-9-1,1-10 4,1-7 12,2-11-26,10-18-4,10-25-60,20-19-3,62-53 21,39 23 23,-105 93 10,-9 12 7,27-1-10,-20 18 12,-17 24 2,-3 10 61,-10 9-14,-5 8 17,-5 6-19,-7-6-8,-7-7-6,0-7-6,-5-11-3,-5-11 6,-10-6 0,-10-11-15,-12-6-9,0-9-6,1-13-33,6-12-30,13-11-50,16-18-248,33-135-507</inkml:trace>
  <inkml:trace contextRef="#ctx0" brushRef="#br0" timeOffset="80288.5919">18353 10434 1300,'2'25'197,"-1"6"-140,0 31-11,3 18-17,-4 8 1,-2 1 31,-1-4 74,-3-10-78,3-12-40,-1-24-8,0-14-9,1-17-11,-2-12 11,-3-11 0,-2-19-111,3-26-6,8-25-39,25-71 61,-3 107-20,23-44 97,6 20 18,0 28 58,-10 22 25,-7 19-17,-5 14-8,-1 13 29,0 9 2,0 10-25,-2 6 37,-1 7 11,-12 0-56,-6-2-23,-11-2 7,-8-3-5,-14-3-10,-11-7-8,-14-4-5,-8-5-12,-2-13-1,6-14-23,10-18-23,10-12-70,11-11-163,5-10-175,12 4-27,14-53-78</inkml:trace>
  <inkml:trace contextRef="#ctx0" brushRef="#br0" timeOffset="81017.633">18577 10069 1424,'3'8'185,"6"8"-173,3 16-3,3 16 3,4 11 61,-1 2 38,-2 3 11,-5 4-50,0 1-9,-9 7-20,-9 3-23,-9 4 4,-12 9-17,-25 57 2,29-96 0,-19 47-7,1-4 10,5-9-11,10-13 0,9-22 0,12-20 0,5-22 1,5-10 4,3-2 10,12-14 19,9-7-17,18-12-17,15-14-1,-1-6-23,7 0-21,-6 3-10,-7 7-27,-11 4-61,-13 7-26,-10 8 66,-9 8 63,-8 6 28,0 9 4,-1 10-19,2 7 23,6 11 3,-2 11 93,0 9 51,-4 4-19,-1 2-31,-2 1-5,-1 0-37,-2-4-20,0-6-19,-1-15-4,3-10-3,1-16 8,1-11-14,7-18-54,12-24-258,68-180-535</inkml:trace>
  <inkml:trace contextRef="#ctx0" brushRef="#br0" timeOffset="81215.645">19310 10042 1636,'1'8'245,"4"11"-236,5 14-8,2 19 5,0 12-4,-5 2 22,-4 4-3,-3-9-6,-1-10-14,-5-6-1,1-14-90,-1-13-120,2-17-139,-8-72-775</inkml:trace>
  <inkml:trace contextRef="#ctx0" brushRef="#br0" timeOffset="81654.67">19404 9934 1368,'7'-4'360,"13"-4"-262,22-6-64,63-13-13,40-1-3,1 17-17,-107 17-1,-5 1 0,-8 2 1,30 14-1,-22 5 6,-10 10 6,-13 9 63,-14 13 0,-13 5-21,-16 10-21,-8 2-15,0 0-9,2-9 2,7-7-5,4-10-5,2-8 5,1-10-6,-3-5-11,-8-10-17,-6-4-67,-5-11-131,-3-11-40,5-8 17,4-15 23,7-6 70,7-10 85,3 3 71,9 9 242,6 10 22,5 11-44,8 6 26,3 3-63,10-4-120,10 4-13,8-4-1,8 2-22,5 1-21,0 4-5,-4-2-1,-8 0-29,-7-2-82,-9-5-199,7-42-445</inkml:trace>
  <inkml:trace contextRef="#ctx0" brushRef="#br0" timeOffset="81948.687">19638 10115 1634,'0'1'212,"1"1"-212,1 8 0,2 4 0,-1 9 7,-1 9 62,-2 6-16,-2 4-28,-11 6-7,-9 0-10,-20 11 1,-14 3-9,-9-1-2,8-15-19,16-13 13,19-17 8,18-14 8,7-4 17,6-3 67,6-6-38,15-3-39,11-1-14,15 0 10,1 8-11,1 3-13,-3 2-97,-6 4-155,40 2-278</inkml:trace>
  <inkml:trace contextRef="#ctx0" brushRef="#br0" timeOffset="83050.75">19574 10624 975,'-3'-2'780,"2"2"-690,-2 0-82,1 4-8,-1 2-7,-2 7 6,-1-1 0,0 10 1,1-5 9,-3 3-9,1 2-10,-3-8 3,0-1 6,6-5 0,2-4 0,0-4 1,4 0 0,0 0-10,0 2-76,6 0-19,4 7 78,0 4 16,3 2 10,0 5 0,-6-3 0,-6 5 0,-9 0 1,-5-3 19,-9 3 16,-5-3 2,-10 2-2,-6 2-2,-3 0-23,-1 2-2,9-6 14,13-2 28,12-11-19,9-5-10,12-2 26,18-7 10,21-13-9,63-29-27,33-28-20,-7 6-1,-99 50-7,-3 8-14,-6 1 0,22-12 7,-16 14 13,-19 5-7,-12 10-13,-7 9 14,-1 15 7,-5 18 21,0 10-3,-1 17 1,-1-2 23,4-3-9,4-13-19,4-14-5,-1-12-9,2-11 1,-1-10 9,-4-8 2,-7-10-12,-10-8-43,-11-11-94,-10-8-80,-5-4 76,3-4 81,4 5 60,6 9 4,5 8 31,7 9 25,8 6 1,6 4-7,4 12-27,2 10-26,7 13 18,0 14 13,6 10-7,7 8-7,0-1-6,-5 8-3,0-4 8,-7-3-4,-4-12 4,-1-12-2,-3-10-2,0-9 23,-1-13-6,-1-5 30,-2-8 60,-4-9-51,-8-10-50,-4-9-19,-4-11-22,0-3-8,0-4 4,-1 4 14,-3 6 11,1 12 0,-4 15 0,-2 12-5,0 9 6,3 12-1,2 9 0,3 9 1,7 4 1,7-4-1,8-3 1,5-9-1,8-10-6,16-7-4,17-10 2,15-13 7,63-19-17,19 0-2,-8 17 19,-100 22 0,-5 3 0,-3 4-1,24 9 2,-8 9 26,-6 4 14,-12-4-22,-11-1-1,-8-6 10,-4-5-6,-1-5-16,2-7-5,0-1-48,3-4-68,4-5-215,38-43-133</inkml:trace>
  <inkml:trace contextRef="#ctx0" brushRef="#br0" timeOffset="84178.814">20835 10057 1183,'11'0'279,"5"4"-182,19 10-28,2 10 48,2 2-22,-7 6-47,-13-2-27,-13-7-12,-12 3 4,-15 3-5,-19 5-8,-20 3-147,-53 21-162,74-44-164,-30 10 238,20-14 230,25-10 5,24-6 203,15-5-118,11-6-11,15-2 38,13-4 23,5 2-55,7 2-47,0 2-33,-2 3-27,-10 3-113,-17 4-110,-18 7-65,-21 3-235,-13 8 463,-14 2 87,-2 8 270,4 2 17,2 6-25,7 9-8,0 11-22,5 12-44,0 10-28,3 12-22,1 3-31,0 8-40,-3 2-14,-9-6-11,-4-3 1,-4-14-14,-4-8-17,5-19-5,9-17-5,8-14-1,8-18 13,5-15-14,7-24-93,15-20-27,10-25 3,44-72-44,-45 112 100,28-45 50,-1 29 10,-11 22 1,-9 21 15,-6 20 10,-10 16 19,-1 9 37,-7 18-6,-3 12 9,-5 15-9,-2 4-23,-3 0-22,-3-3 3,-1-14-18,-3-8-9,-2-9 2,-7-8 4,0-8 4,-5-9-5,-3-11-11,-3-15 0,1-14-66,9-20-152,30-162-442</inkml:trace>
  <inkml:trace contextRef="#ctx0" brushRef="#br0" timeOffset="84891.855">21831 10038 1718,'-1'7'191,"-1"8"-191,-4 15 0,-6 15 1,-11 7 32,-13 1-7,-6 2-11,-6-6-3,3-6-12,6-12-18,13-9-27,11-13-6,13-4 18,5-10-17,14-3 14,10-3 23,20-8 13,20-1 13,50-12-11,-77 27-1,33-9 0,-12 14-1,-17 5 0,-22 11-1,-22 3-57,-21 9 16,-24 5 19,-66 34-59,-52 12-49,-1-5 19,126-62 41,13-6 58,13-6 13,-13 1 81,25-8 24,22-9-105,16-3 1,20-7 11,65-13 13,33 8-2,-15 24-8,-106 14-3,-10 2-2,-3 0 5,16 10 2,-19-1-8,-15 5 70,-12 5 20,-14-1-40,-12 7-22,-13-1-19,-7 0-17,4-5 0,12-11 0,17-5-1,11-12-16,5-8-5,10-6-69,3-5 43,3 1 26,5-1 20,1 7-5,-1 8 5,-1 8-17,-6 8 3,-2 14 15,-2 14 32,-7 13 25,-1 10-15,-1 4-17,4-4-7,2-4-16,5-14 4,-1-11 3,3-13-9,-6-12 6,3-9 18,1-12 1,2-13-25,0-9-106,-3-19-88,-3-13-61,-30-132-216</inkml:trace>
  <inkml:trace contextRef="#ctx0" brushRef="#br0" timeOffset="85222.874">21788 10670 744,'-5'3'267,"3"4"-60,-5 9-66,3 10-38,-1 11-29,0 10 10,-2 8 18,0 2-24,-6 5-17,-10-4-14,-7-2-13,-7-8-2,-4-7-2,5-9-17,10-13-13,16-11-3,7-15-9,12-12-195,13-10-84,5-10 150,15-5 102,10 11 39,-1 17 73,2 16 45,1 15 1,-2 15-8,-4 12 105,-3 6-89,-6 4-41,-10 2-35,1-5-23,-4-7-16,-2-17-3,10-12-9,5-14-19,10-14-70,9-14-185,93-47-285</inkml:trace>
  <inkml:trace contextRef="#ctx0" brushRef="#br0" timeOffset="85711.9019">21991 10839 1148,'0'0'252,"0"0"-104,1 0-20,1 0 1,2 3-14,11 1-23,2 0-19,3 5-22,4-1-28,-7-2-14,-4 1-8,-5-6 0,-4 1-1,-1 2-29,0-4-127,2 8-208,12-3-548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49:10.5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4410 8663 76,'-1'4'32,"2"-1"-31,0 0-1,21-6-54</inkml:trace>
  <inkml:trace contextRef="#ctx0" brushRef="#br0" timeOffset="88.005">4463 8641 12,'2'-7'55,"0"-1"41,4-3 20,1-3-31,-7 6-40,3 1-30,-3 4-15,0 3-84,-3 3-115</inkml:trace>
  <inkml:trace contextRef="#ctx0" brushRef="#br0" timeOffset="3692.211">4420 8494 211,'0'-1'279,"0"1"-100,-3-3-28,2 2 35,-2-3-24,3 0-27,0-4-30,0 5-13,3 0-2,-6 3-9,3 0-14,0 0-17,0 3-13,-2-2-5,1 1-10,1 2-13,-1-4-8,2 0-1,-1 0-1,1 0 0,1-4 0,-2 4-5,0 0 5,0 0 0,3 0 0,1 4 1,5-2 0,5-2 1,6-8-1,6 0-2,2-6 2,5-6 6,-2-3-5,-7 6 1,-3 5-1,-9 2-1,-8 10 0,-2 0-7,-2 0 5,0 0-7,4 6-6,-1 5 15,7 1 1,1 7 5,3 2-5,5-1 5,-1-3-5,3 0-1,-3-3 2,0-2 4,1-2-5,-5-2 0,6 3 0,-7-3 1,2-1-1,4 0 0,2-4-1,4 2-5,2-5-19,-2 0-3,-2 2 2,-6 0 10,-4 0 6,-2 1 0,-7 0 1,0 4 2,-3-3-24,4 6 15,-3-3 14,5 0 0,1-3 0,5 2 1,3 0 0,4-6 0,7-4 1,3-4 5,0-2-6,-2-1-15,-2 0-2,-4 3 16,-2 3-1,-4 1 2,1 0-1,-2 4-8,-6 0 7,-3 2-4,-3 0 5,-2 0-5,2 0 5,1 0-1,2-1 2,0 2 0,7 3 0,4-3 8,5 1 5,8-4-2,3-2-2,2-2-8,0-4 5,0 1-5,-4-5-1,-7 0 1,-2-2 7,-6 2-8,-5 1 6,-5 5 2,-4 5-8,-1 2 0,-1 2-8,0-2-2,4 5 2,2-3 7,2 6 1,8 2 0,-2 0 0,5 0 2,5 1-1,-2-4 5,3 3-5,-2-4 0,0 0 5,-1-4-4,1-2-1,3-2 7,1-5-2,3-5-6,3-1 1,0-7 5,-4 3-5,-2-3 0,-12 9-1,0 0-1,-12 6-6,-2 7 1,-1-3 5,-1 1-5,1 3 5,3 2 0,0 2 1,5 0 0,2 1 0,3-1 1,2-6 5,-1 1 0,5-3-4,-4-3 5,7 1-6,-2-2 1,0-2 3,0-1-4,-1-1-1,-2 3 0,5-5 1,2-3-1,6 1 0,0-5 2,5 4-1,-3 4 0,-7 2 11,-10 7 12,-7 0 6,-2 5-9,-2 0-10,5 0-4,-3 3 7,2-2-5,-1 4-2,-1-4 2,-2-1-3,1 0-4,1 0 4,0-1-5,1 3 0,-2-4 0,2 4 5,0-3-5,5-1 0,-1 0 7,1 0-8,6-3 8,3-4-2,-2 0-5,2 0 1,-5 0-1,-1 4 0,-8 0-1,-2 3-2,-3 2 1,5 0-1,-1 5 1,3-2-5,0 0 6,3 1 0,6-2 1,1-1 5,8-5-6,2-2 8,-1-5-1,2-4-7,-2-2 1,0-5-1,-3 4 1,-5 0-1,-7 3 0,-3 4 0,-7 4 0,-2 2 0,1-1-1,2 1-6,7 0 6,9-3 1,7 2 0,5-3 0,6 0-1,1 2 1,-4 6-6,-12-1-3,-5 5 7,-9 0-5,-2 1 5,-4-4 1,1 1 1,-4-2-1,4 0 0,1 1 1,2 4 0,1-4 0,3 2 1,0 0-1,2 5-1,-2-3 1,1 1 1,1 1-1,4-1 0,2-3 0,12-3 1,5-6-1,12-4 6,3-4-6,2-8 0,-4 3-1,-13 0-24,-9 4 5,-13 3 19,-6 2 1,-8 6 2,-2 3 14,2 0-8,-3-3-8,6 0-7,-1 3-5,3 0 3,5 3 8,10 1 1,10-4-13,8 1 12,1-4 0,-9 0-8,-8-4 3,-5 1-3,-5-1 8,-3-1-20,1-1 12,0 2 2,-2-3 6,-3 3 0,-1 0-8,0 4-7,2 3-4,-1 0 5,-3 6 6,3 5-10,0-2 10,0 5 8,-3-3 1,5 0 1,4-2-1,6-2 12,7 0 2,4-7 19,-1-1 0,7-2-17,-1-4-10,4 0-5,2 1 1,3-5-1,1 0 0,3-5 0,4-2 7,-4-2-8,4-3-1,-3 7-13,-1-1-7,-10 10 12,-6 7 8,-4 2-6,-7 8 1,-4 1 5,-1 6 0,1-1 1,0 3 1,6-6 5,3-1 3,1-8 4,12-4 44,4-6-7,4-4-34,4-5-5,-6-3-7,0-3-3,-7-6-2,0 0-4,-3-4 5,-2 4-11,-6 2 1,-3 7-5,-3 7-3,6 0-12,4 7 24,5-2 0,6 7 5,-8 1 1,-9 6-8,-3 4 7,-8 3-1,-4 3 2,-3-5 6,4-1 6,3-4-3,12 3 3,13-8 0,17 0-6,7-9-6,2-1-15,1-1 6,-4-1-9,-8 4 6,-9-1 6,-6 3 6,-10 0 6,0 0 3,-3-3 8,3 3 1,0 0-8,2 0-8,4 0-2,2 3 2,-1 4-2,-1 0-1,-2-1 0,-3 2 1,-1-1 1,0-3 16,0-3 5,3-2-2,-2 0-13,6-7-7,-2 4 0,0-5-34,3 3-36,1-8-13,7 0-14,2-4 31,-2 1 45,-4 3 20,-12 4 1,-11 9 1,-8 2 7,3 7-7,-2 5 0,5 6 0,5 4-1,3 3 2,8 0-1,5-5 10,4-2-5,6-7 0,2-2-5,-4-6 13,0-6 28,-6-4 19,-2-7-4,-2 0-15,3-6-21,5-10-13,-1-4-8,7-5-21,-8 2-27,-9 9 33,-12 9 15,-10 11 5,-5 5 2,-3 4-6,-3 2 1,2 9-1,1 6 6,1 7 1,2 7-7,3-5 0,4 5 6,7-5-1,6-1-5,-3-9 14,3-8-6,-2-4 8,4-6 20,8-6-17,4-4-8,-1 0-12,-6-9-17,-2 1 5,-5-2 3,-2 3 9,-5 1 0,-2 6-1,-8 6-5,-2 4-7,-4 2-13,7 3 16,-1 2 9,0 3 0,6 0 1,0-3 0,0-3 7,7 0 31,2-2-2,-1-2 0,1-4 10,1-2-11,-4 0-11,1-3-6,-4-5 16,0 2-1,0-5-22,0 3-2,-6 1-3,-5 8-5,0 4 0,-4-2-1,1 3-14,-1 3-52,4 3-75,-8 11-156,-38 16-546</inkml:trace>
  <inkml:trace contextRef="#ctx0" brushRef="#br0" timeOffset="4700.268">13122 8002 133,'0'-9'1168,"0"5"-930,0-6-104,0 8-86,-2 5-6,2 0 9,-2 0-2,4 4-25,2 5 5,2 5 11,3 6-8,0 1-17,0-2-8,3 5-6,-6-3-1,-6 3-48,-13 0-76,-15 9-89,-15-3-114,-111 34-330</inkml:trace>
  <inkml:trace contextRef="#ctx0" brushRef="#br0" timeOffset="4998.285">12870 8347 280,'13'-2'613,"3"1"-463,18-3 33,-1 2-30,1 4-12,-7-1-30,-3 3-9,-7 2-24,-1-2-30,-9 0-33,-2 0-8,-7 4 13,-1 10-10,-4 9 4,-9 11-1,2 4-5,-5 9-7,1-2 10,1 2-11,4-5 0,3-10 0,5-5 1,4-7-1,1-7-1,4-3 1,8-7-8,11 0 7,15-8-13,19-9-143,53-13-179,60-17-447</inkml:trace>
  <inkml:trace contextRef="#ctx0" brushRef="#br0" timeOffset="5322.304">13484 8615 307,'-12'-14'956,"4"7"-743,-11-12-5,3 4-28,0 4-43,5 0-49,3 7-55,5 4-28,-1 7-5,-5 5-1,0 5-1,3 6-4,4 0 5,8 5-6,9-5-5,8 4 11,10-1 1,7 3-1,0-1 1,-3 0 0,-2-1 0,-8-5 0,-8-3-1,-6-1 0,-9-9-7,-2-3 8,-4-3 1,0-2 17,-9 1 25,-10 0-16,-13 2-27,-5 7-42,-7-4-229,-55 5-720</inkml:trace>
  <inkml:trace contextRef="#ctx0" brushRef="#br0" timeOffset="9631.55">4651 4498 576,'-1'-13'220,"1"2"-80,-2-12-13,-1 2-35,0-1 5,0 9 40,-2-2-19,2 5-26,0 7-35,1 0-8,2 3-28,0 3-21,0-3-13,2 0-8,-2 7-2,6 4 22,2 8 0,1 10 1,5 2-1,-4 5 1,1-1 1,2-3-1,-1-1 1,2-5 1,5-1-2,3-5-6,9-5-15,2-5-9,4-2-12,3-8-1,-2-8-4,3 0 1,-3-2 8,0-6 31,-5 2-2,-3-3 3,-8 7 4,-3 3 1,-6 0-1,-2 7-10,-2 3 0,4 9-1,5 2 11,4 5 2,0 1 1,1-3 5,0-2-5,2-5 10,-4-5-4,7-4 4,2-2-4,2-7-5,5-6 5,3-2 1,0-9-8,-4-1 0,-3 1 1,-8 1 5,-5 9-5,-11 5-1,-6 6 15,-3 4 17,0 0-22,-2 7-10,4 0-16,1 5 10,5 3 5,14 3 1,7-8 22,10-1 2,6-3 2,3-9 8,2-5-2,2-3-16,0-2-2,-3-3-1,-4 4-7,-1-5 0,-4 3-4,3-3 4,2 3-5,-5 0-1,4 5 1,-7 2-1,-7 6 1,-6 1-1,-12 1-6,-6 2 0,-1 1 0,-4-4 5,2 1 1,7 4 2,1-4-2,8 3 2,11 0 4,10-4-5,11-2 0,10-2 5,0 1-5,0-3-1,-8-2 1,-1-3 0,-4 4-1,-7 1 1,-5 4-1,-6 2 0,-3 2 0,1 4 0,5 1 0,5 4 0,8 0 0,3 1 0,5 2 0,2-7 0,1-4 1,-1-5-1,-3-3 2,2-4 10,-3-7 3,2 2-9,4-4-5,5 5 0,8-3 0,4 3-1,-6 3 0,1 2 1,-13 4-1,-10 4 0,-11 2-1,-9 4 0,-6 4-6,-2 1 6,8 0 1,8 4 0,12 0 0,16-3 2,45 4-2,17-12 1,-85-6 1,-3 0-1,33 0 0,-7-4 20,-8 1 6,-6-1-3,-2-3-1,2 2-13,4-1-4,4 0 0,7-2-6,4 2 0,-1-2 0,3-3 0,-9 3 0,-7 4 2,-14 5-2,-16 1-1,-3 7-10,-6 3 5,3 3 0,4 3 6,10 4 0,4-2 0,2-1 6,4-2-6,1 6 0,-4-2 0,1 0 0,-4 1 0,2-2 0,2-1 1,3-5 0,10 0 8,13-10-8,44-13 7,-69 1-2,40-8-6,-11-2-1,-9 1 0,-18 5 1,-13 4 0,-13 2 1,-7 8 0,0 6-1,3 4-1,8 6 0,9 3 1,6 10 0,9 1 0,9 5 1,5 0 0,1-5-1,-4-8 1,2-15 1,4-10 7,0-15 0,4-1-8,3-13-1,-1-9 0,0 0-39,-10 0-16,-12 5 16,-18 14 31,-18 9 8,-6 10 3,-4 6-3,0 1-28,1 6 25,4 3 3,8 5 30,7 3 15,10-5-3,9-4 3,8-2-20,5-7-16,2-6-3,0-3 3,-1-4-9,-2-4-11,-5-1-9,-4 1-8,-5-2-67,-6 5-59,4-15-329</inkml:trace>
  <inkml:trace contextRef="#ctx0" brushRef="#br0" timeOffset="10377.593">13134 4029 1074,'-1'-4'559,"0"3"-384,-1-7-113,2 11-56,0-2-6,-2-1 10,2 4-10,0 0-12,-1 5 3,-4 5 9,-5 11-31,-8 5-100,-12 4-34,-8 0-84,-6-2-42,-68 27 6</inkml:trace>
  <inkml:trace contextRef="#ctx0" brushRef="#br0" timeOffset="10622.607">12795 4289 330,'0'0'187,"2"0"-94,6 0 0,8 3-1,19 1 103,15 2-39,11-2-47,-1 4-11,-12 0-5,-11 3-89,-21 3 8,-11 6 0,-8 9 6,-9 5 45,-12 10 80,-8 10-19,-4 4-55,6-3-37,6-10-22,13-6-10,11 0 1,10-7-1,10 0-14,15-7-71,14 1-89,16-13-141,112-7-261</inkml:trace>
  <inkml:trace contextRef="#ctx0" brushRef="#br0" timeOffset="10931.625">13484 4721 819,'-9'-16'285,"0"0"-21,-12-20-44,1 11-46,-1 3-49,1 6-76,-1 8-34,3 8-15,3 8-10,4 8 1,7 7-13,2 9-16,7 9-22,7 3 32,3 0 17,3 0 11,1-8 0,-2 0 0,-1-6-2,1 1 2,-7-8 1,-1 1 0,-6-4 0,-6-1 0,1-5 0,-9 1-1,-6-1 16,-11-2 5,-7 5-21,-1-7-33,4 0-252,-15-23-648</inkml:trace>
  <inkml:trace contextRef="#ctx0" brushRef="#br0" timeOffset="40531.318">17596 2839 492,'-6'-19'562,"0"4"-367,-9-20-77,1 6-46,2 0-7,-2 3 26,0 4 1,1 5-35,2-3-23,-4 8-10,1-1-4,1 3-2,-6 6-8,-3 2-10,0 2-1,-4 4-5,-4 2 5,-2 6-6,1 0 1,5-1 5,2 7-10,8-3 10,-4 6-11,4 5 5,0 2 6,3 3-1,6 4-13,2-4 6,4 7-3,1 0 11,0 9 1,1 4-1,2 15-5,0 7 2,-1 0 4,2 3 1,0-1 0,1-5 5,-1 8-6,0 6 0,0 1 8,2 10 3,-3-1-2,-1 0 12,-4-6 3,-1-2 7,-3 0 2,-3 0-13,-6 3-4,-5 60 8,-3 6-15,17-107-3,0-6 2,-8 44 1,2-11 7,1-16 4,2-5-14,1-8 3,0-1-2,-3-4 10,4-9 7,-3-11-8,2-3 22,-6-7-5,-5 4 10,-14-5-10,-12-1-12,-10-5-12,-9-8-3,-1-12-6,-2-12 0,4-12-40,5-17-25,5-11-89,7-7-62,8 2-274,-17-92-81</inkml:trace>
  <inkml:trace contextRef="#ctx0" brushRef="#br0" timeOffset="41027.346">16930 3700 817,'-2'0'338,"1"0"-136,-2-2-140,0 6-62,0 9-18,-1 12 12,-2 20 6,-5 19 16,-2 11 2,0 13-1,2 2 2,5-1 2,6-13-9,10-7-11,8-15-1,14-11 0,9-16 43,9-14 26,9-19 45,7-21 11,7-18-34,6-17-25,2-14-15,1-8-15,-8-13-24,24-57-10,-81 103 7,10-44 4,-17 9-4,-20 14 15,-17 15 9,-17 6-7,-15 14-11,-12 4-6,-11 13-9,5 12-1,2 8 1,9 19-11,3 11-26,11 14-41,6 12-33,9 10-71,11 7-74,8 13-231,24 118-209</inkml:trace>
  <inkml:trace contextRef="#ctx0" brushRef="#br0" timeOffset="41465.371">17542 4745 1498,'-2'0'361,"2"0"-206,-2 1-55,2-1-31,0 0-27,0 0-24,0 0-18,0 0-11,0 0-30,2 1-62,0 3-157,1 10-110,-1 5-364</inkml:trace>
  <inkml:trace contextRef="#ctx0" brushRef="#br0" timeOffset="41816.3909">17548 4598 908,'-5'2'0,"4"3"-49,-5 5-223,10 16-237</inkml:trace>
  <inkml:trace contextRef="#ctx0" brushRef="#br0" timeOffset="42647.439">17569 4634 997,'-2'-8'269,"2"4"7,-4-3-45,2 4-42,-2 6-65,2 1-64,-2 1-43,1 8-17,-2 7-6,-3 18 4,-4 20 2,-6 10 1,1 7-1,-4-4 1,6-9 1,4-5-2,4-9 1,7-8-1,11-6-1,5-12 1,9-5 1,8-11-1,5-6 9,5-6 0,-3-10 15,1-3 1,-2 2-2,-1-1-7,-4 1-5,-4 6-10,-6-1 0,-1 7-1,-7-1-5,-7 2 4,-3 1-33,-3-1-26,4-9-73,13-70-401</inkml:trace>
  <inkml:trace contextRef="#ctx0" brushRef="#br0" timeOffset="42925.455">18572 3643 1556,'0'0'216,"-1"0"-105,-2 0-108,3 7-3,0 7-44,3 20 35,3 19 9,2 21 0,-3 16 8,0 56-7,-10 21 20,-15 5 0,1-50-10,-7 13-4,-4 18-7,-5-24-31,21-87-136,5-11-95,3-10-307,-4 1 91</inkml:trace>
  <inkml:trace contextRef="#ctx0" brushRef="#br0" timeOffset="43398.482">18717 3719 1204,'0'-7'232,"0"5"-13,2-2-130,-1 4-49,2 4-17,7 5-16,10 5 14,5 6-3,7 6-12,-1 7 2,-4-2-8,-4 1 1,-9 5-1,-9-3 0,-16 10-6,-23 9-24,-18 6-12,-61 37-106,72-66-28,-31 22 103,17-13 55,25-18 7,16-14 11,21-11 9,16-6 42,15-9 38,10-4 13,11-1-29,4 8 11,0 6 12,0 9-6,-7 11-27,-4 13-33,-10 9-30,-5 10 0,-12 13 6,-16 7-4,-17 9-1,-20 14 29,-44 52 4,-50 12-16,-27-43-4,61-51-4,7-18-2,44-23-8,6-7-21,2-3-41,-25-3-122,11-16-130,-24-110-267</inkml:trace>
  <inkml:trace contextRef="#ctx0" brushRef="#br0" timeOffset="43954.514">18219 3547 794,'-6'-11'769,"3"6"-538,0-12-98,6 12-77,13-2-29,16 0 0,17-2-5,60 2-13,33 7 9,23 5-10,-40-1 4,-26 0 0,-7 6 1,-55-7 7,-4 1-20,-4-1 6,28 3 1,-11-3-1,-13 3-4,-15-6 5,-6 0 2,-11 0 5,-7-6 49,-2-3 19,-9-8-67,-14-9-15,-15-4-15,-10 0-3,-2 0 5,4 1 2,12 3 2,12 4 8,11 8 1,13 6 0,6 3-2,2 5-43,10 0-37,14 4 76,14 3 6,13 9 0,5 2 0,-1 7-1,-5 3 1,-4 1-1,-8 6 0,-8 1-14,-10 0 0,-7-2 5,-9-1 10,-6 0 14,-6-5-7,-14 8 7,-7-1-2,-11 7-1,-11-2-11,-2 4-64,4 1-196,-21 56-393</inkml:trace>
  <inkml:trace contextRef="#ctx0" brushRef="#br0" timeOffset="44156.5249">19871 4139 1505,'0'4'265,"1"0"-235,-2 13-28,2-1 32,-2 9 13,-1 3-1,4 0-28,-1 0-10,4-3-2,0-3-6,0 1-11,-2 3-236,-9 34-611</inkml:trace>
  <inkml:trace contextRef="#ctx0" brushRef="#br0" timeOffset="44592.55">20542 4112 1125,'0'-21'270,"2"-1"-54,-1-26-49,-1 0-55,-3-6-13,-4-1-45,-10 9-30,-4 2-15,-9 10 6,-7 12-14,-2 10-1,-5 16-11,-6 16 2,3 17-2,2 21 2,2 17 0,-19 70 8,4 28-5,21 9 5,37-131 1,0-7-2,6-8-8,3 41 10,13-16-23,3-14-1,5-17 12,6-23 12,5-17 0,5-28-30,6-26-13,5-20-184,32-78-134,26-153-724</inkml:trace>
  <inkml:trace contextRef="#ctx0" brushRef="#br0" timeOffset="44818.5629">20652 2866 973,'-5'18'159,"1"12"-150,-6 36-3,-11 88-6,-5 53 27,-18 26 85,14-56 35,4 2-12,4-15-72,12-22-34,-2-14-17,2-18-6,5-2-6,4-61-40,1-3-153,4-11-283,28 51-359</inkml:trace>
  <inkml:trace contextRef="#ctx0" brushRef="#br0" timeOffset="45170.583">21270 3685 1561,'-2'-11'307,"2"3"-116,-2-3-106,-1 6-44,1 8-41,-4 14-15,-4 19-2,-3 28 17,-16 68-1,-4 33 1,-7-4 0,7-56 1,3-4-1,18-56 1,0 1-1,2-4 0,-8 36 1,8-15-1,5-18-6,8-14 0,6-10-6,7-10 12,10-6 0,10-5 20,9-7-20,10-11 15,9-4-15,-1-6-8,2-2-83,-2 0-22,-3-3-79,-7-5-15,-9-7-159,24-117-357</inkml:trace>
  <inkml:trace contextRef="#ctx0" brushRef="#br0" timeOffset="45788.618">20878 3482 1337,'-12'-18'171,"2"-3"-84,-11-10-35,7 4 58,4 6 74,6 8-46,2 7-51,4 2-45,5 0-42,3-2 6,14 2-4,12 1 4,14 3-6,16 3 0,52 7 1,42-6 13,10-2-9,-70 0-5,-12-4 0,-54 0 2,-2 0-2,-5 2 0,29-10-13,-5-3 13,-11-5 24,-12 5-23,-18-1 0,-18 0-2,-15-2-8,-10-4-15,-16-5-13,-12 8 5,-3 1 13,-3 2 7,9 0 10,9 4 2,14 0 1,10-3 0,13 7 6,7 0 8,7 1-15,5 2-7,5-3-35,9 4 42,7 4 1,8 8 10,3 9-11,6 10 0,-3 7 0,-1 6-1,-3 3 0,-1 6-8,-4-6 9,-9 4-6,-8-4 6,-5-2 0,-9-4 0,-6-3 0,-8-5 5,-12-2 7,-10-4 3,-18 1-15,-56 8-68,68-26-408,-136-24-399</inkml:trace>
  <inkml:trace contextRef="#ctx0" brushRef="#br0" timeOffset="47251.702">22704 3920 1197,'-5'-8'256,"2"0"-68,-6-6-28,5 3-23,-2-2-8,6 4-53,8-3-32,14-3-44,20-3-14,17-4 14,58-5 17,21 4-7,-3 13 14,-95 10-15,2 0-9,-2 0 2,41 4-10,-7-1-1,-8 7-40,-9 0-16,-13 0 16,-8 5-103,-12-1-41,-10 5-103,-17 0-80,-94 29-179</inkml:trace>
  <inkml:trace contextRef="#ctx0" brushRef="#br0" timeOffset="47536.718">22459 4671 337,'0'2'1017,"6"-4"-843,18-2-91,17-10 58,60-13 36,35-10-44,17-3-68,-48 19-7,4 8-38,-5 6-4,-5 1-9,-13 8-6,-50-1 0,-4 2 5,-3 1-6,27 5-2,-14 1-14,-9 4-38,-9-2-36,-12-2-108,-6 2-89,-9-1-168,-49-5-140</inkml:trace>
  <inkml:trace contextRef="#ctx0" brushRef="#br0" timeOffset="56008.203">5254 9297 772,'-4'-14'115,"2"-4"-5,-3-12-53,5 11 15,0 7-18,2 7-35,-2 5-19,3 0-10,1 3 2,1 0 8,3 3-1,1-1-21,-2 1-64,3-3-37,-1-6-24,9-29-153</inkml:trace>
  <inkml:trace contextRef="#ctx0" brushRef="#br0" timeOffset="56466.2289">5408 5939 226,'-4'-4'218,"4"4"-76,0 0-59,0 0-31,0 0 8,-2 0-21,4 4-39,2-2-29,0 3-7,6 2-16,5 0-74,37-4-68</inkml:trace>
  <inkml:trace contextRef="#ctx0" brushRef="#br0" timeOffset="56963.258">9423 6069 1036,'3'-9'0,"1"2"-15,8-1-90,-3 4-36,-3 4 38,-1 2 55,-4 0 1,1 3 10,-1 2-14,1 7 0,-2-1 33,-5 27-204</inkml:trace>
  <inkml:trace contextRef="#ctx0" brushRef="#br0" timeOffset="57526.2899">10100 10039 1118,'5'-11'0,"2"3"-3,6-8-265,-2-1 77,-7 7 47</inkml:trace>
  <inkml:trace contextRef="#ctx0" brushRef="#br0" timeOffset="60046.434">24412 4016 871,'-2'-4'192,"2"4"-88,-1-6-38,-2 6 0,3-1 4,0 1-25,0 0-34,0 0-11,3 0-51,0 4-127,1 2 8,2 0-1,18 26-63</inkml:trace>
  <inkml:trace contextRef="#ctx0" brushRef="#br0" timeOffset="60784.476">24577 3845 723,'-1'0'109,"1"0"-109,-1 0-12,1 0-24,0 2 11,1 0-112,2 2 19,2 0-47,14 9-56</inkml:trace>
  <inkml:trace contextRef="#ctx0" brushRef="#br0" timeOffset="61865.538">24523 3506 803,'-2'-4'261,"-2"0"-108,2-2-37,1 2-14,0 6-29,1-2-38,0 5-30,1 2-5,2 5-3,6 10 3,2 8 1,-1 13 0,-1 11 43,-8 13 19,-8 15-14,-20 63-16,-31 37-13,-23 8-2,23-72-17,6-8-1,29-61-27,7-5-18,2-4-29,-10 34-56,8-24-89,12-18-66,20-31-66</inkml:trace>
  <inkml:trace contextRef="#ctx0" brushRef="#br0" timeOffset="62129.553">24500 3719 656,'14'-13'59,"-1"2"-59,16-11-9,-3 6-13,-1 5 16,-5 2 5,-3 8-10,-6 1-67,-5 1 15,-4 2 6,-4-2 57,-4-1 11,-4 2 35,-2-2-46,0 0-4,3 0-82,-3-2-97</inkml:trace>
  <inkml:trace contextRef="#ctx0" brushRef="#br0" timeOffset="62704.586">24607 3615 145,'-1'0'246,"-2"-1"-51,-1-1-19,-4 2 2,4-2-32,1 2-22,1 2-47,-3 1-47,-1 11-23,-2 7-7,-8 18 1,6 9 19,-4 19 7,2 8-2,1 3 1,4-1-11,7-9-5,7-9 2,4-10 5,-2-12-4,0-5-2,-1-15 7,-5-5-6,0-8 1,-1-2 14,0-2 9,-2-2-13,6-2-16,1-2-6,6-12 49,11-7-26,6-15-11,4-5-13,-1-5-4,1-7-7,-4-8-7,2-6 11,-3 0 6,-5 0-5,-6 1 5,-4 1 1,-10 8 0,-5 5-6,-5 7 1,-3 12 4,1 10 2,-1 12 16,6 5-2,0 9-15,3 2-19,0 9-31,2 5 34,-2 15 10,0 16 6,-3 9 1,-3 9 18,0 7 14,0 0-4,-2 0-10,-2 1-2,1 4-1,-1 1-5,-2 4 1,4-1-12,0-2 1,8-3-1,5-8-8,6-9-64,3-7-58,3-15-38,7-13-177,38-35-158</inkml:trace>
  <inkml:trace contextRef="#ctx0" brushRef="#br0" timeOffset="63012.604">25136 4233 381,'-2'17'112,"-1"6"-49,2 14 11,-1 8 31,4-8 19,2-3-7,2-7-42,3-10-6,-2-6 18,-1-7 15,2-8 36,2-10 45,6-12-73,1-7-46,3-15-14,0-4-32,-3-5-9,-4 8 3,-9 4 52,-4 13 22,-4 15-14,-5 7-27,-4 6-26,-5 8-19,-9 10-6,-1 5-18,0 7-99,13 8-172,18 0-58,64 20-352</inkml:trace>
  <inkml:trace contextRef="#ctx0" brushRef="#br0" timeOffset="63155.612">25979 4028 1153,'-21'0'147,"0"6"-147,-15-5-61,12 5-176,2-26-325</inkml:trace>
  <inkml:trace contextRef="#ctx0" brushRef="#br0" timeOffset="63546.634">25870 3337 831,'0'-6'174,"1"6"-123,0-4-33,-2 4 14,1 0 4,-1 2-36,1 0-141,2 4-63,12 14-23</inkml:trace>
  <inkml:trace contextRef="#ctx0" brushRef="#br0" timeOffset="68965.9439">26144 2575 777,'-4'-1'243,"-1"-3"-72,-7 4-123,2 4-36,-3 1-11,0 1 4,0 3-5,-2 8-1,-4-1 1,-2 11 0,-4 5 19,-4 6 8,1 8 5,1 4-1,-1 6 2,1 9-4,6 13-11,-1 7-5,4 7 7,0 0 4,6-1 7,0-5 5,4-1 2,4 1-7,2-1-2,2-6 8,0 0-8,5-1-4,-1 0-4,4 3-9,5 11-12,10 59 6,4 25-6,-3 40 1,-11-87 5,-10-84-5,4-7 0,-1-5 5,3 35-5,3-13 0,-3-10 0,0-5 0,1-3-1,-1-4-56,4-1-53,1 3-83,30 30-182</inkml:trace>
  <inkml:trace contextRef="#ctx0" brushRef="#br0" timeOffset="69693.9859">26435 3357 983,'-4'-4'267,"2"2"-85,-4 0-25,6 0 8,0 0-12,0 0-61,2 2-82,2 0-10,0-2-7,10 2 7,10-2 21,10-2-3,10 0-12,6 2-6,4 0 6,2 0-5,-1 2 5,-5-1-6,-7-1 0,-2 0 0,-8 1-7,-8-6-65,-3 4 15,-12-4-5,0 1 55,-10-2-10,-3-4-79,-8-1-85,-11 0-52,-2 8-122,-69 36-22</inkml:trace>
  <inkml:trace contextRef="#ctx0" brushRef="#br0" timeOffset="70124.01">26707 3376 25,'-5'6'207,"2"2"-55,-4 4-11,2 1-35,1-3-16,3 5-4,2-2 41,3 8-19,2 7 24,0 3 2,4 9-32,0 8-6,-1 9-32,-2 6-7,-1 11-3,-4 0-12,-2 0-18,-4-3-9,-3-11-13,1-4 9,-4-10-10,-4-3-1,-6-6 15,-8-3-15,-1-4-54,-4-6-21,2-11-6,4-10 16,3-9 26,1-9 12,1-8 20,0 1 7,4 0 8,6 9 41,5 1 50,8 10-14,9 0-85,8 0 0,12 0 38,15 0 29,6 0 23,4-2-13,1 4-31,-2 0-20,-4 4-11,-3 0-5,-8 0-8,-6-2-2,-4 0-46,-5-2-84,-3-6-211,24-50-284</inkml:trace>
  <inkml:trace contextRef="#ctx0" brushRef="#br0" timeOffset="70521.033">27381 3657 947,'-3'0'544,"3"-2"-340,-7 2-78,-2 2-55,-9 4-47,-7 7-23,-13 13 0,-6 9-1,-7 9-5,2 0-94,5-3-69,10-3-38,11-12-16,14-7 0,5-11 47,10-5-16,1-6 34,7-5 137,4-4 20,3-1 27,-3 4 68,-2 6 25,0 6-26,-5 6 2,2 13 63,-4 11 6,5 9 3,-7 10-48,-4 6-36,0-1-13,-7 0-26,-1 3-20,-1-6-11,-1-5-7,-1-2-7,2-6-80,-1-6-117,4-3-107,4-1-207</inkml:trace>
  <inkml:trace contextRef="#ctx0" brushRef="#br0" timeOffset="70720.044">27384 3990 1074,'4'-8'341,"1"1"-136,7-11-58,3 6-49,7-5-47,5 4-33,5 0-17,0 3-1,-2 3-28,-5 1-95,-4 2-42,-7-4-93,-19-12-117</inkml:trace>
  <inkml:trace contextRef="#ctx0" brushRef="#br0" timeOffset="70944.057">27433 3730 770,'0'7'111,"-1"7"-69,-2 8 93,1 7 75,-1 12-51,3 1-56,0 3-44,3 1-8,-3-2-20,-3 1-10,1-2-1,-4 2-19,-5 4 8,-4-6-9,-1 4-33,-4-5-126,1-3-200,-22 10-290</inkml:trace>
  <inkml:trace contextRef="#ctx0" brushRef="#br0" timeOffset="71124.068">27281 4241 819,'5'-1'375,"4"-4"-242,13-5 52,9-3-14,11-1-45,3 2-68,-1 2-31,0 4-27,-7 6-14,-7 6-70,-6 4-168,-15 10-224,-54 50-163</inkml:trace>
  <inkml:trace contextRef="#ctx0" brushRef="#br0" timeOffset="71467.087">27490 4435 842,'11'-2'238,"-1"-2"-46,15-4 17,2-1-40,-2 1-46,-4 4-37,-3 4-61,-4 4-25,-5 4-4,-5 5 4,-2 7 0,-8 8-29,-11 11-85,-7 2-7,-5 6-71,-1-4-84,6-7 78,3-10 97,9-11 82,7-7 19,4-5 108,2-6 100,4 0-2,3-1-122,4-2-12,11-4 19,10-3 5,5 1-31,12 1-29,7 2-36,2 6 11,0-1-11,-10 4-77,-4-3-137,40-35-506</inkml:trace>
  <inkml:trace contextRef="#ctx0" brushRef="#br0" timeOffset="72353.138">27963 3719 1139,'0'2'281,"2"-2"-184,-1 0-56,8-2-19,15-2 20,17-3 15,16-1-19,15-2-22,-2 0-4,-10 0-4,-12 6-8,-16 2 0,-12 4-7,-8 2 6,-12 0 0,-5 2 1,-5 6 0,-11 8 27,-12 9 31,-10 11-20,-8 1-23,3 1-6,6-2-8,10-4-1,9-12-1,10-6-86,7-10-65,3-6 5,6-12 90,0-15-207,4-10-37,-1-16 37,-9-99-195</inkml:trace>
  <inkml:trace contextRef="#ctx0" brushRef="#br0" timeOffset="72571.15">28062 3647 324,'-6'-1'318,"-1"2"-83,-7 7-116,-3 11-61,-2 15 23,-3 17 26,1 8-20,6-2 12,4-6-17,7-4-23,11-14-8,5-4-11,12-7 10,9-10 19,13-8-9,15-10-23,3-8-16,4 0-9,-6-5-6,-13 5-6,-11 6 0,-15 4 0,-12 4-134,-12 12-68,-17 10-64,-117 64-341</inkml:trace>
  <inkml:trace contextRef="#ctx0" brushRef="#br0" timeOffset="72718.159">27978 4334 567,'12'0'471,"0"0"-372,16 0 90,8-1-17,7-1-26,2-1-61,6 0-47,-1 6-38,-2-2-11,-12 4-181,4 12-363</inkml:trace>
  <inkml:trace contextRef="#ctx0" brushRef="#br0" timeOffset="72916.17">28290 4210 749,'0'5'366,"0"9"-299,0 8-47,0 18 38,0 12 79,-4 13-26,-3 12-23,-2 5-31,-1 4-30,-2-5-12,5-17-4,2-12-11,5-18-16,0-13-113,-3-11-109,-30-6-107</inkml:trace>
  <inkml:trace contextRef="#ctx0" brushRef="#br0" timeOffset="73069.179">28040 4706 849,'2'-4'339,"-1"4"-99,4-10-59,7 0-25,9-1-45,16-3-55,12-2-38,5-3-18,10 2-92,-4-4-149,86-41-318</inkml:trace>
  <inkml:trace contextRef="#ctx0" brushRef="#br0" timeOffset="73359.195">29157 3802 1612,'-2'-6'253,"2"2"-122,-2-7-26,12-3-42,14-2-33,19-9-18,54-11 1,28 10-5,8 15-7,-48 8-1,-3 0 1,1 2 0,-44-5 0,-1 2-1,-7-1-24,30-8-87,-15-3-42,-16-6-183,-57-60-457</inkml:trace>
  <inkml:trace contextRef="#ctx0" brushRef="#br0" timeOffset="73584.208">29667 3157 1412,'0'0'350,"-2"9"-334,1 10-16,-1 14-1,-1 12 1,0 17 18,0 19 14,-3 66-7,-5 34-11,-6 26-2,-8-43 0,4-14-12,13-13-26,-4 22-307,-19-46-558</inkml:trace>
  <inkml:trace contextRef="#ctx0" brushRef="#br0" timeOffset="74456.258">30496 3051 789,'-6'-8'299,"4"5"-125,-6-4 18,3 3 12,3 2-2,4 2-77,3 0-88,9 0-25,14-2 14,22 1 25,11-2-18,10-4-18,-3 1 4,-2 0-9,-6 2-9,-6 1-1,-13-2 0,-17 3 0,-11 2-14,-11-3-45,-12-1-31,-6 3-112,-14 2-155,-11 6-102,1 7 264,10 5 93,10-3 69,10 4 33,6-3 29,-1-1 77,2 2 17,0 0 17,-3 7-13,3 3-19,2 5 2,-1 8-23,2 2-14,3 10 7,1 7-46,2 7 22,1 8-1,-3 5-17,-1-3-14,0-3-9,-3-3 0,-1-9-5,-5-4-1,-5-7 2,-8-4-11,-6-6-29,-14-3-90,-6-4-43,-9-6-114,8-7 0,12-15 159,12-9 117,11-4 92,4-7 164,7 4 47,4-4-76,5-1-56,4 0-38,8-3-53,9 4-26,8-1-15,9 3-14,10 1-8,5 6-8,4 3-8,-5 6 4,-6-1-5,-10 8-1,-4-1-34,-9-2-64,-8 3-73,-11-2-193,-20-6-473</inkml:trace>
  <inkml:trace contextRef="#ctx0" brushRef="#br0" timeOffset="74765.276">31318 3757 1024,'-2'-4'546,"1"2"-330,0-2-60,2 0-15,0 4-44,9 0-79,8-2-10,11 1 4,11 1-12,7 1 0,-1 1-9,5 5-34,-1-4-31,2-3-97,1-2-109,-14-6-331,-7-27-123</inkml:trace>
  <inkml:trace contextRef="#ctx0" brushRef="#br0" timeOffset="74953.287">31527 3796 1193,'-10'12'159,"0"1"-123,-6 9-22,0 5 31,4 3 28,-2 0-17,0 6-34,-6 0-8,-3 1-4,0-3-10,-1-9-9,5-9-61,5-5-17,4-5-50,6-8-98,20-25-118</inkml:trace>
  <inkml:trace contextRef="#ctx0" brushRef="#br0" timeOffset="75330.308">31392 4067 21,'19'-6'240,"-4"2"-6,15 0-26,-9 8-25,-1 4-48,-6 6-10,-5 1 22,-2 3-53,-4-1-19,-2-3-25,-2 0-10,-2-1 4,-1-3-1,-6-4 26,3 0-1,0 0-31,1-2-13,4-4-3,2-6 5,6 1-26,2-10-81,7-4-26,10-1 46,4-1 53,2 7 8,-4 3 12,-3 6 18,-8 3 30,-3 6-31,-4-1-29,-2 8 14,4 5 4,-8 3-6,2-3-2,-3 5-4,-2-4-4,-1-3 5,-2-7 1,-7-1 44,-13-5 10,-8-2-29,-5-7-15,-1-6-18,6-9-32,8-7-145,3-5-133,10-103-523</inkml:trace>
  <inkml:trace contextRef="#ctx0" brushRef="#br0" timeOffset="76273.3619">32026 3498 1335,'0'0'284,"0"0"-209,0 4-75,-2-4 0,2 7-12,2 3 11,1 14 0,3 7 0,1 5-9,6 1-74,4 1-49,8-11-16,8-9-58,6-12-30,3-13 110,0-14 127,0-3 18,-7-10 58,-8-1 58,-12 9 79,-9 3 54,-3 14-14,-6 2-52,1 7-112,-6 7-78,-13 9-11,-15 7-1,-14 14 0,-20 6-14,-5 5-29,1-5 10,7-6 11,12-10 14,16-9 9,15-10 0,14-8 4,10 0-4,9 0-111,16-4 51,16 0 18,14-2 17,10 0-17,2 6 25,-11 3 17,-12 4-1,-14-1 1,-18-2-26,-10-1 26,-12 3 36,-20 5 33,-18 8-52,-17 7-17,-3 5-57,6 0-68,20-3-127,15-3 45,19-11 111,9 0 72,5-6 24,5-2 26,5-3 76,-1 1 24,0-2 6,0 0-11,-2 2-55,-4 0-42,-3 0-24,-1-1-13,-4 6 13,-1 6 1,-6 3 8,-1 11 0,-9 0-3,-6 1 0,-6 0 14,-5-3 7,-5 0-8,2-5-2,3 0-10,9-8-5,6 1-1,10-5-1,8 0-9,5-1-7,10-1-4,9 0 20,14 0 18,2-4-16,6-4-1,-4-4 11,-9-1-11,-7-5 5,-6 2 14,-10-2-2,-4 2-18,-6 4 1,-4 2 33,0 4-10,-4 4-24,0 9-16,-2 1 2,0 7 4,5-1 9,3 0 1,2-5 2,2-4 20,4-2 14,3-5-19,7-4-2,9-8 30,8-13-45,7-13-92,14-11-191,85-126-414</inkml:trace>
  <inkml:trace contextRef="#ctx0" brushRef="#br0" timeOffset="77128.4109">32488 4009 1020,'-3'3'383,"-3"0"-281,-9 6-74,-5 6 41,-2-3 53,-4 8-55,-1-7-38,3 1-20,0 0-9,6-8-69,0 1-59,8-1 4,4-3 50,4-3 53,2-3 20,0 1 1,0-2 2,0 4 22,0-1 6,0 1-21,0 0-9,0 1-17,-4 5 2,2 0 8,2 0 6,-8 1 0,8 0 1,-2-3 0,2-1 1,-2-2-1,2-1 6,2-1 5,-2 1-4,2 0-1,-2 1-6,0 1-1,8 1-6,-8 6 7,6-2 0,-4 2-1,-1-2 0,-1 3 0,0 2 1,-1-1 1,-1 1 23,-2 8 2,-6-3 7,4 4-11,2-1-10,-2-4-6,2 2-5,4-10 5,0-1-5,4-4 1,2-4 7,2-1 93,8-5 31,5 0-67,9-8-36,3 1-29,1-5 9,-4 5-10,-7 7-1,-9 4-56,-6 4-13,-8 5 49,-2 4 14,-7 6 7,-6 6 11,-7 11 7,-5 6 12,-1 3-12,-4 1-3,2 4-14,8-4-1,6-7 2,6-9-2,10-11 0,6-9 0,8-7 0,4-7 32,11-9-5,5-8 15,6-9-29,0-6-13,-4-3 0,2 0-6,-4 6-44,-7 14-5,-9 13 10,-9 11-38,-3 19 56,-6 7 20,1 5 6,-1 5 1,3-3 28,-3-8 10,0-2-8,3-11-12,-2 0-11,-1-8 11,3-5-18,-3-1-6,0-1-94,3-5-103,32-62-353</inkml:trace>
  <inkml:trace contextRef="#ctx0" brushRef="#br0" timeOffset="77563.4359">33114 3631 121,'0'-2'986,"0"2"-799,-2-2-133,-6 6-45,-11 5 3,-15 14-11,-17 10 5,-13 11-6,-8 6 1,3-3-1,14-4-72,15-8-9,17-10-25,16-12-32,12-9-6,10-8 91,9 1 37,12-4 16,3-5 45,2 7 36,-9 3 28,-2 8 1,-9 9-43,-7 10 7,-1 7-13,-7 7 8,-6 6 20,-6 6 17,-5 3 7,-3-2-47,-2 1-36,-3-6-12,3-1-18,4-10-98,2-8-80,8-14-59,9-14-47,10-8 92,54-81-303</inkml:trace>
  <inkml:trace contextRef="#ctx0" brushRef="#br0" timeOffset="77731.4449">33128 4029 784,'0'6'276,"2"4"-237,-1 10 39,-1 13 42,0 8 28,0 4-23,2 4-52,5-3-32,4-10-16,2 0-10,4-11-1,2-9-14,5-6-71,8-12-142,58-53-291</inkml:trace>
  <inkml:trace contextRef="#ctx0" brushRef="#br0" timeOffset="77880.454">33370 4074 752,'-21'-1'369,"2"4"-240,-25 3-60,-5 14 8,-3 7-1,5 13-23,4 5-35,5 6-18,10-4-8,12-6-109,6-8-97,20 3-157</inkml:trace>
  <inkml:trace contextRef="#ctx0" brushRef="#br0" timeOffset="78285.477">33761 2564 1433,'6'2'111,"4"2"-79,6 6-32,19 10 15,4 7 51,-39 15 24,0 10-47,0 15 1,0 11-25,0 15-10,0 70 8,0 30 5,0 21-1,0-39 12,0 11-10,0-2-13,0-34-4,-24-14-5,-14-11-1,10-16-62,12-60-74,-2-6-19,-11-5-38,-145 107-427</inkml:trace>
  <inkml:trace contextRef="#ctx0" brushRef="#br0" timeOffset="91238.2179">16645 7153 246,'-9'0'64,"1"0"-52,-4 2-11,-2-2-1,4 0-1,1 0-1,3-4 2,1-2 14,1-7 54,-3-3-14,-24-23-54</inkml:trace>
  <inkml:trace contextRef="#ctx0" brushRef="#br0" timeOffset="91378.226">16506 6840 451,'-3'-18'0</inkml:trace>
  <inkml:trace contextRef="#ctx0" brushRef="#br0" timeOffset="91596.239">16490 6846 370,'0'0'266,"-3"0"-107,2 1-27,-1 2 18,-1 0-21,2 4-69,1 2-38,0 13-11,1 16 14,-5 24 37,-13 72 22,-23 47-36,-8 19-20,11-62-14,4 8-7,-7-8-6,26-91 0,1-6 1,1-7-2,-10 34-60,4-16-108,9-17-123,7-26-64</inkml:trace>
  <inkml:trace contextRef="#ctx0" brushRef="#br0" timeOffset="92107.268">16499 7086 1081,'-4'-12'254,"2"5"-38,-4-7-78,3 5-29,-1 6-28,1 6-39,1 4-42,-2 16-21,0 25 14,-6 24 7,-2 72 0,5 18 0,4 8 0,7-63-1,0-68 1,-2-4 0,4-7 1,3 19-1,5-19 1,2-19-1,5-19 0,9-28 15,9-26-8,30-73 1,-4-26-2,-7 6-5,-21 40-1,1-5-17,-4-2-13,-10 24 3,-23 68 26,-1 10 1,-1 10 23,-3-18 10,2 17 3,-3 9 7,1 6-26,-4 13-17,-1 19-9,-4 19 9,-8 24 1,-1 14 1,1 5 5,4 1-1,3-7-6,3-8 0,5-2 0,4-10 0,7-5 0,7-7-8,3-12-184,6-5-138,53 0-291</inkml:trace>
  <inkml:trace contextRef="#ctx0" brushRef="#br0" timeOffset="92407.285">17165 7667 936,'-2'18'102,"-1"5"-25,2 24 40,-1 0-21,5 2-30,3-11-35,7-5 5,5-14-4,2-11 37,4-12 33,4-17-2,1-13-25,1-17-36,-1-5-15,-10-5 8,-7 2 10,-12 6-3,-12 13 24,-7 9-5,-11 10-31,-7 13-19,-2 12-8,1 11-7,6 10-28,12 10-98,19 8-185,71 57-375</inkml:trace>
  <inkml:trace contextRef="#ctx0" brushRef="#br0" timeOffset="93301.336">17895 6877 752,'-1'-3'275,"0"2"-4,-3-3-32,4 0-20,0 2-48,6-1-81,16-6-53,12 1-17,12-1-5,11-1-5,1 6-9,0 4 0,-3 2 6,-4 4-7,-4-3 0,-8 4-6,-8-1-54,-7 0-84,-13-1-126,-8 5-54,-10-2 32,-13 3 64,-10 1-69,-5 0-11,-1-5 308,9-4 144,6 1 89,2-4-34,6-4 32,5 4 14,3 0-65,2 0-87,3 10-48,0 1-29,2 13 32,-2 13 30,3 14-15,0 6-21,1 9-4,-3 4-10,-2-2-14,-3 0-1,-2-1-11,-8 2 4,-4-2 1,-7-3-1,-5-3-4,-2-9-2,-1-12-8,4-11-20,10-13-7,2-12 29,5-9 6,3-9 16,-2-1 2,5-1 41,1 0 28,3 4 0,2 4-20,2 8-23,6-4-32,15-1-11,14-5 10,17-2 5,9-2 5,-1 4-1,1 2-10,-4 2-10,0 6-1,-11 6 0,-2 5-9,-9 12-98,-11 10-168,-8 8-295,-14 61-575</inkml:trace>
  <inkml:trace contextRef="#ctx0" brushRef="#br0" timeOffset="93589.353">18703 7408 1218,'-6'-6'250,"2"3"-23,-6-6-38,10 8-96,1 1-77,10 0-16,13 0 0,13 0 15,12 0-14,4 0-1,3-5 0,1 1-35,-2-1-85,-5-1-99,48-8-344</inkml:trace>
  <inkml:trace contextRef="#ctx0" brushRef="#br0" timeOffset="93780.363">18904 7450 693,'-12'-3'572,"4"6"-392,-11-3-58,6 4 16,2 2-47,-5 8-50,-1 7-20,-8 12-9,-5 4-6,-3 8 1,-1 4-7,0 0-96,2 2-75,8-8-112,6-1-181,17 3-109</inkml:trace>
  <inkml:trace contextRef="#ctx0" brushRef="#br0" timeOffset="94142.384">18733 7830 485,'4'4'300,"0"1"-191,-1 12-2,2 6 103,-1 2-30,-2 1-33,-4-2-53,-1-5-34,3-8-24,0-6-18,5-5-7,-1-5 2,7-4-12,10-12 26,7-7-18,3-9 2,1-5-10,-10 6 3,-2 11-4,-4 10-7,-3 15-13,2 9 4,-3 5 14,1 10 1,-2 9 1,0 2 0,-6 5 8,-3-5 31,-4-2-2,-3-9-5,-6-3-4,-4-3 10,-12 2 11,-6-7-31,-8-4-3,5-9-15,3-13-3,5-6-52,9-13-133,10-17-170,26-131-376</inkml:trace>
  <inkml:trace contextRef="#ctx0" brushRef="#br0" timeOffset="94332.395">19363 7251 1076,'0'-2'242,"-1"2"-59,-1-2-105,2 6-54,0-2-24,2 8-8,4 10-2,5-1-109,8 5-128,6-5-59,8-10-36,75-24-11</inkml:trace>
  <inkml:trace contextRef="#ctx0" brushRef="#br0" timeOffset="95305.451">19645 7283 157,'6'-8'326,"-3"0"-8,5-2 39,-8 6-44,-4 4-52,4 0-99,-4 4-82,-2 0-47,-10 10-12,-8 3-20,-17 11 5,-14 7-5,-7 4-1,1 2-43,1-7-3,15-9 16,17-11 10,18-10 19,7-4 0,6-2 1,3-3-16,7-4 10,10-1-3,7 1 7,15-1-5,5 3 7,10 1-1,-1 2-46,-4 0-70,-7 4-30,-15 0 3,-17 5-78,-16 9-71,-22 5 223,-14 7 35,-12 4-28,-7 4 20,-5-3 20,8-5 23,9-3 5,10-10 10,14-3 0,11-2 3,8-6 18,10-4-17,10-3-18,8-1 30,7-1-19,4 1 14,-3-1 31,-9 0 45,-7 4 13,-11 3-22,-8 1-21,-3 1-1,-4 6 20,-8 2-40,-4 6-30,-6 7-15,1 7-6,-3 3 0,4 2-7,1 1-3,6-3-7,3-4 10,3-5 1,6-7 6,3-8-1,2-5-11,5-2 3,3-4 2,4 1 7,5-7 6,1-3 2,-2 3-8,-3 0-1,-5 5-14,-9 3-7,-5 7 13,-5 1 9,-8 9 11,-6 3 10,-7 7-9,-3 1-6,0 3 2,2 0 4,5-3 1,6-2 2,8-10-1,4-1-13,7-7 0,4-2 1,3-3 5,6 1 38,9-7 42,8-4-18,11-8-30,8-8-16,6-7-22,-1 1-1,-3-5-1,-8 0-8,-4-1 0,-10 5 8,-8 8 1,-13 10 6,-3 8-6,-5 7 5,-2-2-5,3 5-12,-4 3 3,0 4 8,-1-3 0,1 3 1,1-5 0,0-3 1,0-1-1,2-2 0,1-2 2,0-2-1,0 2 7,1 0-8,2-1-56,1-2-140,5-2-187,1-3 59,31-35-171</inkml:trace>
  <inkml:trace contextRef="#ctx0" brushRef="#br0" timeOffset="95750.476">19765 7767 521,'4'-8'239,"-1"-1"-73,2-9 23,-2 4 15,-2 6-66,1 4-30,-2 0-21,0 4-37,0 0-35,0 2-14,-2-2-1,0 6 0,-3 6-6,-4 6 6,-6 12 1,-2 8 12,-5 7-11,-1 0-1,4-2 5,4-9-6,6-8 0,5-9-6,8-7-17,7-6-13,8-4 18,10-6 14,0-4 4,1-1 8,-5-1-7,-4 3 9,-7 2 20,-11 3-2,0 6-8,-6 0-20,1 1-1,-7 10 1,-7 6 11,-3 8-3,-4 3-8,1 2 2,1-4 5,6-2-6,0-1-1,5-5 0,5 0-13,1 2-29,1 3-27,9-1-132,4-7-31,12-10-16,10-7 134,5-7-156,72-54-194</inkml:trace>
  <inkml:trace contextRef="#ctx0" brushRef="#br0" timeOffset="95916.4859">20000 8116 639,'-4'-1'370,"3"1"-1,-2 0-129,0 1-81,0 1-54,1 5-80,1 10-24,-1 6 0,-1 8 0,6 5 5,0-1-4,2-3-1,0-3-1,-3-6 0,2-4-109,-4-2-155,-17 2-344</inkml:trace>
  <inkml:trace contextRef="#ctx0" brushRef="#br0" timeOffset="96516.52">15717 8470 793,'-19'1'154,"-2"1"-29,-15 4-7,-1 4-13,8 1 8,13-3-32,12 2-60,19 4-20,28 5 54,69 13 19,85-19 2,89-19-31,-55-3-12,21 3 9,23 4 2,10 2 2,37 2-13,-10-14-6,26 0 0,-9-1 0,3 9-9,-44 0-12,-10-15-4,-36-13 8,-35-3-3,-16-5-7,-52-1 0,-33 14 18,-70 13-17,-16 2 29,-6 4 2,11-5 2,-18 8-4,-11 4-12,-9-2-18,-19 6-22,-18 5-79,-19 9-154,-135 55-382</inkml:trace>
  <inkml:trace contextRef="#ctx0" brushRef="#br0" timeOffset="106721.104">5490 9922 488,'-3'-7'159,"0"1"-27,-2-4-58,2 4-4,0 0-43,3 6-27,0 0-17,0 0-56,2 0-8,-1 6 45,1 0 25,-1-1 11,1 0 0,-2-2 0,-2 0 0,2-2 1,0 5 0,-1 4 0,1 14 5,-3 13 2,0 11-7,1 8 0,2 4 0,2 3 0,2-3 0,2-4 1,1-3-1,-1-6-1,-5 4 1,-5 7-1,-13 13 0,-28 68-57,-7 41-128,9-25-142</inkml:trace>
  <inkml:trace contextRef="#ctx0" brushRef="#br0" timeOffset="107652.157">9891 9763 112,'19'7'0</inkml:trace>
  <inkml:trace contextRef="#ctx0" brushRef="#br0" timeOffset="107860.169">9958 9800 33,'3'11'42,"0"-4"52,0 10 4,-5 3 20,-5-5 1,-2 2 11,-3-3-26,1 7-53,0-2-33,3 5-12,1 11-5,7 14-1,7 12 0,3 16 0,8 77 0,-1 64 6,-5 43-6,-5-108 0,-2-23 0,-3-84 0,-2-5-17,0-5-34,-2 38-58,-13 62-121</inkml:trace>
  <inkml:trace contextRef="#ctx0" brushRef="#br0" timeOffset="113522.4929">2727 12552 852,'-2'0'246,"0"3"-117,0-3-87,2 4-27,-3-2-13,3 4-1,0 8 1,0 10 34,0 13 30,0 11 15,0 12-26,0 9-13,-3 7 3,-3 2-15,-6 7-4,0-1-10,1-1-7,4-11-3,-2-9 0,9-14-4,2-16-2,1-16-59,4-5-73,-3-12-94,3-7-34,10-86-41</inkml:trace>
  <inkml:trace contextRef="#ctx0" brushRef="#br0" timeOffset="114040.522">2746 12660 819,'0'-2'349,"-1"0"-35,-2 0-115,3 4-95,0 0-67,0 4-37,4 7-18,9 7 18,3 11 1,9 17 7,1 12 1,3 8 6,-1 5 4,-5 8-1,-2-7-4,-1-2 1,-7-12-6,1-11-9,-3-20 1,-5-13 1,0-13 7,2-8-9,2-16 0,5-24 39,6-25-16,13-75-22,-7-20 15,0 1-10,-21 115-5,0 8 8,-2 4-7,6-27 5,-5 20 1,-4 23-8,2 18-33,-3 6 12,2 13-12,7 23 25,4 13 8,5 25 8,3 4-8,3 9 2,-6 0 11,0 3 8,2-1 11,-3-3-10,-2-11-7,-2-4-3,2-4-3,0-18-7,-2-14-1,-3-11-1,-7-20-15,-2-3-33,-2-8-3,-6-3-60,-9-11-236,-72-93-398</inkml:trace>
  <inkml:trace contextRef="#ctx0" brushRef="#br0" timeOffset="114747.563">2381 12375 969,'-2'-2'296,"2"2"-107,-3-2-27,3 1 58,0-2-47,3 2-44,-3 0-54,2-1-57,2-2-17,11-3 7,13-3-6,13 0 7,15-3-9,13 0 6,49-3-5,20-4 1,4 2 4,-55 14-5,-4 2 1,-2 0-1,-41 0 0,-4 2 0,-2 0-1,31 0 0,-7 0 1,-13 4-1,-8-2 0,-15 1 0,-9-3 0,-5 1 1,-5-1 0,-3-1 16,-3 1 1,2-3 33,-7-7 15,-7-8-48,-4-7-17,-14-6-1,-4-5-24,-2 5 0,1 1 5,2 1-1,8 3 13,2 7 5,11 6 2,4 4 0,7 3 0,6 6-12,-1-1-15,6 2-5,6 7-1,7 2 20,13 7 12,10 7 1,3 6-1,7 9-8,-3 3 9,-8 4 0,-6 5 0,-6-3 0,-8-6 0,-8-5 1,-4-9-1,-6-9-1,-7-3 1,-10 0 0,-12 6 0,-10 5-20,-14-2-97,-3-9-333,-55-54-514</inkml:trace>
  <inkml:trace contextRef="#ctx0" brushRef="#br0" timeOffset="118919.801">2276 13930 840,'15'-17'231,"-2"1"-5,13-17-29,-8 1-10,-3 6 10,-8 10-43,-5 9-59,-2 7-55,0 4-25,-2-1-9,-2 0-6,4 4-14,0 0-5,9 8 5,4 15 13,5 8 0,10 14 1,5-1 0,3 5 0,3-2 1,3-5-1,-1-4-1,6-10-42,-3-8-5,2-10 9,-2-8 6,-2-9 1,-2-8 11,-3-8-10,-5-10 31,-2-10 10,-4-8 10,-8 5-15,0 3-4,-9 10 16,-2 14-17,-4 5-25,-1 7 6,2 7-5,4 7 24,12 9 7,0 7-1,7 3-5,4-2 1,2-5 4,4-5-6,4-3 1,2-4 0,6-2 6,3-11-5,1-12-1,1-8 8,8-13-3,-2-10-6,-3-6 0,-1-4 1,-13 11-8,-15 11 2,-10 15-41,-12 11-137,-4 7-149,0 4-31,-2 25-171</inkml:trace>
  <inkml:trace contextRef="#ctx0" brushRef="#br1" timeOffset="136632.8139">1279 3686 1113,'-2'-1'232,"0"1"-104,-2 0-109,-1 1-19,4 8-7,-1 2-7,2 16 14,0 14 11,2 15 3,-1 10 2,-1 9 1,0-3 1,-3-3-11,0-5-6,-1-5 16,-2-3-16,2-7-1,-1-4-115,3-8-105,-2-10-249,-5-43-119</inkml:trace>
  <inkml:trace contextRef="#ctx0" brushRef="#br1" timeOffset="136871.8279">1451 3570 728,'-1'-4'521,"1"3"-405,-3-3-116,3 12-11,0 5-29,4 15 35,2 17 5,1 15 24,-2 11-7,-4 7-16,-1-1 0,-1-6 20,-3-9-21,4-7-27,2-14-230,2-9-28,31-26-19</inkml:trace>
  <inkml:trace contextRef="#ctx0" brushRef="#br1" timeOffset="137142.843">1639 3465 1006,'0'0'240,"0"1"-240,0 7-6,2 10 6,-1 17 2,2 14 23,-1 21 5,-2 20 41,-6 72-22,-9 30-17,0 13-8,24-94-12,-5-70-7,2-3-5,3-1 0,7 30-11,2-13-73,3-18-67,0-26 13,5-26-9,30-139-319</inkml:trace>
  <inkml:trace contextRef="#ctx0" brushRef="#br1" timeOffset="137354.8549">1807 3565 1328,'2'-14'234,"4"3"-130,9-15-58,6 7 2,9-3 9,3 2-33,3 7-19,1 8-5,-2 4-12,-1 4-107,-2 3-133,-8 8-215,-13 13-148</inkml:trace>
  <inkml:trace contextRef="#ctx0" brushRef="#br1" timeOffset="137535.8659">2082 3563 899,'0'2'282,"-2"-2"-210,0 4-43,-1 1 67,-5 10 24,-3 10-18,-4 11-18,-7 10-39,-3 8-24,-5-6-12,2 1-9,1-10-50,3-6-109,8-18-90,-10-40-57</inkml:trace>
  <inkml:trace contextRef="#ctx0" brushRef="#br1" timeOffset="137953.8899">1811 3706 1024,'-2'12'157,"1"6"-136,-2 20 12,3 18 45,0 10 23,4 2 7,4-3-59,2-6-26,2-12-8,-3-13-8,-1-8-5,-2-11 6,-4-7-8,-1-2-64,-1-11-11,-1 0 25,-1-11-182,2-9-128,5-13 12,36-99 9,-15 92 339,-13 29 40,-3 1 221,-3 8 1,7-14-20,4 9-43,-5 7-46,3-1-30,4 6-25,-2 4-35,6 3-30,-3 5-9,3 6-21,-5-2-3,2 6-9,-9 3 7,-2 2-11,-8 6 13,-4 1 21,-11-1 7,-11 4-28,-7-2-3,-5-1-90,0-7-52,7-12-91,10-10-10,9-19-52,13-70-233</inkml:trace>
  <inkml:trace contextRef="#ctx0" brushRef="#br1" timeOffset="138300.91">2045 3990 549,'-3'0'257,"3"4"-184,0 4-56,0 5 13,0 7 99,3 10 57,-6 3-5,2 8-67,-5 0-33,-7-2-18,2 3-25,-4-5-19,-5-1-11,7-3-8,1-10-116,8-5-124,4-8-76,4-10 110,7-12 62,2-5-13,5-8 38,-5 1 119,0 5 152,-4 6 26,2 7 5,-1 6-28,4 3-8,7 4 12,-2 3-33,7 2-24,-1 5-36,2-1-24,2 2-23,-2-1-2,-1 0-8,-2-2-9,-7-2-11,-4 0-124,-2 4-190,-22 25-276</inkml:trace>
  <inkml:trace contextRef="#ctx0" brushRef="#br1" timeOffset="138900.944">965 4805 927,'-6'-3'246,"3"-3"-75,-5 0-43,8 2-11,2 2-38,4 0-46,13-1-24,13-2 42,15 2 38,22-4-20,56-10-9,27-5-8,31-1-19,-49-4 2,-18 13-13,-1 6-13,-18 8-8,-6 0 8,-50 4-8,-9-1-1,-6 1 0,29 3 0,-17-3 1,-15 1-1,-11-3-6,-9 0-31,-3 0-31,-8 1-16,-14-2-142,-120 29-310</inkml:trace>
  <inkml:trace contextRef="#ctx0" brushRef="#br1" timeOffset="139253.9639">980 5037 474,'0'-9'986,"1"0"-787,2-10-142,13 8-37,12-2-1,15 0 29,11-3 2,17 9-11,57 0-18,32 3-5,21-6-2,-65 5 4,-5-3-8,-3-2 13,-3 2-10,-14 2 5,-6 3-16,-55 3 13,-3-3-14,-7 3 0,20 0-1,-8 3 0,-15-2 0,-4 1-7,-9 2-10,-4-2-55,0-2-114,-1 3-54,-7 1-40,-51-4-419</inkml:trace>
  <inkml:trace contextRef="#ctx0" brushRef="#br1" timeOffset="144345.256">4381 4357 938,'-2'-2'183,"-2"2"-107,-5 2-55,-2 4-19,-3-2 8,-1 5-4,0 1-4,2 0-2,1 2 0,2 5-5,2-1-3,1 10 1,2 5 2,1 12 4,0 5 1,-6 9-32,-3 3-8,0 1 4,-4-8 28,2-8 0,2-12 7,4-2 0,1-7 0,-1-4 0,5-1 0,1 3-1,1 1-7,4 10 8,1 5 0,1 7 0,3 2 1,-2 3 0,-2 2 1,-1-1-1,-1-2 0,-2-5 0,-1-4 0,-3-4 0,-1-1 1,1-1 5,-3 0 0,2-2-5,-1 1-1,1 2 0,0 3 0,1 1 0,4 4-2,2 1 2,4-2-1,2 6 0,-1-7-10,1 0 10,1 0-1,2 0 1,0 0 1,-1 6 0,1 5 0,-1 1 1,0 3-1,-3 5 0,-3-2 0,-1 8 6,-4 0-5,1 3-1,-1-3 0,2-6 6,2-6-6,-1-9 0,1-2 0,2-8 0,-3-6 0,1-4 1,-2-3 0,0-1-1,0-1 1,-2-1 0,-1-1 0,-1 0 5,-1 6 11,1-2 1,-2 7-3,1-1-6,2 4-2,0 1-6,3-1-1,2 2 6,1 1-6,3-1 1,3 1 0,-3 2 6,1 2-7,-2 5 0,-4 0 0,-2 7 1,0 6 49,-1 0-5,0-4-30,2-9-5,2-10-9,0-2 5,-1-4-5,2 0 1,-1-5-1,0-6-1,0 2 6,0-3-6,-1-6 1,0 0-1,1-5 1,-2 1-1,0-4 0,0-3 6,0 0-5,0 0 7,0 0 5,0 0 1,0 0-2,0 0-12,0 0 0,0 0-1,0 4 1,0 2 0,0 3 0,0 3 0,0-5 0,-2 3 0,1-1 0,1-2 1,-1-1 0,1 0 0,-2 1 0,2 3-1,0-3 1,0-1-1,0 0 0,0 1 0,0-3 0,0 0 0,0-4-1,2 2 1,-2-2 0,0 0 0,0 2 2,0-2-1,0 0 0,0 0 0,0 4 0,0 0-1,0 2 1,0 6-1,-2-1 1,2-1 0,0 2-1,0 2 1,-2-1-1,2 1 1,-1-6-1,0 2 1,1-6 0,-2-3-1,2-1 0,2 0 2,-2 0 11,0 0 4,1-1 28,-1-1 27,1 2-14,1-2-25,-2 2-31,0-2 4,2 0-7,-2 2 1,1 0-8,-1-4-4,1 4-7,-1 0-4,2 0-2,-2 0 4,0 0 7,0 0 1,0-2-43,0 2-52,0 0-79,4-17-109</inkml:trace>
  <inkml:trace contextRef="#ctx0" brushRef="#br1" timeOffset="168035.611">4515 13349 1139,'-5'-4'173,"3"1"-98,-2-3-18,-1 1 49,3 2 22,2 1-11,0 2-39,2 0-17,0 0-1,-2 0 0,0 0 8,0 2-2,-2-2-6,2 0-17,0 2-19,2-2-24,5 0 1,14-6-1,9 1 7,16-1-7,14 0-1,8-1 1,6 4 0,4-4 0,2 0 1,47-7 15,16-3 2,0 3-3,-48 2-9,1 1 2,-8-1-3,3 2-4,-6 2-2,5 0 2,-1 2-2,-51 6 1,-3 3 0,-1-3 0,35 0 0,-11 3 2,-1-3-1,4-6-1,0 6 0,-1-4-5,-9-1 5,-14 2 1,-15-1 0,-5 1 1,-10 3-2,-4 0 1,-1 0-1,-2 0 0,0 0 0,-2 0 12,2 0-3,-1 0 20,-2 0-4,1-3 11,-7-6-4,-9-9-32,-7-11-3,-9-6-26,-7-8 11,0 3 6,3 3 7,1 3 5,4 3 1,2 0-1,0-1 1,2 2 0,5 2 5,4 2-6,9 6-1,5 4 0,2 9 0,2 3-6,4 4-8,-1 0-11,2 1-5,5 6 2,6 7 19,9 5 4,9 7 1,3 4 5,5 3 1,2 3-1,4 0 8,2 1-8,-5-4 0,-4-3 1,-9-2-1,-6-7-1,-11 1-5,-3-8 5,-7-3 0,-3 3-1,-7 1 2,-9 9 13,-16 6 1,-15 10-14,-11 2-9,-5 1-51,3-8-53,9-3-184,-43 3-599</inkml:trace>
  <inkml:trace contextRef="#ctx0" brushRef="#br1" timeOffset="169115.672">4177 12365 828,'-3'-13'546,"0"5"-287,-1-8-37,2 10-97,1 5-65,1 2-41,-2 3-1,1-2-11,-1 2-7,-1 4-7,-3 10-1,-4 17 7,-5 21 1,-11 17 0,-2 10-8,-6-1-4,6-4-31,4-7-22,5-3-29,9-3-23,10-8 4,7-6 13,6-3-7,7-9 25,6-3 8,1-4 74,4-5-1,3-3 1,-4 0 1,-3-1 8,-3 7-2,-7 7-1,-10 15 3,-8 20 26,-23 77 14,-33 47-23,-13 31-16,28-78-1,6-30 14,10-10-4,10 0 10,10-5-10,6-55 19,1-2-14,4-2-8,4 47-10,9 2 3,12 62-1,3 52-8,-17 9-234,-15-168-9,-6 56-436</inkml:trace>
  <inkml:trace contextRef="#ctx0" brushRef="#br1" timeOffset="170844.771">5277 12690 192,'-17'1'1143,"-4"14"-1016,-15 17-105,-3 27-22,5 21-1,0 68 0,57 24-14,69 6-6,11-73 17,28-33 4,7-29 37,-10-34-22,-2-22 12,-3-24-6,-11-16-21,-20-16 12,-54 27 17,-5 1-22,-7-7 19,23-37 22,-22-1 34,-27 8 31,-24 3-29,-35 14-42,-80-9-21,-79 56 9,-34 76-23,85 5-6,19 8 0,55-1-1,77-39 0,8 1-10,19 5-12,13 42-2,73 48 18,73-13-6,30-62-8,-55-69-17,0-32 22,-9-24-2,-35-24 16,-64 34-4,54-123 4,-61 47-16,-42 12 7,-37 5 2,-38 3-13,-31-13-3,-43 36 24,-21 69 86,-4 48 4,-7 41-11,10 39-22,29-2-22,37 3-13,22 10-11,36 3-3,34 11-8,36 11-1,36 2-23,31-12-89,34-6-109,34-30-392</inkml:trace>
  <inkml:trace contextRef="#ctx0" brushRef="#br1" timeOffset="171586.8139">7355 12400 1384,'-2'-3'258,"1"3"-142,-1 0-95,1-3-21,2 3-104,1 0-70,11 3-332</inkml:trace>
  <inkml:trace contextRef="#ctx0" brushRef="#br1" timeOffset="172757.8799">7298 12214 1032,'0'0'302,"0"0"-110,-3-2-68,6 4 7,-3-2-35,2 2-39,-1 2-23,-1 2-5,3 3 23,0-2 8,0 2-13,-1 1-10,-1-5-13,-2 2-3,-1 0-4,-2 8-4,-7 11 2,-10 14-4,-5 10-11,-6 9-39,2-1-9,8-7-12,2-14-21,10-11-20,4-16-38,6-8-10,4-8-62,4-16-251,35-85-102</inkml:trace>
  <inkml:trace contextRef="#ctx0" brushRef="#br1" timeOffset="172884.8879">7306 12389 457,'13'-9'321,"-1"2"21,13-3-66,1 2-44,-7 1-10,2-1-61,1 0-64,-3-2-52,4 0-24,2 1-21,1 3-67,-7 4-197,2 26-445</inkml:trace>
  <inkml:trace contextRef="#ctx0" brushRef="#br1" timeOffset="173077.8989">7271 12560 1361,'0'0'299,"-1"0"-167,1 0-56,1 0 41,2-1-40,6 2-68,6 6 7,7 7 1,10 2-17,2-4-26,2-5-44,1-4-86,1-13-116,3-12-251,68-95-379</inkml:trace>
  <inkml:trace contextRef="#ctx0" brushRef="#br1" timeOffset="173516.9239">7874 12090 1281,'0'0'333,"-4"3"-236,2 1-74,-1 8 10,-1 11 57,-4 18 33,-10 18-45,-4 6-33,-7 5-18,0 5-15,-1-6-3,1-10-8,7-10-1,5-17 0,7-12-36,7-12-54,5-8-35,6-15-13,12-15-18,10-17-3,14-15 50,9-5 62,5 3 47,-4 15 36,-4 18 59,-15 12 10,-11 7-36,-12 16-69,-8 4-36,-11 9 36,-2 11 22,-6 9 14,-7 5-15,2-1-9,-1-4 0,8-2-1,4-11-4,6-5-7,7-7 0,10 1 11,7 1 14,6-2-10,8-4 2,-3 0-5,1-8-12,-5-4-62,-6 0-43,-5-2 18,-13 0-79,-40-26-473</inkml:trace>
  <inkml:trace contextRef="#ctx0" brushRef="#br1" timeOffset="173751.938">7558 12556 1326,'0'0'339,"0"0"-144,0 0-82,2 0-41,1 4-27,5 0-29,6 7 2,5 1-4,5 10-8,-6-3 0,0 1-5,-8-7-1,-7 5-40,-6 0-131,-17 7-206,-85 50-561</inkml:trace>
  <inkml:trace contextRef="#ctx0" brushRef="#br1" timeOffset="174806.998">7157 12851 1349,'1'-1'300,"3"2"-207,1-1-76,2 8 55,1 0 3,0 5-26,0 6-4,-3 8-21,-4 5-7,-2-3-4,-1-3-7,-1-4-6,2-9-10,-3-2-23,4-8-61,7-4-104,5-8-2,10-13 58,15-5-32,17-10 84,7-1 75,15 1 15,52-22 126,14 7-20,-4 10 1,-101 36 14,-6 0-8,-4 4-13,22-2-25,-16 6-24,-12 2-37,-11 6-4,-8 8-10,-8 7 50,-11 9 5,-18 7-28,-12 5-21,-12 0-6,-11-1-43,1-6-58,0-7-46,7-9-12,9-11-19,10-12-52,14-14 59,12-8 29,10-11-110,12 0 109,9 0 140,8 7 3,0 8 113,3 10 29,-5 8 14,-2 8-34,-7 10 22,-5 5-5,-5 7-14,-7 7-2,-8 7-6,-6 2-33,-1-2-38,1-7-16,1-4-6,0-8-16,5-6-8,-1-6-12,2-10 4,2-3-8,1-7-19,-5-11-13,6-5-3,5-6 0,8-4 51,7-2 0,6 6 27,6 10-9,5 9-18,2 12 0,0 9 1,1 9 19,-2 5 11,-8 4-7,-2 6-12,-10 1 18,-3 4 6,-12 1 14,-3 7 5,-11-3-23,-5 1 2,-3-4-17,-3-1-7,4-8-9,1-8-1,7-10 0,6-10 2,7-6 11,3-10-13,3-8-13,7-12 12,7-12 1,11 1-9,9-5 9,11 5 0,11 8 0,7 4-1,0 11 0,0 9 0,-11 4 1,-7 12 0,-13 4 24,-6 2-11,-13 4-13,-7-1 0,-4-1 9,-4 5 26,-8 3 22,-10 5-2,-10 8-22,-13 1-10,-7 3-17,-1-4-5,-3 1 1,5-11-2,4-8-13,5-13-14,7-15-9,3-16-22,9-18-121,5-15-330,23-134-480</inkml:trace>
  <inkml:trace contextRef="#ctx0" brushRef="#br1" timeOffset="175180.019">8692 12366 1638,'0'5'208,"0"9"-184,-2 19-18,-2 15 32,-9 18 35,-3 3 4,-6 4-32,-8-5-23,-4-4-10,-7 6-12,-2-2-45,3-3-66,9-15-120,13-16-102,10-17-192,26-52 191</inkml:trace>
  <inkml:trace contextRef="#ctx0" brushRef="#br1" timeOffset="175317.027">8484 12980 355,'17'-7'369,"0"4"-42,13-1-100,1 15-61,0 16 7,1 11-40,-6 7-34,-1-4-34,-5-2-26,-3-6-12,-6-11-21,-2-9-6,-5-6-53,-2-7-116,-4-10-53,-49-73-1026</inkml:trace>
  <inkml:trace contextRef="#ctx0" brushRef="#br1" timeOffset="175551.04">8307 12714 1494,'-2'0'306,"0"6"-237,2 16-69,4 19 0,5 24 53,1 15 26,5 11-23,0 4-19,-3-5-19,-6-1-10,-9-7 4,1-12-2,-5-11-10,-3-13-47,-1-16-61,3-11-33,3-15-12,2-20-111,0-19-396,0-134 160</inkml:trace>
  <inkml:trace contextRef="#ctx0" brushRef="#br1" timeOffset="175898.06">8350 12900 521,'8'-31'452,"-1"8"-133,5-18-40,5 19-117,-1 18-91,9 5-16,8 9 43,9 3-20,10-2-27,7-1-14,4-6-16,-6-4-4,-8 0-16,-6-7 8,-10 5-3,-9-1-6,-12 6-5,-3 6-12,-3 8-2,-1 12 19,-3 19 6,0 19 15,-4 9 4,0 11 16,-2-4-11,-1 4 16,0-6 2,-3-8-3,-2-7 5,-3-5-2,-2-3-2,-3-8-28,1-2 23,-1-14-11,3-13-14,-2-9-10,-4-4-4,-3-6-2,-12-9-123,-10-12-134,-123-84-492</inkml:trace>
  <inkml:trace contextRef="#ctx0" brushRef="#br1" timeOffset="177264.138">6085 15138 847,'-7'-6'331,"-1"3"-73,-4-4-9,1 2-25,6 3-47,3 2-44,2 0-40,0 0-51,4 0-24,-3 0-18,4 0-18,11 2 18,11 0 2,18 1 23,19 1 5,10 2-13,53 8-10,17 2 5,15 3 5,-47-10-8,-11 1-2,-2-3-5,-1 1 4,2 25-6,-61-29-27,0-4 27,-7 0-1,33 0 0,-10-6 0,-8 1-9,-12-4-1,-7 3 2,-10 2 8,-7 2 0,-4 1 1,-6-2 0,1 6 1,-4-3 10,1 0-10,-1 0 13,0 0 1,-1 0 3,-5-6-2,-6-6-16,-5-4 0,-11-7-18,-5-7-2,-7-1 1,-6-4 8,-4-1 1,-2-1-2,0-1 1,4 0 4,8 4 7,7 12 1,12 3-1,7 9 1,9 3-1,7 7-14,4 0-19,6 10-27,9 3 43,11 10 17,13 10 0,5 5 0,3 0 0,5 3 0,-2-3 2,-5-4-1,-4-1 5,-8-1-6,-10-6 0,-4-3-1,-7 2 0,-5 3 1,-6 2 0,-7 3 8,-7 2 10,-8 7-2,-11 0-4,-14 1 0,-18 4-12,-62 24-45,-42 5-86,-1 3-347,68-67-318</inkml:trace>
  <inkml:trace contextRef="#ctx0" brushRef="#br1" timeOffset="178442.206">3947 15242 328,'3'3'245,"-1"0"-10,-1 1 19,1-1 2,-2-2-40,0-1-88,0 0-70,-2 0-38,2 0-13,0 3-7,2-2-16,2 4 7,-1 5 8,3 2 0,-1 2 0,2 5 1,-1-1 0,0-2 1,-2-1 9,1-1 10,-2 3-2,3 2-3,0 8-3,6 11 0,-5 7-3,-1 10 9,0 9 6,0 7 10,-2-3-1,-4-3 6,0-6 2,0 4-11,2-6-14,0 5-10,4 3-5,3 5 7,4 1-7,0 5-1,5 11-31,-1-7-71,-1 1 10,-2-13-53,-3-14-142,-9 6-222</inkml:trace>
  <inkml:trace contextRef="#ctx0" brushRef="#br1" timeOffset="197801.313">4797 16579 1858,'0'-4'213,"4"-2"-186,8-7-27,16-1-5,11-4 5,9-3 9,3 5 0,8-1 13,-2 2-8,-3-4-7,-13 4-1,-8-3-5,-14 6-1,-6 0-90,-7 5-189,-31-21-474</inkml:trace>
  <inkml:trace contextRef="#ctx0" brushRef="#br1" timeOffset="198137.332">4998 16203 1424,'0'0'309,"4"2"-156,6 7-126,4 17 8,10 18 40,1 20-23,0 17-29,-8 6-8,-4 6-6,-10 3-2,-7-8-6,-11-1 5,-3-15-4,-3-11-2,-2-16-6,-1-16-19,8-13 7,-1-9 13,6-10 5,2-4 6,5 2 9,4-3 10,1 5 4,6-6-5,9 3-8,7-5 10,13-5 10,5 0-17,3-3-17,-2 5-2,-2-3-3,-4-1-90,1-4-200,65-75-617</inkml:trace>
  <inkml:trace contextRef="#ctx0" brushRef="#br1" timeOffset="198518.3539">5700 16101 929,'-9'-1'1063,"2"4"-868,-14 4-126,-3 19-41,-6 14 1,-4 14-5,0 13-15,6 2-9,5-5 0,12-9-44,11-16-26,5-15-14,6-12-11,3-10 14,4-12-3,8-8 8,2-5 44,4-4 31,5-1 1,1 7 27,2 7 46,-2 4 8,2 14 6,-3 7-36,1 11-16,-2 15 2,0 7-2,-4 13-7,-4 9-4,-5 9-4,-2 12-10,-11 2-1,-3-2-8,-7-19 5,-8-9-6,-11-8-1,-8 0-56,-11-5-85,-5 0-310,-74-16-388</inkml:trace>
  <inkml:trace contextRef="#ctx0" brushRef="#br1" timeOffset="198782.3689">5661 16762 1535,'2'-2'364,"-1"2"-239,4-4-64,1 4 1,-1 0-25,0 4-27,0 10-10,-4 11-33,-4 16-60,-10 14-165,-5 2-24,-2-2 29,4-14 133,2-11 120,10-12 31,0-11 197,2-7 89,4-2-83,2-4-116,2-5-67,10-15-40,13-3-11,11-7-37,11-5-184,110-95-320</inkml:trace>
  <inkml:trace contextRef="#ctx0" brushRef="#br1" timeOffset="199173.392">6313 16155 1731,'-7'0'316,"1"0"-203,-5 3-76,-5 14-25,-3 11-10,-3 9-2,-5 14-5,7 2-85,-1 3-95,11-4-59,5-11-7,4-11-2,2-11 53,-1-9 76,3-10 83,3-10 41,4-8 24,14-6 69,9-6 46,10 4 59,12 3 0,10 3 23,8 8-73,-3 7-49,-9 6-18,-10 15-18,-11 18-22,-10 16-22,-18 17 1,-7 15 4,-14 7-5,-3-2-4,-4-4-6,-3-6 0,4-8-7,-4-8 5,4-5-6,-1-2-1,-5-9-46,-1-3-120,-46 47-422</inkml:trace>
  <inkml:trace contextRef="#ctx0" brushRef="#br1" timeOffset="199371.403">6319 16780 1682,'7'-20'324,"1"2"-203,13-21-55,6 0-19,8 4-16,3 1-2,-2 14-16,-5 5-12,-10 10-1,-6 10-36,-12 16-54,-14 13-36,-9 13-232,-74 98-391</inkml:trace>
  <inkml:trace contextRef="#ctx0" brushRef="#br1" timeOffset="199511.411">6248 17019 1232,'0'-5'549,"6"-2"-391,8-7-53,8-7 3,9-5-32,6 4-38,5-1-29,0 3-9,-3 10-31,-5 4-99,36 9-378</inkml:trace>
  <inkml:trace contextRef="#ctx0" brushRef="#br1" timeOffset="201837.544">5514 5502 541,'-5'-4'151,"4"1"-37,-4-6-4,2 7 4,2 1 12,1-2-56,0 6-43,0-3-20,0 0-7,0 1 0,-3-1 18,3 0 14,-1 2 86,1 0-40,5 4-46,9 0-14,11 4 10,17 8 8,18-6 5,57 9-11,33-9-3,30-12 1,-63-3-4,-1 3 5,5 4-11,7-4-2,2 0 1,-5 2-5,-19 6-2,3 4-1,-3 0-1,6 8-7,5-1-1,-3 1 1,4 1 0,4-7 0,2 3 1,-3-4-1,-13 2 0,-10-2 7,-15 3-8,-47-9 0,0-1 0,-4 0 0,31 4 0,-3 4 0,2-4 1,-2-4-1,3 4 1,3-4-1,-1-2 1,0-2 0,-1-2 1,-3 0-1,-4 0 0,-3 0 0,-7 3 0,-4-2 0,-1 1 1,-3 2-1,1-4 0,-6 0 0,-2 0 0,-6-6 0,-4 2 11,-5-2 14,-6-1 22,-5-3-3,0 5 0,-6-2-5,-1-3-20,-5-2-11,-6-2-9,-9-2 0,-11-3-1,-13-3 0,-11-3-7,-10-3 7,-7-7 0,0-6-1,0-6 1,7-1 1,5-4 0,12 7 0,12 6 0,13 9 0,12 7 1,7 13-1,9 9 0,9 8-21,11 3 11,13 13 8,8 7 1,1 7-1,-4 8 1,-4 3-1,-5-3 1,-7 1 0,-7-2-5,1-3 5,-12 0 0,-2 0 1,-4-2-1,-4-4 1,-4 3-1,-6-1-6,-10 0-83,-17 4-137,-23 12-113,-195 104-138</inkml:trace>
  <inkml:trace contextRef="#ctx0" brushRef="#br1" timeOffset="202926.606">5396 7681 717,'0'-1'243,"0"1"-25,-2-3-23,2 3-18,2-3-5,-1 0-37,-1 3-51,1 0-34,-1 0-17,0 3-17,6 0-10,10-3-6,16 3 0,29-3 6,69-6 4,60-7-2,66-16-1,-72 9 4,23 0-5,13 1 9,-10 6-5,-18 3 0,-11 4-10,-11 5-1,-35 1 1,-4 0 0,-13 7 1,-8 4 1,-2-5 5,-4 0-6,-4 7 0,-3 1-1,-6-6-1,-1-2 0,-7 5 0,-46-11 0,-7-3 1,-6 3 0,25-8 0,-15-1 6,-10-4-5,-7-2 6,-5 1 17,-8-5 39,-2 0-15,-5-4-31,-5-2-16,-3-5 0,-4 3-1,-7-3-8,-3 1-10,-6 3-12,-11-1-6,-7 3 9,-12 1 6,-2 3 12,0 1 3,11 1 6,11 4 0,13 3 1,11 2-1,11 6 1,6 3-1,4 0 0,9 4-20,12 8 11,15 4 8,9 7 0,6 6 0,3 4-1,-4 9 1,-8 3-8,-4 4 8,-12 4 0,-11 3-1,-5 1 1,-8-2-1,-6-2-5,-7-7 7,-7-3 0,-6-8 0,-15 0 8,-16-4-8,-61 13-44,-46-9-209,-11-31-493</inkml:trace>
  <inkml:trace contextRef="#ctx0" brushRef="#br1" timeOffset="207889.8899">15368 9726 315,'0'-12'282,"0"2"-81,0-13-26,-5 7-31,2-1 24,-2 4 3,0 0 15,-1 3-63,-1 2-19,-2-1-1,-3-2-34,1 0-9,4 4-13,-1 2-8,1-2-15,0 1-14,0 4-9,1-2-1,-1 2 0,0 2 0,-5 4-1,-3 2-5,-1 4 5,-1-1 0,4-1 0,4 2 0,3-4 0,1-3 1,4 0-1,1-2 1,0-1-1,-3 4-9,1 4 1,-2 8 4,1 10 5,0 5 0,-5 6 1,2 1 5,0 1 5,2-6-5,-2-5-5,4-1-1,2-3 1,2 4-1,1 4 1,-2 7 0,1 5 1,-2 8-1,0 7-1,0 1 8,0-1-7,0 1 7,0-5-7,3-3 0,-2-4 0,1-2 8,2 2-9,-1-2 2,3 11-2,-1 16 0,-1 9 2,-2 15 10,-2-7-5,-6-3 10,1-12-4,-5-10 2,-1-4-7,-2-11 4,4-7-3,0-11-9,-1-3 11,2-6-10,2-8 5,2-5-4,1-2 4,-4-2 6,-6-6 18,-15 0-8,-12 0-16,-15 0 0,-11-7-6,2-8 0,-1-6-20,9-11-26,8-11-25,12-8-25,13-7-97,16-8-313,30-110-168</inkml:trace>
  <inkml:trace contextRef="#ctx0" brushRef="#br1" timeOffset="208347.916">14789 10377 870,'0'0'210,"0"0"-66,0 0-50,0 0-20,0 0-20,0 7-34,3 3-19,0 14 10,4 17 43,-1 12 9,5 18-3,-3 7-14,6 11-4,9 3-19,5-14-7,9-15-4,8-18-1,9-28 7,0-22 6,4-25 9,2-25 4,2-23 17,-7-12-16,-2-7-10,-15 1-1,-14 2-10,-15 9 20,-12 5 11,-13 11 6,-16 13-3,-11 10-22,-11 7-17,-12 15-3,-2 7-8,0 17-1,2 13 0,11 14 0,8 14-7,10 10-40,15 10-22,8 10-16,17 6-76,15 4-142,85 133-280</inkml:trace>
  <inkml:trace contextRef="#ctx0" brushRef="#br1" timeOffset="208619.932">16090 10345 1410,'0'-4'189,"0"3"-123,0 0-45,0 6-10,-4 14-4,2 14 11,-2 13 12,-2 18 5,-1 11-7,-7 8 8,-2 8-3,-16 63-6,16-102-10,-11 44-2,2-11-15,8-18-92,6-21-150,11-24-124,11-24 8,43-92-195</inkml:trace>
  <inkml:trace contextRef="#ctx0" brushRef="#br1" timeOffset="209100.9589">16152 10326 1050,'-2'-17'381,"2"7"-101,0-12-70,0 11-61,0 10-89,2 6-60,6 12-10,4 10 10,9 14 1,4 12 0,-2 9 6,1 6 1,-7 4 2,0 1-9,-11-2 8,1-7 0,-3-9-8,0-14-1,0-15 2,-1-11 5,0-13-6,7-17 14,1-21 0,4-20-8,6-25 4,9-70-5,-2-26-5,-23 127-1,1 4 1,5-36 0,-4 19 0,-4 24 0,1 20 21,-4 15-22,3 8 0,-1 18-22,6 14 22,3 25 0,4 17 1,-4 11 5,5 62-5,-8 12-1,-8 7 7,-1-64 11,1-63-1,0-7-16,0-3 5,1 30 1,1-18-1,1-10-5,-3-18-1,0-10-19,-2-7-13,-2-10-4,-8-16-144,-35-121-508</inkml:trace>
  <inkml:trace contextRef="#ctx0" brushRef="#br1" timeOffset="209632.99">15853 9975 1200,'-13'-18'180,"2"10"-6,-5-16 30,10 11-19,6 5-73,6 8-78,18 4-33,14 0 5,22 6 14,72 3 5,48 0 2,6-13 9,-68-6-3,-14 3-10,-13-2-4,-53 3-8,-5-2-1,-3 1-1,28-7-1,-16-1 1,-14 6-3,-16-4 4,-9 6 32,-9 1 29,-6-4-8,-7-8-63,-17 2 0,-14-6-11,-10 8-10,-5-4-6,7 2 5,12-3 8,14-3 7,14 1-8,13 0 1,12 3-17,11-2 5,15 3 11,10 4 9,2 6 0,1 15 5,-1 5-8,-1 15 3,-3 7 6,-2 9 5,-7 4 1,-6 1-4,-6 1-1,-10 3 14,-4-4-7,-8-1 1,-4-1-3,-8-4 3,-4 0-1,-5-2-8,-4 6-60,3 0-155,-24 62-807</inkml:trace>
  <inkml:trace contextRef="#ctx0" brushRef="#br1" timeOffset="209837.001">17640 10483 1741,'1'0'330,"-1"2"-237,0 7-91,0 8 4,0 7-5,0 8 7,2 2-8,2-1 1,4-2-1,1 0-18,2-3-180,46 27-497</inkml:trace>
  <inkml:trace contextRef="#ctx0" brushRef="#br1" timeOffset="210167.02">18327 10355 1580,'-17'-29'257,"0"-1"-79,-23-30-50,-4 8-85,-3 9-17,-1 12-14,4 20-12,1 13 0,7 17-9,2 22 0,2 14 9,4 20-8,6 11 7,-1 65 1,11 11-1,21-4 0,-2-115 1,6-8-8,0-10-5,15 27-13,5-23 2,7-26 23,5-24-11,7-20 3,2-22-8,-3-19-34,27-71-63,-8-32-94,-16-56-155,-33 49-476</inkml:trace>
  <inkml:trace contextRef="#ctx0" brushRef="#br1" timeOffset="210345.031">18492 9428 1235,'0'-4'273,"-1"8"-115,-4 13-144,-1 25-13,-6 31 26,-13 78 18,1 63 3,-8 34 30,6-82 3,-2-20-4,8-5-31,8-10-23,14-18-11,5-65-12,6-5-94,3-11-354,76 60-553</inkml:trace>
  <inkml:trace contextRef="#ctx0" brushRef="#br1" timeOffset="210667.049">19016 9948 1813,'0'-9'255,"3"4"-129,-3-3-81,1 8-45,2 16-4,2 21 4,0 22 0,-3 70 1,-18 40 8,-35 13-3,7-58-5,5-17-1,22-61 0,4-6 0,4-10 2,-7 27 4,13-20-6,14-19 8,12-18-7,18-8 12,12-15-13,12-9-8,-1-5-13,1-2-23,-10 2-14,-9 1-10,-10-1-68,-10 5-52,-9-3-125,-17-70-562</inkml:trace>
  <inkml:trace contextRef="#ctx0" brushRef="#br1" timeOffset="211202.079">18741 9725 1599,'-10'-25'249,"5"2"-108,-2-26-76,8 12-10,8 3 25,6 9-35,11 11-29,11 8-16,10 12-1,7 8 1,9 4 0,6 5 1,8-3 0,41 5 5,-79-21 3,40 9-8,-4-8 0,-10-1 0,-13-4 5,-17 0-6,-15-3 2,-10 1 8,-9-5 7,-7-9 28,-7-4-15,-8-7-8,-12-3-14,-6-3-7,-1 0-1,7 5 0,9 1-1,12 11-13,4 7 2,6 3-1,5 9-29,9 3-21,2 8 42,10 8 20,-1 9-6,5 5 7,-4 3 0,1-4 2,2 6 13,-3-6 13,-3-3-1,-2 1-9,-8-9 9,-1 1-1,-7-7-10,-6-3-5,-10 5 8,-14 2 1,-21 7-20,-68 34-71,-71 25-133,-63 3-905</inkml:trace>
  <inkml:trace contextRef="#ctx0" brushRef="#br1" timeOffset="211945.122">15334 11480 976,'-5'-15'332,"3"0"-34,-8-13-65,7 7-44,3 3-44,0 8-19,0 4-39,0 6-49,0 4-37,0 5-1,0 16-4,-4 19 4,-5 22 1,-6 12 13,-6 2-8,0 2 1,-1-9-5,6-12-1,9-20-1,1-17-7,12-14 6,3-9-4,13-6 5,19-6 9,19-12-7,8-6 4,1-4-6,-11 5 1,-10 11-1,-14 2 0,-9 8-12,-12 4-87,-7 6-83,-3 4-313,-12 4-337</inkml:trace>
  <inkml:trace contextRef="#ctx0" brushRef="#br1" timeOffset="212649.162">20479 10187 1253,'-7'-6'244,"-1"2"-37,-2 0-28,6 0-41,4 4-29,1 0-19,0-2-30,3 2-31,0 0-17,11-3 1,13-7 2,19-2 8,15-5-5,13-2-8,-5 0-2,3 5-8,-6 1 0,-4 3 1,-3 6-1,-10 3-9,-8 2-29,-16 2-40,-10 2-45,-12 6-217,-58 45-131</inkml:trace>
  <inkml:trace contextRef="#ctx0" brushRef="#br1" timeOffset="212885.176">20384 10749 903,'0'0'840,"1"0"-681,8 0-65,11-7-2,17-3 28,21-6-6,66-17-39,31-1-24,-17 5-21,-98 24-21,-1-1-8,-5-2 0,37 0 6,-9-2-7,-10 6-41,-8 2-92,-10 6-100,10 8-511</inkml:trace>
  <inkml:trace contextRef="#ctx0" brushRef="#br1" timeOffset="214371.261">22112 9708 546,'3'-2'273,"1"-2"-183,7-4-65,10-1-5,10-3 38,2 2 44,2-4-18,-5 9 8,-6 2-20,-5 3 3,-5 3-6,-2-2-9,0 3-8,-3 4-11,6 2-8,1 8-5,3 5-10,4 7 2,-4 9-8,5 6-11,-2 0 11,-5 3-11,-4-3 7,-7-1-2,-7-7 6,-4-3 0,-6-3 6,-6 2-18,-4-3-77,-54 49-266</inkml:trace>
  <inkml:trace contextRef="#ctx0" brushRef="#br1" timeOffset="214550.271">22301 10801 1718,'0'2'291,"0"-2"-196,3 0-44,-3 0-18,0-2-33,0 2-5,0-2-211,10-20-617</inkml:trace>
  <inkml:trace contextRef="#ctx0" brushRef="#br1" timeOffset="-207104.01">5699 9520 542,'-2'-2'117,"2"2"-1,-1-2-34,-1 4 10,1-2 10,-1 2-29,2 0-31,-1-2-19,1 0-8,0 3-14,0-3-1,1 3-61,2 8-124,18 49-40</inkml:trace>
  <inkml:trace contextRef="#ctx0" brushRef="#br1" timeOffset="-206938.001">6444 9696 264,'11'4'67,"3"0"-45,51 24-22</inkml:trace>
  <inkml:trace contextRef="#ctx0" brushRef="#br1" timeOffset="-206521.977">8871 9726 724,'-2'0'249,"1"0"-24,-1 0-58,1 0-88,1 0-1,0 2-27,0-2-24,0 0-18,0-2-9,1 2-76,4 0-180,4 2-115,33-8-187</inkml:trace>
  <inkml:trace contextRef="#ctx0" brushRef="#br1" timeOffset="-205148.8989">7218 9263 67,'-2'0'5,"0"0"4,-3 2 60,0-2 57,1 2-14,-3 2-10,2-2 27,0 2-10,4-4-29,-1 0-12,2 0 0,2 0-8,-2 2-2,0-1-32,0 6-36,-5 16 0,-2 20 23,-13 20 10,-3 12-8,-9 7-25,0-6 14,0-3-14,4-8-12,5-3-8,7-10-98,8-2-58,24 25-193</inkml:trace>
  <inkml:trace contextRef="#ctx0" brushRef="#br1" timeOffset="-204857.8819">7822 9341 754,'0'-2'207,"0"2"-55,-2 0-44,1 2-32,-2 1-40,1 3-28,-2 11-8,0 15 14,-6 14-2,-3 6 10,-5 5 1,-4 3 4,-1-1 4,-4 12-11,-2 10-20,-4 12-98,-58 179-404</inkml:trace>
  <inkml:trace contextRef="#ctx0" brushRef="#br1" timeOffset="-204529.8629">8640 9346 1276,'-2'0'64,"1"10"-64,-4 9-105,2 16 78,0 12 17,0 10 10,1 6 0,-3 4 1,-4 3-1,-9 10-24,-9 13-48,-75 187-306</inkml:trace>
  <inkml:trace contextRef="#ctx0" brushRef="#br1" timeOffset="-203163.785">5382 6363 460,'-16'-4'66,"8"0"-15,-12-6 14,12 6-2,7 4-59,2 0-4,5 3-25,0 0 17,3 5 8,-2-3-1,-3 5 1,0 6-1,-2 2-32,-2 7-51,0 1-54,-8 45-165</inkml:trace>
  <inkml:trace contextRef="#ctx0" brushRef="#br1" timeOffset="-178904.3979">22419 9759 595,'-1'-2'340,"-1"2"-43,-2 0-88,-1 0-61,-1 0-34,0 0-15,0 0-27,2-2-4,1 2-11,1-1 0,2 1-5,0-3-4,0 1 0,2-3-7,-2 1-4,1-2-10,-1-6-19,0-2-7,0 0-1,2 5 6,-2 1 5,0 8-5,-2-4-5,2 8-1,-1-4-2,1 0-10,-2 3-4,2 2-7,0 4 2,0 15 20,3 12 1,-3 14 5,0 17 10,-6 13 9,-6 10-6,-2 8-3,-6 2-6,-1-3-1,-4 3-7,1-6-2,3-8 1,8-19-11,1-15-19,9-20-3,3-9-39,1-4-67,1-4-164,4 0-291</inkml:trace>
  <inkml:trace contextRef="#ctx0" brushRef="#br1" timeOffset="-178236.3589">22407 9771 1309,'-6'-5'306,"3"2"-20,-4-3-106,5 6-75,2 0-49,0 2-46,0-2-10,6 4-22,2 4 10,7 10 12,7 4 1,-1 1-1,0 4 14,-1 6 4,-1 7-2,-4 9 14,-2 13-12,2 9 6,-5 12-7,1 7-1,2-2-14,-1-10-2,5-8 0,-3-12-5,4-11-7,-3-13 6,-4-11 4,-3-14 1,-2-8 1,1-11 7,4-20 25,6-17-13,4-21-8,2-19-4,9-68 2,4-39-8,9-11-1,-7 85 0,-21 71-1,-3 8 0,-3 7 1,13-30 1,-12 19 0,-6 19 8,-2 16-1,-5 8 1,1 4-9,-3 0-6,6 9-24,6 8 18,3 14 12,11 15 0,6 4 1,5 11 11,1 1 3,-3-1-4,0 2-2,-3-1 3,-6 0 0,-5 4-3,-6 1-2,-5 0 2,-4 4-1,-1 4-2,-2 1-6,1-2-1,4-4-4,3-11 5,1-12 0,-1-14-40,-2-12-35,-1-12-26,0-12-71,5-22-103,18-148-579</inkml:trace>
  <inkml:trace contextRef="#ctx0" brushRef="#br1" timeOffset="-177883.3389">23986 10242 1473,'-1'2'227,"1"-2"-146,0 4-39,0-6-6,1 2-12,3-2-17,-2 2-6,4-2 8,5 0 0,0-3-3,1-4-4,-4-1 10,0-2 0,-6 2 1,-4 0 17,-4 6 84,-3 1-45,0 7-37,-1 2-23,-6 6-9,3 1 1,0 7 0,3-4-1,4 1 0,2-2 0,2 0-23,2-4-76,3 1-186,19 2-485</inkml:trace>
  <inkml:trace contextRef="#ctx0" brushRef="#br1" timeOffset="-177217.3009">24672 9593 1412,'0'-2'266,"-2"2"-125,1 0-62,1 2-38,1 1-23,-1 10-18,4 10 12,-2 6 15,3 9-9,1 4-2,-3 4 4,1 5 5,-2 5 8,-4 7 30,-2 6-31,-8 6-23,0 1-2,-4 7-1,-3-3 3,0 0-8,6-4-1,1-12 0,10-15 0,7-13 0,6-16 0,2-2-1,3-8 1,4 0 0,5-3 1,8-2 0,13-5 6,10-6 4,9-7 52,3 0-15,-4 0-33,-1-1 0,-9 7-5,-9 3-8,-9 4 4,-11 0-5,-7 0 0,-9 0-1,-6 3 2,-2-3 4,-2 0 6,0 0 6,-1 0-2,-1-3-3,2 0-13,-3 3-110,-12-18-164</inkml:trace>
  <inkml:trace contextRef="#ctx0" brushRef="#br1" timeOffset="-173050.063">25874 9949 1048,'-4'0'261,"2"0"-115,-4-1-28,6 1 20,0 0 18,3 0-21,0-3-21,-3 3-45,4 0-40,6 0-19,6 4-4,5 1 5,6 1 1,13 1 3,10 3 0,14-7 0,57 1-2,22-11-2,3-10-10,-107 11 5,-6 1-5,-4 4 0,30-8-1,-20 2-7,-16 5-29,-14 0-57,-7 6-218,-34 39-431</inkml:trace>
  <inkml:trace contextRef="#ctx0" brushRef="#br1" timeOffset="-172763.046">25829 10877 992,'-1'0'706,"2"0"-547,-1 0-98,2 0 4,7-4 41,9-5-26,13-11-31,16-4-8,10-5-2,3 5-6,3-4 4,5 1-1,2 2-6,4 2-12,-2 7-10,-5-2-7,-8 8 5,-6 5-6,-4 6-18,-11 5-63,0 6-62,-5 4-158,10 30-473</inkml:trace>
  <inkml:trace contextRef="#ctx0" brushRef="#br1" timeOffset="-171126.9529">22080 11085 770,'6'-26'243,"0"2"-57,8-18-41,-5 12-11,-5 9-34,-2 14 11,-4 7-31,2 1-68,0 2-12,2 4-38,4 10 27,8 3 11,7 15 11,7 2-2,3-2-8,7-3 12,3-6-5,1-7-7,1-1 20,0-10-12,3-5 4,1-6-6,-1-7-6,-3-2 14,-6 0-7,-4 1-7,-7 1-1,-6 4 0,-1 4-1,-2 8-11,4 7 0,3 5-19,4 9-13,5 7 31,3 5 5,0 2 7,-1-7 1,3-6-8,2-8 8,-4-7-12,1-10 12,-1-6 17,0-10 9,8-7 14,-2-14-19,4-6-3,1-4-1,0 1-4,-5 1 1,-6 13 1,-10 11-15,-9 13-3,-6 6-17,-2 8 6,6 4 14,-3 4 1,4-2-1,1 0 0,3-4-1,5-2 0,8-2-50,11-3-174,77-11-474</inkml:trace>
  <inkml:trace contextRef="#ctx0" brushRef="#br1" timeOffset="-168390.796">27696 9949 985,'-1'-1'212,"0"1"-79,-1 0-83,0 0 14,1 0 23,1 1-15,0-1-31,0 0-30,0 0-11,0 0-87,3 4-153,6 18-96</inkml:trace>
  <inkml:trace contextRef="#ctx0" brushRef="#br1" timeOffset="-167964.772">27835 9573 1337,'0'0'276,"0"4"-213,0-4-63,0 3 0,4 1 12,2 3 60,7 2 7,0 5-16,2-2-25,1 1-16,-3-3-8,-4 4-8,-3-4-6,-3 8-65,-12 9-98,-73 73-343</inkml:trace>
  <inkml:trace contextRef="#ctx0" brushRef="#br1" timeOffset="-167595.751">27735 10016 1496,'3'-1'234,"3"-5"-133,6-7 4,7 1 1,3-5-23,4 4-40,-2 7-31,1-1-11,-7 7-1,1 8 0,-5 4-6,-4 14-21,-2 15-26,-7 12 23,-7 16 21,-4 2 9,-1 7 6,-4-10-4,1-5-2,3-10 0,2-14 0,6-12 0,0-12 0,3-6 24,2-7-10,0-2 4,0-2-6,3-1-2,4-2 4,10-1 14,5-8-5,5-3-13,1 1-8,-4 0-2,1 1-66,-2 0-179,41-21-520</inkml:trace>
  <inkml:trace contextRef="#ctx0" brushRef="#br1" timeOffset="-167228.73">28549 10384 208,'-12'-13'1589,"-1"7"-1367,-9-11-135,-1 8-36,1 2-12,5 1-28,0 12-11,-1 2-18,0 9-9,3-1-4,3 7 1,7-1 4,2 0 10,3 4 7,5 2-6,4 0-2,7 2-23,7 1 1,7-4 3,6 1 4,2-6 19,-4-2 11,-7-6 1,-7-2 0,-8-2-1,-10-6 2,-2-2 50,-1 0 67,-11 2-51,-12 10-35,-11 3-31,-12 7-82,0 2-208,-34 7-391</inkml:trace>
  <inkml:trace contextRef="#ctx0" brushRef="#br1" timeOffset="-166597.694">29117 10332 688,'0'-11'1083,"1"2"-888,1-7-99,3 7 3,-3 2-7,-1 7-51,1 1-41,1 11-17,4-1 17,3 10-1,3-1-6,2 5-36,-4-4-22,1-4-35,2-5-121,-2-7-137,15-53-558</inkml:trace>
  <inkml:trace contextRef="#ctx0" brushRef="#br1" timeOffset="-166097.665">29728 9780 1641,'0'0'273,"-1"0"-186,1 0-12,0 1 9,0 3-43,0-2-41,1 4-3,1 7-3,1 15 6,1 15 2,-4 10-1,0 11 5,-6 7-4,0-1-1,-6 1 1,-1-4 4,-1 0-1,-2-1-5,4-2 0,3-2 0,0 6 0,6-8 0,6-4 0,1-7-2,5-13 2,2-9 0,5-4 0,1-5 1,10-14-1,9-4 6,9-9-5,5-11 8,8-6 5,2-1-5,4 3 1,6-4-2,-3 1-7,-1 2 1,-8 2 4,-13 8 1,-4 0-1,-11 5 2,-12 4-7,-6 4 5,-11 1-6,-2 1-1,-3 0-42,-8 1-125,-87-17-697</inkml:trace>
  <inkml:trace contextRef="#ctx0" brushRef="#br1" timeOffset="-161824.4209">18303 6273 744,'-8'-14'363,"-4"0"-212,-12-6-77,-3 9-22,-3 7-11,-4 2 35,-5 2 2,4 0 14,2 2-10,10-2-29,0 6-32,5 7-14,0 2-7,2 11-2,0 9 1,-2 1 1,2 8-1,-4 0 1,0 0 1,-1 2-1,0-2 0,-3 8 1,3 0 0,-3 1 0,2 4 0,5 6-1,9 3 0,7 5 0,5 7 0,8 1 0,6-1 0,4-1-1,4-3 1,2 4-1,-6-5 0,1-1-1,-4 3 1,1 2-8,1 3 8,4 0 1,6 1 0,8-5 0,8 4 0,7 3 1,2-1 0,-1-2-1,-3-4 1,-7-10-1,-4-5-1,-7-10 1,1-5 0,-2-6 1,1-5-1,4-4 0,9 1 0,10 1 0,8 2 1,4 1-1,3 1 1,8-5 0,-6-5-1,1-7 0,-1-7 2,4-10-1,46-13 1,18-16 8,4-15 8,-59 12-3,-50 17-6,-5 1 0,0 0-3,28-10-5,-11 1 0,-8 2 5,-10 2-4,0-7 11,-2-6 20,-4-4 8,2-6-1,1-13-2,-2-10-7,5-9-5,6-8-11,-1-11-15,3-4 9,-3 0-9,-5 1 6,-3-3-4,-8-2 4,-4 1-6,-3-2 1,-5 11 0,-1 4 0,-3 5 0,-6 0 0,-2 5 1,-4 0-1,-3-6 1,-5 3-2,-8-4 1,-3 3-1,-9-2-1,-13 2 0,-3-4 1,-15 6-2,-6 4 1,-6 0-6,0-1-2,3 2 3,7-2 5,6 7-1,5 3 1,0 8 1,4 4-1,2 11 0,0 4-5,-7 3 6,1 2-1,-6 5-8,-7-2 7,-4 5-5,2 6-1,2-4 7,6 0 0,9 1 0,6-1 0,7-1 0,6 9 1,5 3-2,6 2-5,3 2 7,-1 3-6,3 0 6,-1 6 0,4-2-9,-1 5 3,5 4 0,-6 3 4,0 5 1,1 3-6,-5 3 6,2 3 1,0-5 0,-2 4-1,-4 1 0,-6 8-1,-12 11 2,-11 12 0,-11 5 1,4 6-1,4 0 0,15 1-1,13 3-5,9-5 5,5-4 0,11-12-11,2-14-9,5-8 4,3-8 5,-3-2 11,2-8-5,-2-5 6,-2 2-1,2-2-6,0-3-24,2 4-61,0 6-67,7 1-66,11 5-19,66 31-103</inkml:trace>
  <inkml:trace contextRef="#ctx0" brushRef="#br1" timeOffset="-160057.319">21145 7329 201,'0'-5'0,"-7"-14"-132</inkml:trace>
  <inkml:trace contextRef="#ctx0" brushRef="#br1" timeOffset="-159348.279">21064 7300 679,'-3'-4'213,"2"0"-6,-4-2-26,2 4-28,0 1-15,3 1-9,-1 0-42,1 0-40,0 0-47,1 0-1,2 0-23,2 0-9,5 0 33,16-3 20,13 0 5,14-7 10,14-1-8,6-1-6,-1-4-2,-5 4-10,-10 1-8,-8 6-1,-6-1 0,-5 2 1,-7 3 1,-4 1-1,-3-3 5,-6 3-6,-1 3 0,-6-2-2,-3 1 1,0 0-23,-2-2-15,-1 2-48,-2 1-42,-2-1-61,-1 5-37,-3 3-44,-52 46-23</inkml:trace>
  <inkml:trace contextRef="#ctx0" brushRef="#br1" timeOffset="-158894.253">20990 8022 686,'0'0'183,"0"0"-75,0 0 1,0 0 17,0 0 17,2 0-8,-2 0-29,2 0-26,0 0-29,2 0-21,5 0-17,16-4 16,28-4 56,63-13-16,50-12-15,-4-5-13,-60 24-14,-1 0-9,-13 13-6,-49 1-3,-5-3-5,-5 6-2,29-2-2,-16 2 1,-14 0 0,-7 2-1,-12-2 0,-6 1 0,-3-4 2,-3 0 5,1 0 2,1 0-7,1 0-2,0 0-41,-3 0-40,3-4-75,-3 1-123,-21 6-344</inkml:trace>
  <inkml:trace contextRef="#ctx0" brushRef="#br1" timeOffset="-156681.126">22980 7108 663,'0'-2'191,"0"-4"-14,-1-4 1,1 4-32,-2-1 2,2 3-41,-2 1-49,2 3-36,-1 0-22,1 4-30,1 7-2,6 8 16,3 9 8,-3 11-5,-1 12 13,-4 2 10,-2 7 1,-9 6 10,-6 2-9,-5 10-6,-3 10 0,-1 2-6,-3 1-43,3-7-72,-3-13-28,3-14-119,7-14-19,-12 11-14</inkml:trace>
  <inkml:trace contextRef="#ctx0" brushRef="#br1" timeOffset="-156103.093">22999 7260 794,'-1'-19'251,"0"0"-92,-1-13-24,2 9-51,0 7-33,0 4-20,2 8-31,-1 7-6,5 4-19,3 4 1,5 10 9,0 3 4,-1 6 10,-4 6-19,-6 2 20,-2 3 3,-5 5 6,0 7 20,-2 2-29,0-1 1,6-3 7,3-11-8,6-5-8,3-13 8,1-6 11,-1-12 8,9-10-2,0-11 16,8-17-2,2-16-10,3-8-7,-1-5-2,-3-9-5,-5 0-6,-1-1 5,-6 1-5,-3 8 0,-1 8 5,-7 11-4,-4 13 16,0 13 40,-3 7 10,-3 9-68,1 6-2,0 5-40,-2 12 35,-3 9 7,-2 18 1,1 6 12,-2 7-13,3 2-1,2 0 1,1 0 0,0-1 1,4-6 0,2-5 5,1-4-6,3-3 0,2-8-68,7-1-100,3-6-139,46-1-273</inkml:trace>
  <inkml:trace contextRef="#ctx0" brushRef="#br1" timeOffset="-155810.077">23753 7716 1031,'0'2'163,"3"2"-124,-2-1-19,5 0 11,0-2 10,2-1 22,8-7 31,1-4 14,3-1-31,1-10-31,-1-1-17,-3-6-16,-4 0 2,-7 0-3,-6 1-3,-3 5-9,-5 7 9,-4 11 24,-7 5-22,-4 10-11,-5 5-9,4 11 8,5 5-12,5 7-92,13 6-131,45 52-221</inkml:trace>
  <inkml:trace contextRef="#ctx0" brushRef="#br1" timeOffset="-155637.067">24564 7516 1517,'-7'-6'195,"3"1"-97,-9-5-98,7 5-63,1 2-89,5 3-190,18-13-650</inkml:trace>
  <inkml:trace contextRef="#ctx0" brushRef="#br1" timeOffset="-155194.041">24791 6556 992,'-9'-3'186,"-3"3"-96,-9 0-18,0 7-3,-2 7-24,0 8-33,4 16 5,-2 14-8,0 17-3,5 19 1,-13 56 2,6 10-8,-3 17 11,6-68 17,3 11-2,-4 27-5,5 18 29,16-15-1,6-44-34,4-58-4,-1-3-6,2 1-6,13 33-46,0-8-80,6-7-47,45 42-185</inkml:trace>
  <inkml:trace contextRef="#ctx0" brushRef="#br1" timeOffset="-151634.838">16248 5718 714,'-10'-10'186,"4"4"-20,-9-8-13,0 0 3,6 3-10,4 7-37,2 2-70,3 2-39,3 0-34,7 4 10,15 2 24,11 0 11,17-2-10,12 0 6,8-4 0,49-4-6,20-6 7,19 6-7,-36-2 14,-2 8 0,3 2-10,24 6-5,4-6 0,-7 7 1,-1-7 5,1 0-6,-2 0 0,-13-4 1,-5 6 6,1-6-7,2 2 0,7-2-1,0-2 0,-7 4 1,3 2 0,-2 2 0,6-2 1,-2 3-1,-3 1 0,4 5 0,12-6 0,3-1-7,-1-6 7,10-3 0,15-6-7,11 2 6,-4-5 1,16 2-6,16 0 7,-5 0-1,25 3 2,28-8 10,-8 2-11,21 5-1,-2-4 0,28 1-6,7 4 5,-7 3 0,5-3 1,20-1 5,-5 4 7,-10 3-3,-11 4-8,8 3 5,-4 2-5,-17 2 2,4-1-3,3 7 0,16-6 5,-16-1-4,7-5-2,-7-4 1,20-4 0,-16 4 1,-10-2-1,-4 2 0,14-1 6,-11 2 0,-29 1 3,-9-1-9,-16 10 0,4-4 1,-16 0-1,-21 10 1,-5-4 5,-16 5-5,-16-5-1,-13 10-2,-4-1 2,-14-1 0,-19-3 3,-21-4-2,-56-5-1,-6-4 0,-6-1 0,19 3 2,-15-1-2,-13-3 2,-6-3 7,-6 0-4,2 0-5,3-3-7,9 0 5,1 0 1,1 0-5,4-3 6,-4 0-1,-5 2-8,-5 0-31,-7 4-113,-22-3-304</inkml:trace>
  <inkml:trace contextRef="#ctx0" brushRef="#br1" timeOffset="-129055.5459">25367 6824 906,'3'-22'239,"-3"4"142,0-16-59,-2 15-98,-2 6-49,-2 11-40,0 4-52,3 2-46,1 2-26,2 0-11,2-1-21,6 6-2,6 12 23,5 6 1,5 8-1,-5 1-21,-6 7-89,-11 6-28,-16 5-37,-14 9-303,-98 88-329</inkml:trace>
  <inkml:trace contextRef="#ctx0" brushRef="#br1" timeOffset="-128768.53">25215 7373 1267,'1'-6'349,"2"-4"-77,8-8-118,5-5-56,4-1-34,5 3-29,3 3-19,-2 10-16,-1 8-5,-10 8-11,-5 18-43,-11 17-25,-12 19 42,-11 19 24,-24 64 11,6 15 5,35-112 1,1-10-5,-3 32 6,4-19-1,5-26-4,5-11 4,3-6 1,6-3 0,12-6 0,9-7 0,18-11-82,12-7-212,132-48-349</inkml:trace>
  <inkml:trace contextRef="#ctx0" brushRef="#br1" timeOffset="-128460.5119">25931 7706 889,'-14'-6'544,"-3"5"-320,-15-5-31,-11 3-47,2 9-71,1 4-39,11 6-35,6 2-1,14 5-1,9 8-43,9 5 1,12 1 7,4-3-9,7-4-2,1-7 22,-2-2 23,-6-2 2,-4 3-6,-3 3-3,-9 1 8,-3-9 1,-2-2 1,-4-2 20,2-5-3,-4-3 0,0-1 60,-11-1 5,-11 3-53,-12 0-30,-9 1-96,5-4-150,-7-39-451</inkml:trace>
  <inkml:trace contextRef="#ctx0" brushRef="#br1" timeOffset="-128129.4929">26393 7547 336,'0'-3'0,"0"-16"-165</inkml:trace>
  <inkml:trace contextRef="#ctx0" brushRef="#br1" timeOffset="-127883.479">26450 7506 1146,'-1'-1'350,"-1"1"-59,2-3-137,0 7-46,0-2-45,0 2-36,3 4-18,4 3-8,1 2 7,5 4-7,-2-1 1,2 2-1,-5-1-1,-2 2-1,-6 4-80,-5 4-114,-4 8-174,-31 9-669</inkml:trace>
  <inkml:trace contextRef="#ctx0" brushRef="#br1" timeOffset="-127491.457">26930 6929 1444,'-5'-11'307,"-1"11"-62,0-6-101,1 6-62,4 6-49,-1 8-33,2 17-11,2 18 11,2 25 1,2 11 1,2 7-1,-2 2-1,-6 4-1,-3-2 1,-5-2-1,-1-5 1,0-12 0,3-17 0,5-16 0,4-15 0,6-17 0,3-5 23,8 3 13,2-6 13,4-1-13,3-3-9,-1 0-10,2-1-5,3-3-2,-3 2-9,-2-4 7,-3-1-8,-7 0 0,-1-2-9,-9-5-60,1-4-58,-1-11-125,8-107-681</inkml:trace>
  <inkml:trace contextRef="#ctx0" brushRef="#br1" timeOffset="-127196.4399">27754 6780 1657,'0'-3'228,"0"3"-133,0 0-68,0 3-16,3 4-11,10 14 0,5 9 15,9 9 2,2 16 11,1 9-4,-5 13 9,-9 10-15,-8 13-3,-15 72-6,-24 24-8,-16-2 0,11-75-1,15-76-1,-4-3-25,-4-4-55,-32 36-136,-137 73-569</inkml:trace>
  <inkml:trace contextRef="#ctx0" brushRef="#br1" timeOffset="-123302.217">14738 12483 875,'-3'-20'144,"1"1"81,-6-10-89,10 11-35,-2 10-58,1 6-43,6 4-9,1 3 8,4 5 0,9 5 0,2-2 1,8 6 0,12-4 9,9 0 36,10-6 19,13-5 2,63-9 2,49-21-10,36-19-7,-70-3-19,0-1-5,24-8-14,9 7 4,-20 16-2,11 9 0,14 24-14,-12-3 7,-14 9-7,3 34 0,9-13-1,-14 12-1,-3-6 0,7-16 0,-7-13 1,1-13 12,8 17-6,5-30-4,25-9 7,-21-3-8,14 2 1,7 19 4,-4-19-6,-9 0 9,20-3-9,-6 4 0,-6 17 0,1-18 0,2-12 0,-15-12 1,-6-3 7,11-2-8,-21-1 0,-4-1-1,-10 8 1,-10 4-1,-11 1 1,-20 16 1,-7 5 0,-6 1-1,4 7 0,3 10-1,-10 5 1,-10 7-1,9 7-1,-1 11 2,9-21-17,2-5 16,7-3-5,3-4-1,1 4 6,11 1-1,17 5 1,-2 1 0,-4 9 0,6 5 0,4 3 1,3 34 0,-10-12 0,-4-6-1,4 1 1,-2-8-1,-4 22 1,-14-21-1,-1-8 1,-8-5 0,-4 0 0,-6-4 0,6-2-6,-4-1-2,15 0 7,5-2-5,14 1-1,9 0 5,0 2-5,6-1-2,11-2-2,5 16 2,-6-7 8,-1-11-29,-5-5 19,-9-4 4,-16 0 5,0 0 2,2-3 0,-6 1 0,-3-2 8,-20 5-3,-2-1-5,-10 4-1,-7 2-9,3 2 10,-3-1 6,-50 10-6,-4-3-9,3-3 9,29 2 0,0-6 0,-4-2-16,-1 1 16,-4-3 0,1 0 17,-1 7-17,0 0 0,-3 0-3,-4-7 2,-7 1 2,-5-6-1,-10-4 0,-11-4-51,-61-54-258</inkml:trace>
  <inkml:trace contextRef="#ctx0" brushRef="#br1" timeOffset="-122507.172">26234 9354 555,'0'0'123,"0"2"-71,-2-1 58,2-1 103,-3 0 46,2 0-23,1 0-50,0 0-24,0 0-23,0-1-28,0-6-9,4-16-19,2-20-58,6-24-19,6-17-5,6-10 0,-1-2-1,17-56 1,0-16-1,-12 2 0,-4 65-2,-18 61 1,-6 12-1,2 4 1,2-27 1,-4 16-1,-2 4 1,0 3 0,2 0-1,-2-1-11,2 3 5,0 6 6,0 7 0,0 5-1,0 8-4,-3 0-3,2 2-4,-1 0-13,-2 5 2,-2 3 14,-2 4 2,-4 10 7,-8 6 1,-7 7 0,-4 8 0,-10 4 0,-3 6 0,0 4 5,1-3-5,3-6 0,5 2-31,5-6-20,15-8-30,1-8-72,14-8-54,10-12 27,6-4-65,18-16-58,14-10 71,113-94-314</inkml:trace>
  <inkml:trace contextRef="#ctx0" brushRef="#br1" timeOffset="-122326.161">26467 8322 453,'0'-7'320,"1"6"-10,-1-5-22,0 6-61,-1 0-62,1 3-68,5 8-89,8 8-2,10 17 40,9 9 35,8 6-33,2 5-22,1-4-19,-1-5 4,-6-5-6,-4-7-5,-8-2 0,-9-4-189,-30 43-331</inkml:trace>
  <inkml:trace contextRef="#ctx0" brushRef="#br1" timeOffset="-119348.991">28262 6650 162,'-2'3'124,"-1"0"50,-1-2 77,1 2 34,1-6 0,1 2-18,1-2-8,0 3-94,0-4-63,1 1-43,-1 3-13,3-1-8,1-3-16,5-6-10,12-6-6,11-9-4,20-12 8,15-4-10,75-49 1,52-43-1,40-31 1,-83 64 6,1 20-7,-1 12-1,9 3-5,-4 4 5,-5 6 1,-7-1 1,-16 7 0,-11-2 0,-10-1 0,-23 8 0,-55 25 5,0 6-6,-8-1 6,25-13-5,-9 1-1,-5 1 1,-10 3 7,-5 3-8,-7 1 2,-1 4 4,-5 1-5,0 3 5,-2 4-5,-2 0-1,0 6 0,0 0 1,0 0 1,-2 0-2,2-4 1,-1 4 11,-2-7 6,-3 2 3,-4-2-16,-3-3-5,-10-2-6,-7 6-2,-8 4-1,-13 3 3,-13 3 5,-49 11 0,-23 2 1,93-13-2,9 4-5,-31-4 7,20 3 2,21-5-2,17-1 0,7-1-50,7 2-61,17 2-231,26-1 96,58 10-16,52-7-61,4 1 133,-63-7 121,-15-4 69,-57 1 33,-12 2 118,-6-1 97,8 0-19,-12 2-52,-10 0-1,2 2-67,-1 1-80,1 8-29,1 17 0,0 5 0,0 14 11,3 2-2,-2 2 16,2-4 10,-2-2-17,-1-8-8,2-4 2,-4-5-1,-2-6-3,-6 5-8,-17 2-189,-125 32-499</inkml:trace>
  <inkml:trace contextRef="#ctx0" brushRef="#br1" timeOffset="-117156.866">10398 11775 789,'-16'-5'60,"2"1"-60,-6-2-6,0 5-3,8 5 9,3 4 11,2 8 2,3 8-4,2 7 51,4 12 27,2 10 32,7 13 22,0 13-26,10 73-56,-9 72-20,-3 59-18,-2-99-12,1 26-3,-3 10 1,-13-12-6,-3 18 8,-2 42-8,-5 18 16,-9-1 19,-10 30 12,-2-4-2,7 18-10,2-10-18,7-29-10,13-9-8,2-35 9,11-18 0,0 8-9,0-25 0,0-22 0,-1-3 0,1 0 0,2-11 1,-6-30 7,6-25-8,-3-76 0,3-10-43,-2-11-97,5 26-127,0-45-351</inkml:trace>
  <inkml:trace contextRef="#ctx0" brushRef="#br1" timeOffset="-115805.788">12793 12887 794,'-5'-11'297,"1"4"-24,-7-11-60,-2 5-22,1 3-26,-8 2-81,4 4-42,-7 7-27,0 2-9,-7 9-5,-3 3 6,-3 8-6,2 4 1,-3-2-2,1 2 1,5-1 0,2-2 0,9-3-1,6 1-6,2 7 4,9 2 1,4 8 0,9 10 0,3 2 0,2 2-4,3-2 5,-1 0 0,-3-2 1,0-2-1,-2 6 0,-3 0-1,-2 9 0,2 7 0,-3 10 1,2 67 0,-8 32 17,-5-15 4,-4-62-2,0 4-4,3-59-6,0-6 0,0-4 3,-7 44-4,-1-9 2,0-5-1,1-10-3,-4-6 15,3-12 3,-10-9-1,-2-2 7,-6-3 6,-13 2-18,-11-4-6,-12-2-6,-4-6-5,3-6 7,-1-10-2,1-10-5,5-3-1,1-5-9,8-3-14,4-3-29,9-1-17,8-2-32,12-10-92,10-5-329,33-141-265</inkml:trace>
  <inkml:trace contextRef="#ctx0" brushRef="#br1" timeOffset="-115375.764">11993 13793 1132,'-1'0'183,"1"0"-48,-4 0-87,4 4-37,2 14-10,1 16 7,3 21 2,0 24 11,7 70 9,-1-101-7,11 41-7,11-18-2,16-18 4,12-22 18,10-20 37,54-27 14,-84-6 0,43-27-22,-4-16-20,-7-21-9,33-75-20,-24-20-1,-69 129-3,-4 8-3,3-42 11,-14 16 26,-18 15 5,-17 13-16,-14 7-10,-20 10-14,-55 10-2,-38 33-9,-17 28 7,84-6-7,59-16-1,9-2 0,8 3-34,-15 24-41,24 3-38,23 8-185,20 11-259,110 100-393</inkml:trace>
  <inkml:trace contextRef="#ctx0" brushRef="#br1" timeOffset="-114841.733">12685 14560 1267,'-4'-1'246,"4"1"7,-6 0-145,9 1-82,-3 3-26,3 15-11,1 11 11,0 17 1,1 15 13,-5 6-13,-4 3 7,-1-6-7,1-10 6,2-11-7,2-24 1,2-7 0,7-13 26,10-6 54,14-10 16,12-4-47,9-6-32,2-6-11,-2-1 1,-1 3-8,-6 3 0,-4 4 0,-9 9-1,-10 5-19,-9 7-71,-9 2-95,-1 0-155,7-11-203</inkml:trace>
  <inkml:trace contextRef="#ctx0" brushRef="#br1" timeOffset="-114591.719">13546 13762 1851,'-4'0'216,"2"0"-150,-2 0-63,4 8-3,4 15-18,7 20 12,3 28 6,12 74 1,-21-91 0,5 47 0,-6-5-1,-2-12 0,-2-9-40,0-7-104,0-8-149,-2 47-416</inkml:trace>
  <inkml:trace contextRef="#ctx0" brushRef="#br1" timeOffset="-114134.693">13681 13681 696,'-5'-7'1068,"4"2"-840,-5-5-137,6 9-91,12 1 9,10 0-9,14 3 2,13 2-1,-1 6-1,-4 5 0,-8 2 0,-10 3 1,-13 5-1,-9 1-26,-12 13 7,-21 18-40,-13 17-100,-17 12-60,-1-8 56,4-16 58,15-20 52,20-23 35,17-9-3,17-11 21,20-7 56,13-1 20,11-3-29,6 1-1,-4 1 56,-4 7 0,-7 8 8,-8 9-23,-12 9-17,-11 8 10,-15 7-26,-15 11-9,-14 6-9,-14 1-8,-11 5-10,-11-8-4,-3-7-13,0-10-1,-3-10-3,5-15-73,1-14-100,11-21-317,-59-136-438</inkml:trace>
  <inkml:trace contextRef="#ctx0" brushRef="#br1" timeOffset="-113610.663">13230 13555 1256,'-5'-13'272,"1"1"-71,-2-8-3,3 11-59,2 3-50,7 2-46,17 3-35,22-2-1,72-9 13,65-4-2,28 9-2,-100 4-4,-1-1-6,-16 1 0,-8-3-5,-48 5 0,-5-2 5,-4 2-5,22-6-1,-18 3 1,-17 0 5,-11 2 6,-11 1 33,-12-11 40,-14-6-85,-14-4-10,-8-1-23,-7 1-2,8-3 16,9 3-5,11 2 1,7 1 13,16 5 9,5 7 1,4 1-6,5 3-14,2 3-10,6 3 0,8 5 24,13 7 6,9 11 0,4 7 0,6 6 6,-5 8-6,-1 1 12,-8-2 0,-7-1-12,-12 0 11,-6 0-1,-5-1 13,-10-1-11,-1-5-3,-8 1-9,-6 3-12,-9 7-56,-7 5-163,-68 87-576</inkml:trace>
  <inkml:trace contextRef="#ctx0" brushRef="#br1" timeOffset="-113413.652">14735 14097 1550,'0'2'167,"-2"2"-166,-3 6-1,4 6 56,-2 1 37,0 10-35,1-1-29,-1 0-19,6-3-10,5-1-120,7-1-169,42 9-578</inkml:trace>
  <inkml:trace contextRef="#ctx0" brushRef="#br1" timeOffset="-113106.634">15344 13881 1003,'-15'-25'712,"-3"3"-503,-17-23-116,-1 1-56,-5 10-28,1 10-1,3 7-8,6 17-7,2 17-5,5 17 0,-1 19 5,5 18 6,1 15-8,4 66-12,14-100-2,1 48 13,3-10 1,3-18 9,4-14-8,6-16 7,1-15-5,5-17 5,2-15 1,6-21 14,6-19-14,7-20-137,0-18-136,56-189-303</inkml:trace>
  <inkml:trace contextRef="#ctx0" brushRef="#br1" timeOffset="-112912.623">15368 13055 1452,'-7'10'198,"5"12"-163,-7 27-25,-7 71-2,2 55-7,15 16 8,3-52 17,-4-3 2,4 2-10,-2-5-12,1-87 5,3-8-11,1-5-72,9 34-263,40-2-648</inkml:trace>
  <inkml:trace contextRef="#ctx0" brushRef="#br1" timeOffset="-112619.606">15962 13414 1552,'-2'-11'294,"1"5"-81,-2-11-99,1 17-52,-1 3-34,-2 15-28,-4 19-7,-6 28 7,-21 78 0,-2 41 0,0 14 0,13-72 0,15-79 1,3-6 0,0-9 0,0 34-1,3-17 0,8-17-1,7-13-10,6-7-1,12-12 11,12-10-56,3-11 27,6-13-105,0-13-96,-2-3-22,28-105-286</inkml:trace>
  <inkml:trace contextRef="#ctx0" brushRef="#br1" timeOffset="-112063.575">15565 13309 1636,'-12'-12'204,"5"8"-93,-7-6-31,13 6-40,8 4-7,3 0-9,20-2-4,17 2-11,18 2-3,8 2-6,4 0 1,-5 6 0,-1-6 0,-9 4-1,-10-1 1,-14 1-1,-10-2 1,-8-1-1,-10-4 1,-7 1 5,-1-4 7,-4-4 8,-1-8-6,-3-11-14,-3-6 0,-4-7 1,-2 1 10,-5 0-3,-3-5 1,-4 7-1,3 8-8,5 9 0,5 7 5,7 9-6,4 2 0,3 6-16,6 5-1,8 17 17,13 11 0,12 6-1,9 6 2,7 4-1,-1-12 0,-9 2 0,-9-6-1,-11-8-1,-7-5 1,-8-3 1,-8 2 0,-10 2 0,-11 14-1,-6 4-11,-6 6-6,0 2-25,0 5-91,7 1-185,-28 62-465</inkml:trace>
  <inkml:trace contextRef="#ctx0" brushRef="#br1" timeOffset="-111809.56">17181 13574 1505,'6'2'201,"0"-1"-119,5 5-8,2 4-19,3 0-10,0-6-9,10 3 17,8-7-19,17-4-10,7-6-18,9-7-6,-3 1-9,-6-7-25,-13 7-109,-18-2 4,-15 11-11,-51 24-330</inkml:trace>
  <inkml:trace contextRef="#ctx0" brushRef="#br1" timeOffset="-111575.5459">16963 14176 1549,'0'-1'321,"1"-1"-174,4 0-122,13-4-11,17-4 26,18-3 29,56-20-15,-70 23-21,39-10-7,-10 5-5,-12 3-1,-12 6-19,-8 2 8,-8 4-9,-6 0-13,2 8-77,-6 3-206,4 8-14,16 4-942</inkml:trace>
  <inkml:trace contextRef="#ctx0" brushRef="#br1" timeOffset="-110945.51">18454 13322 1470,'0'0'223,"0"4"-199,7 12-24,5 13 0,3 10 6,11 10 35,1 8 23,3 0 4,3 2-29,-3 4-18,-11 3-6,-13 3 4,-15 12 14,-35 62-9,-41 31-24,49-125-59,1-1-102,-26 37-77,9-20-83,15-18-41,-17-39-229</inkml:trace>
  <inkml:trace contextRef="#ctx0" brushRef="#br1" timeOffset="-110472.483">18661 13371 1493,'-3'-11'250,"0"5"-64,-6-6-84,3 8-51,1 4-27,2 4-24,2 8-10,1 17-1,4 16 10,4 24 0,5 11 0,2 8-10,0 2 10,-1 1 1,-1-7 1,-3-9-1,-4-16 2,6-18-2,-6-17 1,2-17-2,-1-11-1,6-15 2,10-25 48,9-28-11,26-76-37,-5-40-25,-12-8 19,-22 87-5,-16 73 11,-3 13 1,0 13-1,0-17 31,-2 22 5,1 9-36,-2 12-15,-3 18 9,-1 21 6,-1 17 18,2 13-7,3 4-10,1 1 7,2 3-7,0 0 0,0 2 5,5-7-6,4-15-80,9-12-103,12-18-302,69-24-578</inkml:trace>
  <inkml:trace contextRef="#ctx0" brushRef="#br1" timeOffset="-110201.468">19507 14019 1678,'-4'12'224,"2"7"-170,-2 11-35,3 0 2,1-9-3,5-10-6,6-11 18,10-11 30,10-10-24,0-9-9,2-12-18,-5-5 2,-12 2-1,-8 2 2,-10 7-11,-11 14 20,-11 11 42,-12 17-33,-7 14-18,-8 13-12,5 9-2,14 4-8,9-8-89,18 1-159,37 34-596</inkml:trace>
  <inkml:trace contextRef="#ctx0" brushRef="#br1" timeOffset="-109661.437">20343 12780 1456,'-14'-4'195,"-1"7"-96,-17 5-68,-3 19-30,-1 24-1,2 22-6,-10 76 6,14 51 16,7 19 17,13-90 17,2 0-8,8-12-5,7-11-4,2-62-18,0-4-9,3-8-6,14 23 0,7-23-69,8-25-49,14-31-70,11-29-145,113-176-384</inkml:trace>
  <inkml:trace contextRef="#ctx0" brushRef="#br1" timeOffset="-108925.395">20544 13171 1578,'-3'-2'269,"1"2"-125,-2-2-86,5 2-50,7 0-1,11 2-5,18-2 23,18-2-7,13-5-18,0-1-22,-8-8-56,-13 5-17,-13 0-35,-16 3-56,-12 6 93,-12 4-33,-8 6-12,-7 3 67,-4-2 43,7 5 28,3-7 37,10-3 59,7-4-1,1 0-10,0-3-44,3 6 4,0 0 6,0 2-3,0 9-2,0-2-17,1 10-8,1-2-8,1 4-1,0-4-11,0-6 1,-2 3 8,-1-7-9,-2-2-1,-3 0 0,-5 5 0,-6 5 3,-3 8 61,-10 12-8,-1 7-23,-3 3-20,6 2-12,2 1 1,4-3-1,0-2 0,4-4 7,3-6-1,-1-3-5,3-7 10,-1 1-3,-1-7 7,-1-3 10,-4-2 13,-4-4 7,1-2 8,-4-9-4,4-6-10,-1-5-13,4-1-13,4 2-5,5 3-2,2 2-7,4 5-11,-2 0-14,7 0-5,8 3 15,15 1 15,18 4 24,13-2-8,12-1-10,2-1 5,-1-4 4,-6 0-14,-10-3 0,-8 1 7,-11-2-7,-15-1-1,-9 1-52,-8 1-89,-5-3-195,-1-37-511</inkml:trace>
  <inkml:trace contextRef="#ctx0" brushRef="#br1" timeOffset="-108549.374">21652 13352 1659,'-3'-3'312,"2"2"-188,-4-5-89,-7 6-17,-9 7 0,-10 5-17,-14 14 0,-6 6-1,-4 4-20,0 4-61,3-5-28,12-4 17,11-11-76,9-4-28,10-7 14,14-2-67,10-4 111,13 2 117,8 4 21,-1 3 33,0 8 65,-4 9 37,-10 6 4,-7 10 5,-9 9 11,-4 10-16,-1 2-35,-4 1-62,2-2-20,0-7-22,6-8-54,3-13-127,3-11-53,8-16-54,3-14-24,27-87-308</inkml:trace>
  <inkml:trace contextRef="#ctx0" brushRef="#br1" timeOffset="-108412.366">21597 13797 742,'12'-23'451,"1"7"-220,26-21-82,10 5-37,11 5-73,1 5-31,-4 3 7,-8 1-15,0-2-75,-7 4-195,30-41-414</inkml:trace>
  <inkml:trace contextRef="#ctx0" brushRef="#br1" timeOffset="-108204.354">21833 13379 1225,'0'0'186,"1"4"-186,4 4-5,2 14 5,4 7 23,-1 12 55,1 14-8,2 10-22,-4 2-13,-5 3-17,-4-4-3,-4-6-5,-5-7-2,0-11 1,-3-6-9,-1-9-62,-5-6-73,1-10-217,-17-36-252</inkml:trace>
  <inkml:trace contextRef="#ctx0" brushRef="#br1" timeOffset="-108062.346">21837 13942 507,'8'-7'326,"0"1"11,9-10-46,7-4-124,1 2-22,7-5-2,5-3-85,0 7-19,-2 5-39,-10 8-13,-6 8-214,-13 13-286,-59 84-140</inkml:trace>
  <inkml:trace contextRef="#ctx0" brushRef="#br1" timeOffset="-107716.326">21895 14220 1039,'26'-19'164,"8"-6"-97,26-19 38,-2 2 18,-10 8-3,-14 9-40,-13 16-71,-12 7-9,-12 12-93,-12 16 75,-11 11 16,-11 15-67,-10 0-13,-6-3-2,5-5 15,7-12 42,14-9 27,6-7 0,18-11 1,9-5 1,12-5 95,7-4 22,9-7-16,4 2-16,-1 2-13,-7 6 26,-3 9-59,-7 3-17,-4 3-12,-2 5 0,0 5-4,-2 1-8,3 2-12,1-2-25,1-15-79,2-10-76,29-74-585</inkml:trace>
  <inkml:trace contextRef="#ctx0" brushRef="#br1" timeOffset="-107414.308">22527 12658 1503,'3'3'170,"3"7"-152,10 6-17,11 11 47,7 11 19,7 13 16,1 15-19,-3 14-25,16 74-25,-17 34-4,-1 42 4,-22-78 17,-17 4-5,-17 41-7,-20-13-1,-14-56-6,-13 4-12,-34 14-54,-25-14-229,-11-44-521</inkml:trace>
  <inkml:trace contextRef="#ctx0" brushRef="#br1" timeOffset="-106815.274">23407 13490 1554,'-2'0'321,"2"0"-179,-1 1-95,4 3-38,3 0-8,18 1 8,23 7 41,70 7-14,59-10-14,29-17-13,-97-4 0,-22 1 0,-55 5-9,-5 3-42,-9 2-207,45-7-416</inkml:trace>
  <inkml:trace contextRef="#ctx0" brushRef="#br1" timeOffset="-106607.2619">23767 13070 1736,'-2'1'222,"0"2"-198,0 16-24,4 20-7,-2 29 7,-2 81 1,-3 56 7,-1 41-7,6-81 6,0-1 1,7-29-8,9-25-109,14-4-241,-6-52-658</inkml:trace>
  <inkml:trace contextRef="#ctx0" brushRef="#br1" timeOffset="-105614.205">25801 13010 1129,'-7'-19'250,"-2"1"-40,-9-27-69,2 0-37,-1-2-50,0 2-26,7 9-11,-2 9-5,4 12-6,6 7-5,0 0 0,-1 8 5,-4 0 2,-5 0-7,-2 0-1,-6 7 1,-2-5 0,2 2 5,1 5 0,2-2 1,-1 3-7,3 3-1,0 5-1,3 2-5,-2 12 6,4 10 0,0 11 1,3 10 0,4 12 10,2-5 13,2-3-1,2-7-5,1-12-8,2-3-3,0-7-5,-2 2 5,4-1-5,0 5 8,2 1-3,-3 6-5,-1 2 10,5 5-10,-3 3 0,2 2 6,1 0 4,-2-4-4,-1-1-6,0-3 1,-1 0 5,-3-2 1,-1-2-8,-1-10 1,-2-6 0,0 1 0,0 4 5,-2 1-5,1-3 1,-2 0-1,-3-1 9,2-3-9,-4 1-1,2 0 6,-2-4-4,-2-3-2,0 3 7,-1-1 0,0-3-6,3 2 0,0 2 0,-6-3 8,4-1 9,-6-1-1,3-8 1,-1-1 0,-5-4 0,-5 3-5,-1-7-7,-5-1 0,0-2-5,3-5 4,-1-2-5,-1-5-6,4 2-16,-2-8-10,-2-3-29,5 0-5,-6-4-36,7 1-144,-1-7-111,-25-60-422</inkml:trace>
  <inkml:trace contextRef="#ctx0" brushRef="#br1" timeOffset="-104797.159">24657 13379 1108,'1'0'262,"4"4"-200,6 10-49,9 3 37,4 11 11,0 6-11,0 10-5,-8 10 6,-7 12 6,-12 12 6,-12 1 4,-12 10-11,-11 0-25,-2-4-14,-1-13-4,1-14-13,13-18-50,6-20-83,11-9-43,7-13-23,4-15-249,19-87-378</inkml:trace>
  <inkml:trace contextRef="#ctx0" brushRef="#br1" timeOffset="-104315.131">24773 13454 1172,'-1'-5'216,"-1"1"-37,-1-3-28,2 4-22,1 3-30,-2 0-48,2 1-46,0 5-5,0 6-27,2 21 21,-4 15 6,-2 17 0,-1 9 0,-1 4 1,3-5-1,-2-1 0,2-9 1,11-7-1,-2-12 0,6-11 1,3-10-1,0-14 0,4-14 0,7-14 25,5-22 0,8-12-13,3-16-10,4-5 5,-3-5-7,-1-2-9,-2 3-1,-14 4 10,-10 12 0,-10 17 11,-7 14-5,-4 17 16,1 5 8,-2 9-13,1 6-17,-7 6-6,-3 14-2,-7 15 8,-2 15-1,3 9 1,4 3-1,4-1-1,6-2 2,3 0-1,5-5-38,8-5-99,1-8-176,50 22-344</inkml:trace>
  <inkml:trace contextRef="#ctx0" brushRef="#br1" timeOffset="-104045.116">25257 14076 1185,'-9'15'258,"1"0"-144,-5 11-30,9-6-36,6-7 49,10-7-16,8-6 0,6-7-12,6-12-21,2-6-18,-4-5-12,-3-2-10,-13 2-2,-6 2 6,-9 7-6,-10 0-6,-8 12-12,-10 12 0,-9 10-9,-2 19 12,4 1-9,12 5-108,17-5-228,61 15-362</inkml:trace>
  <inkml:trace contextRef="#ctx0" brushRef="#br1" timeOffset="-103720.097">26472 13367 1428,'-1'2'333,"1"0"-228,-3 1-101,3 3-4,-1 17 0,-1 12 12,-1 24 6,-4 17-6,-8 62 3,-22 31 0,-13 0-7,19-63-7,15-64 10,6-14-11,4-9-20,-8 20-113,9-22-149,8-14-277,30-64-122</inkml:trace>
  <inkml:trace contextRef="#ctx0" brushRef="#br1" timeOffset="-103257.071">26538 13393 1437,'0'0'330,"0"0"-167,-1 0-109,1 0-31,1 10-23,7 7-9,6 15 9,5 19 1,3 11-1,2 5 0,-3 5 0,-5-1 1,-1-1 0,-2-11 0,-2-8 0,-3-13 0,3-11 1,-5-11 7,-1-10-9,-1-6-5,4-20 5,9-19 39,6-22-37,8-21-2,20-67 0,-35 94-23,13-39 23,-9 21 18,-9 24 33,-6 26 10,-3 13-2,-4 10-32,2 3-27,0 10-20,3 19 12,3 14 7,4 25 1,5 13 0,0 5 0,-2 6-1,-5 1 1,-4 2 1,-2-7-1,-2-15 1,-2-9 0,2-20-1,0-16-13,3-13-48,-3-10-110,2-8-60,-7-69-252</inkml:trace>
  <inkml:trace contextRef="#ctx0" brushRef="#br1" timeOffset="-102686.038">26209 12894 1309,'-14'-20'117,"10"10"-36,-7-16 7,7 19 53,4 4-18,3 3-28,6 7-56,12 3 10,14 9-7,19 4-6,13 4-1,59 14-13,29-9-1,16-13-7,-58-10-1,-5-2-11,-9 3 7,-16-4-8,-52-4-1,-4 0 0,-5-2 7,19-2-7,-11 0 0,-17-1 8,-13-2 10,-6-4 49,-7-12-41,-13-6-26,-12-11 0,-12-2-9,-8-1 3,-6 1-2,3 2 8,7 7 0,11 5 0,13 11 0,14 2 0,10 9 0,6 4-19,11 0-26,9 10 17,14 6 27,12 6 1,7 4 2,1 7-2,-5 1 1,-6-1-2,-6 3-5,-5-3 5,-8 2 0,-11-1 0,-7-1 1,-9 0 1,-13-1 22,-16 1 7,-16 11-18,-14 2-12,-5 1-68,13-1-79,-1 38-485</inkml:trace>
  <inkml:trace contextRef="#ctx0" brushRef="#br1" timeOffset="-102167.008">28064 13838 1559,'-2'0'336,"2"0"-259,0 0-77,0 2-18,0-2 6,2 2 6,0 1 4,0-2 2,1 2 0,-1 0 34,-2-6 49,-2 0 32,-3-3 7,-5-12-35,-8-11-78,-9-9-9,-11-7-18,0 4-2,5 10-5,3 9 4,8 12-8,5 10-8,2 15-14,-1 22-6,-5 19 27,-2 30 19,-11 79 1,2 28 9,27-145 0,4-6-1,-4 42-4,18-25-21,2-20-6,11-17-4,11-22 25,11-26-33,12-23-128,9-24-94,38-82-88,21-154-307</inkml:trace>
  <inkml:trace contextRef="#ctx0" brushRef="#br1" timeOffset="-101966.9969">28253 12719 730,'-6'19'102,"0"16"-77,-7 34-25,2 86 77,9 45 92,5 27 53,-4-92-78,-4-13-22,-2-13 37,4-63-59,3 1-64,1-10-34,5 40-2,8-22-204,13-22-150,89-62-646</inkml:trace>
  <inkml:trace contextRef="#ctx0" brushRef="#br1" timeOffset="-101665.98">28993 13215 1736,'-5'1'247,"-1"2"-164,-9 4-67,-4 15-15,-1 15-1,7 20 6,0 11-6,5 17-1,-2 10 1,-14 50 0,-12 17 0,-5 2 0,12-54 0,14-74 0,6-1 2,3-7 5,-9 31-7,9-17 0,8-9-43,6-13 37,12-15 6,10-12 30,9-15-30,7-12-44,0-11-95,-3-11-80,-7-10-278,23-158-389</inkml:trace>
  <inkml:trace contextRef="#ctx0" brushRef="#br1" timeOffset="-101161.951">28551 13030 1263,'-11'-8'258,"6"5"-27,-6-6-28,8 5-50,10 2-51,22-3-71,23-5 1,69-6-22,46 8-10,-4 4 0,-64 2 2,-11 1-1,-50-6 0,-7 4-1,-5-1-19,20-2 6,-19 0 11,-13 4-7,-11 0 9,-7 2 0,-12-3 12,-3-6-12,-13-4 0,-7-7-1,-2 4-6,5-3-4,9-1 5,0-2 1,12 3 5,3 3 2,7 3-2,7 9 0,1 2-3,9 4-27,6 5 11,13 11 13,8 6 6,6 9 0,-3 5 1,-7 4 1,-9 3 7,-4-3 3,-11 0 0,-11 2 0,-9-3 6,-6 0-6,-18 4-2,-9-1-1,-19 3-9,-60 29-32,-37-1-73,-17-1-420,70-54-517</inkml:trace>
  <inkml:trace contextRef="#ctx0" brushRef="#br1" timeOffset="-100635.921">27433 13869 1083,'-4'-2'255,"2"1"-109,-2-1-26,3 2 7,1 0-16,0 2-69,1 7-33,0 5-3,4 6 29,-1 2-7,-1 3-7,0-6-9,-1-11-4,-1-1-2,1-6 1,-1-2 2,1-2-9,2-1-55,7-14 17,2-5 31,-3-10 7,-5-5 7,-8 9-6,-7 9 32,-7 8 9,-4 9-14,-7 10-27,-2 4 0,3 2 10,-1 4-1,13-3-9,4-3 1,9-6-2,5-4-17,10 4-19,4 1-84,6 8-248,18 0-654</inkml:trace>
  <inkml:trace contextRef="#ctx0" brushRef="#br1" timeOffset="-99538.858">25707 13600 310,'-4'-1'468,"-1"-1"-390,-4-2-45,5 1 34,-1-6 91,2 5-28,-1 0-58,-3 0-27,1 2 2,-4-1 11,0 3 2,0 0-10,-1 0 11,-3 1 4,1 1-20,3 1-20,0 0-7,0 0 5,6 1-2,-1 3-11,-1 1-9,-3 3 1,1 4 5,-3 6-5,0 6 5,1 4 8,4 5 3,-5 3 0,6 8 8,4 6-5,4 1-9,3 3-2,8 2-4,1-3 3,6-5-8,0-6 5,3-7-5,-4-8 1,4-10 4,-4-2 9,-2-7-6,0-8 0,-5-4 15,5-2-5,-3-7 2,3-3 9,-1-8-13,-1-6-10,2-14 5,-6-10-3,-3-12-9,-2-10 7,-11-7-7,1-2 0,-8-3 1,-3 9 0,-5 6 8,0 8 0,-3 9-1,1 11 5,-1 9-5,5 11-7,4 6 10,-4 10-5,1 6-6,-8 10 0,-1 3 0,-1 8-1,-1 6 1,5 5-6,0 6 5,9-2-28,3 0-32,6 0-92,5 1-152,6 0-243,22 34-413</inkml:trace>
  <inkml:trace contextRef="#ctx0" brushRef="#br1" timeOffset="-98962.825">25134 14213 898,'-2'-3'310,"1"6"-115,1-2-137,1 6-57,3 8 36,2 7 20,6 0-17,1 5-7,3-5-10,1-6 1,1-3 16,-3-10 35,6-6-13,-2-10-7,-1-2-23,-2-8-10,-1-4-4,-4-5-10,-4-10-8,-1-9 2,-3-1-1,-3 3 10,-2 14-10,-2 13 37,-2 11-4,-6 8-15,-3 6-19,-4 4-1,-6 10-1,1 3 2,0 2-1,6 2 0,6 1-55,3-2-92,9 5-61,4 0-70,34 34-188</inkml:trace>
  <inkml:trace contextRef="#ctx0" brushRef="#br1" timeOffset="-97303.73">25564 13469 506,'-3'0'82,"0"0"10,-2 0 74,2-2 44,0 0-40,-1-4-46,1 2-17,0 1-29,0 0-24,0 0-12,-2-1-18,1 4-8,-2-4-7,0 2-1,0 2-8,0 2 2,-4 2-1,-3 3 5,0-1-5,-1 6 5,2 1-5,3 4-1,3-1-1,5 6-5,8 2 6,2 4 0,6 1 1,2 3 0,3-3 0,-4 4 0,-2 2 0,-1 7 0,-4 1 0,0 7-1,-3-1 1,0 1-1,3-5 1,3-8 0,1 1 0,5-13 0,-2-4 5,-1-8-4,-2-3 4,-7-7 4,1-3 4,-4 0 4,-2-3 30,2-10 52,5-7-44,8-16-40,4-17-14,5-14-2,3-15-18,2-1-23,0-9 2,-6 14 23,-8 14 14,-4 12 1,-10 15 1,-4 10 15,-10 5 45,-7 0-31,-11 7-11,-11 1-5,-13 10-1,-3 10-11,2 10 0,6 7-1,10 12-6,7 11 0,10 10-65,10 13-83,7 12-110,10 4-98,29 137-292</inkml:trace>
  <inkml:trace contextRef="#ctx0" brushRef="#br1" timeOffset="-96874.7059">25870 14669 513,'-2'2'878,"2"-2"-683,-6 6-152,3 0-42,2 8-1,2 9 25,2 3 7,5 4-5,-1 3-5,2 0 8,-3 2-10,-4 4-7,-2 3 5,-6-1-7,-5 0-2,2 3-3,0-9-5,5-6 1,7-7-2,7-6 1,11-9 47,10-14 47,11-8-13,6-8-34,-1-6-25,1-1-4,-6 0-5,-4 1-13,-7 6 0,-9 9 5,-6 2-6,-8 11-56,-6 1-125,-2 7-202,-17 35 23</inkml:trace>
  <inkml:trace contextRef="#ctx0" brushRef="#br1" timeOffset="-91257.385">24633 13171 1185,'-5'-4'195,"2"4"-20,-4-1-83,6 1-17,1 1 27,1-1-18,1 4-38,5 5-26,10 4 1,5 14 13,10 5-4,-2 3-15,-2 2-9,1-1 0,-2 7 2,1 4 1,4 9 0,5 8-8,3 8 6,6 11-5,4 7 4,3 6 30,1 3-5,-7-3-5,-6-17-13,-8-12-1,-10-19-10,-6-13 5,-8-11 1,-1-9-7,-4-4 1,-1-7-2,-3-4-2,0 0-46,0 0-27,0 0-34,0 0-55,0 0-11,-3 4-58,-4 0-136,-33 6-532</inkml:trace>
  <inkml:trace contextRef="#ctx0" brushRef="#br1" timeOffset="-90168.322">18532 13120 70,'-7'-1'706,"4"1"-472,-4-3-15,4 3-41,1 0-22,2 3-6,0-3 20,0 1-52,0 1-47,0 2-38,5 2-18,8 7-2,7 4 14,9 8-1,10 3-8,6 2 3,11 2-9,5 0 0,53 20 1,23 6-2,23 3-4,-58-21 1,5 10-8,-2 2 2,-5 0 5,-62-23 8,-1-3-14,-4 3-1,31 19 1,-10 1 5,-12-7 0,-10-5-5,-6-4 5,-2-3 0,-9-5-5,0-5 0,-9-6 0,-3-9 1,-3-2-2,-2-3 2,1 0 5,-1-3-7,-1 3-8,-6 0-41,-10-1-44,-16 1-155,-112-2-525</inkml:trace>
  <inkml:trace contextRef="#ctx0" brushRef="#br1" timeOffset="-89005.255">11062 14630 1204,'-6'-10'267,"1"5"-90,-3-7-59,2 6-19,5 6-30,-2 0-18,3 3-18,-2 0-31,1 1-2,2 5-17,1 6 16,5 15 1,4 13 9,-1 5 10,-3 9 13,-1 5-4,-3 2 1,-10 4-2,-4 0-12,-8 2-2,-1 0-4,-6-2-1,-3-7-8,-3 4-6,-3-2-25,1-3-58,2-12-88,4-11-75,4-15-123,-21-44-279</inkml:trace>
  <inkml:trace contextRef="#ctx0" brushRef="#br1" timeOffset="-88365.219">10933 14813 803,'-2'-3'255,"0"2"-40,2 1-61,0-2-34,0 2-24,2 0-33,-2 0-34,0 0-29,0 2-8,2 2-6,1 5 8,0 11 6,3 9 9,-2 10 11,-4 12 11,-3 4 10,-1 0-22,4 0-10,1-4-8,6-8 0,2-4 1,3-5-2,2-4 1,-2-8 5,4-6-5,-3-3-1,1-12-10,7-8 10,1-16 41,3-15-26,4-14-15,-8-10-11,1-2-13,-10 0 10,-5-4-10,-8-3 0,-9 0 12,0 6 12,-6 7 0,4 9 1,2 18 10,4 9 31,0 14 12,5 5-21,1 3-33,1 3-20,5 6-18,0 15 27,3 11 11,0 17 6,1 9 4,-2 5 22,-5 1 20,0 1-5,-5-1-14,1 0-9,0-5-9,1-3-9,2-9-5,3-5 0,2-8-1,3-2-24,-2-7-96,3-3-132,10 12-255</inkml:trace>
  <inkml:trace contextRef="#ctx0" brushRef="#br1" timeOffset="-88050.201">11429 15360 1043,'0'0'300,"0"4"-191,3 1-68,2 1-7,2-1 5,2-1 17,3-4-4,7-1-7,-2-7-6,2-7-31,-4 1 38,-6-2 17,-5 2 14,-9-1 2,-6 0-28,-5-2 3,-8 7-24,-4 3 9,-1 7-27,1 8-11,4 7-1,6-3 0,8 1-7,5-6-50,2-5-141,8 0-104,0-4-233,-3-10-353</inkml:trace>
  <inkml:trace contextRef="#ctx0" brushRef="#br1" timeOffset="-87586.174">10569 14322 1013,'-2'-6'272,"1"0"-25,-1-7-22,1-1-63,1 1-42,0 1-24,1-4-24,-1 4-25,5 3-20,4 1-27,16-4 1,19-6 4,14 0-4,16 2 1,47-4 11,5-3-2,-87 14 1,-3-1 1,31-3-2,-10-7-11,-16 8 2,-12 1-1,-9 6-1,-9 3 0,-4 2-9,-5 4-26,2-1-32,-2 4-16,3 0-64,1-2-87,-1-1-48,-7-16-220</inkml:trace>
  <inkml:trace contextRef="#ctx0" brushRef="#br1" timeOffset="-87324.159">10834 13367 1200,'-2'-17'275,"-2"5"-49,-2-13-88,2 5-51,2 12 38,-2 4-38,4 8-87,3 11 0,0 20-1,7 17 1,0 19 0,3 13 1,0 0 0,3 1-1,4 1-23,5 0-119,0 5-208,32 120-415</inkml:trace>
  <inkml:trace contextRef="#ctx0" brushRef="#br1" timeOffset="-86647.121">10913 14959 723,'0'-9'249,"-1"3"-30,1-8-27,0 1 0,-2 3 7,2 2-38,0 4-47,0 2-45,0 0-33,0 2-22,2-4-14,-1 2-16,8-2 14,0-1-5,0 0-29,0 2-21,-3 0-15,-3 3 4,-3 0 17,0 0 26,0 0 17,0-3 8,1 3 9,1-7 5,1 0-13,0 1 8,0-4 3,-3 9 18,0 1 8,0 0-2,-1 0-9,1 1-11,-2 2-5,2 0-5,0 4 0,0 7 3,0 7 24,-2 9-2,-2 10-7,-2 9 5,-6 10-5,-2 9-6,-5 7-11,1 7 4,-2 3-10,3-3 0,2-4 5,4-13-6,8-16 0,-2-16-27,6-13-30,-1-15-29,0-5-11,0-9-16,-1-13-173,-2-15-308,-5-111-230</inkml:trace>
  <inkml:trace contextRef="#ctx0" brushRef="#br1" timeOffset="-86389.106">10885 14799 990,'-2'-2'234,"2"2"-84,-1-6-51,-1 6-39,4-1-27,-1-2-33,1 3-6,-1-2-42,2 4-7,-2 1 35,3 0 11,-3 3-19,0 0-19,-1 3-40,-1 6-121,-4 18-253</inkml:trace>
  <inkml:trace contextRef="#ctx0" brushRef="#br1" timeOffset="-85769.07">10964 14883 740,'0'2'333,"0"-2"-141,0 0-13,0 0 2,-3 0-11,3 2-56,0-2-66,0 4-42,0-4-6,3 6-15,-2 4 9,4 9 6,1 7 1,1 12 7,-1 1-7,2 6 13,-4 3 13,4 0-14,0-2-11,-2-6 4,4-6 0,4-5-6,-2-6 2,-1-7 5,-1-3-1,-3-9-6,1-2-2,-2-5 1,4-7 1,1-2 15,7-14 3,-2-9-12,6-8-6,-2-8-7,0-8-29,-6-5-15,-5-3-30,-3-4 21,-5 4 18,-2 5 31,-4 9 11,-3 9 0,-4 11 8,2 11 19,0 9 27,6 9 10,0 4-20,4 0-23,-2 7-21,4 9-17,2 16 16,0 13 0,2 8 0,4 2 1,0 2 1,-3-2-1,-2-6 9,-4 2 12,-1-8-3,-1 2-3,-3-1 4,2-2-4,0-5-9,2-5-4,0-5-1,0-3 0,2-2-1,0-6-68,2 4-137,3-2-273,16 4-432</inkml:trace>
  <inkml:trace contextRef="#ctx0" brushRef="#br1" timeOffset="-85371.048">11411 15274 1150,'0'0'486,"0"1"-375,0 1-67,0 2-23,0 5-8,0 8 20,6 6-16,-2 5-10,7 5-5,1 2 4,0-6-5,3-3 1,-3-8-1,-1-10-1,-1-8 0,2-4 7,-2-8 14,4-7 2,-2-8 5,4-11-22,-6-5 14,-3 3-20,-6 3 1,-5 10 5,0 8 35,-9 0 38,-2 8-20,-7 4-14,1 7-9,-6 6-20,2 0-10,2 4-5,4 0-1,7 2 0,4-1-28,4 4-94,5-2-224,15 19-325</inkml:trace>
  <inkml:trace contextRef="#ctx0" brushRef="#br1" timeOffset="-84635.0059">10695 14169 448,'-4'-4'279,"0"3"-99,-4-8-12,-4 4-23,-4 0-7,2-2 3,0 4-24,4-3 42,3 1-28,4 3-28,3 0-26,0 2-32,0-1 3,3 1-8,0 0-14,7-3-13,4 1-5,9-2-8,7 0 6,9-1 0,8-5 3,7 2 2,10-11 2,10 1-2,45-12-10,-81 23 1,35-9 5,-12 6-7,-10 8 0,-14 2 0,-7 0-1,-6 5 1,-4-1 0,-14-3 1,0 1-2,-6 2 2,-3-4-1,2 0 0,-1 0-10,-1 0-9,-4 0-13,-9-6-28,-5 1-88,-3-6-227,-56-45-287</inkml:trace>
  <inkml:trace contextRef="#ctx0" brushRef="#br1" timeOffset="-83973.9679">10868 13074 831,'-2'-3'284,"1"2"-61,0-3-61,-1 4 3,2-1-7,0 2-62,0-1-45,-3 1-27,3 2-14,-1-2-10,-2 13-5,-1 11 4,-5 20 1,5 16 13,-2 16-1,2 9-11,5 2 7,2 6-7,5 0 5,0-4-5,6-9 0,-5-17 0,2-16-1,-3-15 1,-2-18 1,-4-8 4,-2-3 3,0-4 10,0-6 29,-2-2 15,0-14-42,-3-10-13,-2-16-8,1-8-8,1-7-13,2-2-22,1-10-16,2-1-22,2-3-9,-4-1 15,1 9 48,-2 14 22,-1 13 5,-2 16 24,2 8 43,2 12 4,1 4-7,1 4-22,0 0-28,0 5-14,3 9-14,1 15 13,6 13 1,-2 10 0,2 5 1,0 2 1,0-3-1,-4-5 5,-2-1-6,-1-4 0,-1 0-10,-1-2-108,2 2-169,14 34-427</inkml:trace>
  <inkml:trace contextRef="#ctx0" brushRef="#br1" timeOffset="-82694.895">27305 14899 796,'-4'0'227,"4"0"-224,0 0-3,0 0-182,-1 4-71</inkml:trace>
  <inkml:trace contextRef="#ctx0" brushRef="#br1" timeOffset="-82105.861">27320 14958 464,'0'0'177,"0"0"-81,0-3-18,-1 3 64,1 0 85,0 0-20,0 3-63,0-3-36,0 0-54,-2 0-36,2 0-17,0 1-1,0 2-1,-1 5-8,-1 6 9,-3 9 0,1 6 0,-6 3 0,2 0 0,-1 2 8,-1-2-8,1-5 0,3-5 1,0-7 0,3-4-1,0-6 1,3-3 0,0-2-1,-3 4 1,2-1 5,-3 2 0,0 3-5,-2 7-1,0-5 1,1 4 0,1-5-1,3-5 1,-1 0 1,2-4 7,-2-1 3,2 1-12,-1 0-12,-2-3-23,-3 3-7,-1 0-7,-6 4 7,6 3 18,-3 7 16,1 1-2,1 0 8,-5-3 1,7 5 0,1-11 0,1 3-1,3-4-49,-2 2-61,1-2-59,-2 7-14,-31 39-109</inkml:trace>
  <inkml:trace contextRef="#ctx0" brushRef="#br1" timeOffset="-78208.638">11611 16675 169,'-1'-6'697,"-1"-1"-501,-2-3-110,2 0-59,2-1-17,-3 4-4,3 0 20,-3 5 13,3-2 10,0 2 44,-5 0 29,0-2-1,-3 1 7,-1-4-1,-2 3-23,-4-2-29,-2-2-26,2 1-16,-1 3-10,4 0-14,-3 4-8,3 2-1,-2 4 0,-3 4-1,3 1 0,0-3 0,6 4 1,-2-5 1,4 0 5,3-1-5,-2-4 5,3 5-5,-3 1 0,-1 6 1,0 7-2,-1 3 1,2 7-1,0 4 1,4 1-1,1-1 1,0 1-1,0 0 1,1-4-1,3-2 2,0 1 5,0-2 1,2 4 1,0-1 4,0 5-4,-1-1 3,1 1-3,-3 0-3,3 1-5,2 0-1,-2 2 2,-2-1-1,2 0 5,2 3-5,-5 1 1,2-2-1,-1-2 0,2 2 1,-2 6-1,5 13 0,-4 5 1,-1 8 4,-2-2 1,-6-11-1,-1-2-6,-2-5 7,-1-9 11,0-6 6,1-9-3,0-3-6,1-9 2,2-6 2,0-4 5,0-4 6,-8 4-1,-4 0-17,-14 2-11,-8 0 0,-9-3 0,-7 2 0,-3-9-1,-4-6-17,4-5-11,5-7-10,6-9-16,7-10-18,7-8-34,13-13-203,11-8-267,35-128-161</inkml:trace>
  <inkml:trace contextRef="#ctx0" brushRef="#br1" timeOffset="-77748.6119">11055 17324 954,'-4'0'285,"4"0"-95,-2 0-91,2 2-40,1 1-16,2 2-29,3 13-5,5 5 6,10 15-2,7 5 1,9 6-4,6-2 13,2-4-4,0-6-7,-5-7-4,-2-13-2,-4-1 1,0-15 11,-1-12 9,4-16-27,1-17-1,-3-12 1,-2-7 7,-12-5 1,-7 3-1,-11 3 40,-11 3 86,-10 3-16,-3 7-28,-9 8-20,-4 8-17,-4 13-20,-6 8-20,-5 14-6,-5 8-6,-3 13 1,-1 3-1,2 7 0,4 1 0,8 1-6,14 2-45,10 2-33,15 5-48,18 3-179,22 10-165,115 76-241</inkml:trace>
  <inkml:trace contextRef="#ctx0" brushRef="#br1" timeOffset="-77270.585">11902 17972 1349,'0'-1'383,"0"1"-172,0 0-85,0 0-19,0 1-16,3-1-25,-3 3-33,0 0-21,2 0-12,-2 2-11,3 14 5,1 14 6,0 16 7,-4 19 1,-7 11-8,-2 0-1,-3-5 0,6-13 0,2-18-7,5-15 7,2-11-11,3-8-3,12-12-13,6-9 16,16-15 12,4-6 13,6-4-7,-5-1 0,-3 8 12,-8 7 3,-7 10 0,-10 8-13,-4-2-7,-9 7 5,-2 0-5,-4 0 0,2 0 5,-1 0-6,-2 0-6,0 0-26,0-4-49,0-2-130,-17-43-1167</inkml:trace>
  <inkml:trace contextRef="#ctx0" brushRef="#br1" timeOffset="-76097.5169">12681 16630 716,'-9'1'243,"3"7"-26,-10-1-53,-2 5-7,3 4-4,-5-3-3,7 14-39,-5 7-48,0 23-18,3 25 3,-8 93-6,12 70-15,22-4-13,6-86-5,15-20-3,5-11-5,-13-81-1,1-2-37,1-5-65,27 30-81,4-20-312,56-55-673</inkml:trace>
  <inkml:trace contextRef="#ctx0" brushRef="#br1" timeOffset="-75439.48">13660 16105 1312,'-3'2'330,"3"1"-210,0 13-103,3 13 20,0 19 28,0 11 1,1 9-12,5 9-12,-5 5-12,3-2-6,0 3-9,-3 0-3,-2-1-2,-4 0 1,-2-9-4,-3-6-7,0-9-54,3-7-92,1-15-143,6-27-319,5-85 53</inkml:trace>
  <inkml:trace contextRef="#ctx0" brushRef="#br1" timeOffset="-74949.4519">13776 16265 1416,'0'3'361,"0"-3"-224,0 0-103,4 1-26,3 4-8,8 5 21,7 5 6,12 7-12,-1 1-9,-2 3-5,-1-1 1,-8-1 4,-9-5 0,-7 5-6,-10 4 10,-12 8 2,-17 16-10,-11 4-2,-7 3 0,0-6-1,11-15 0,14-17 1,10-12 1,13-7-1,6-4-19,10-2-31,5 1 38,13-1 12,5 0 1,2-2 5,0 10-4,-3 0 8,1 5 8,-2 6 3,0 8-1,1 7 41,-7 2-23,-3 4-19,-8 2-1,-8 3 18,-12 4 2,-11 8-7,-11 3-5,-14 1-8,-6-3-5,-9-5-5,-2-13-8,4-11-33,1-18-31,-1-14-62,9-24-389,-48-142-423</inkml:trace>
  <inkml:trace contextRef="#ctx0" brushRef="#br1" timeOffset="-74287.4139">13264 16086 1085,'-9'-2'273,"4"1"-56,-9-2 17,12 3-66,2 0-57,2-1-31,6-2-11,11 1-12,12-12-15,17-4-15,16-7-6,8-1-8,-2 9 1,-4 3-4,-1 9 2,-2 6-1,5 5 1,-3 6-2,3-1-1,2 1-3,-7 2 0,3-2-4,-7-7-1,-7-3 5,-13-1 0,-13-2-5,-16-1 1,-7 2 8,-6 0 7,-3-2 47,-7-4 5,-13-5-61,-10-11-8,-10 0-17,-2-5-11,1 0-8,3-1-3,7-3 15,7 8 6,11 1 9,4 12 9,9 6 0,6 0 0,2 4-9,2-2-7,11 4-13,9 2 22,10 10 7,9 8-1,7 8 0,-2 8 1,1 6 0,-6 5 0,-9 3 0,-5-4 9,-8-3-7,-11-8 8,-5-4 1,-3-6-1,-7 3-5,-4 5-5,-12 7-42,-11 12-60,-11 15-44,-11 9-209,-107 142-373</inkml:trace>
  <inkml:trace contextRef="#ctx0" brushRef="#br1" timeOffset="-73845.389">13068 17678 1087,'0'-6'348,"4"-1"-33,8-12-176,2-1-37,15-3 11,11 0-28,13-2-17,14 5-10,74-10-13,57 4-6,62-3-6,-84 11 3,-10 9-16,-14 3-13,-19 3 1,-23 6-4,-9 25-4,-66-11-54,-9-4-90,-11-5 87,13 8-252,-22-8-328,-98-6 30</inkml:trace>
  <inkml:trace contextRef="#ctx0" brushRef="#br1" timeOffset="-73425.364">13791 17568 1494,'0'0'290,"0"3"-181,5 4-101,3 9-7,-1 7 48,3 22 52,3 16-19,-5 23-31,-2 77-6,-20 23-12,-8-25-19,12-108-14,-7-2 2,-4 2 5,-18 39-1,-5-8-6,2-21-34,6-17-20,9-27-41,8-23-184,5-99-475</inkml:trace>
  <inkml:trace contextRef="#ctx0" brushRef="#br1" timeOffset="-72876.333">13959 17552 1263,'-13'2'224,"2"2"-89,-11 6-59,5 0 22,3 7-16,7-2-38,2 5-33,7 5-10,6 7 4,3 6-4,2 7 5,1 5-6,-2 9 1,-7 4 5,-3 8 9,-6-2 0,-2-3 7,1-7 11,4-15-21,2-10-10,1-12 10,2-5-12,-1-12 2,3-1-1,0-4 23,3-7 2,9-6-8,2-6-8,5-17-10,0-9-10,0-13-7,-5-6-11,-2-10-13,-8-9-8,-1 4 16,-6 2 19,-1 20 14,-2 15 18,-2 21 25,1 13 11,1 6-6,-2 6-10,1 0-19,1 10-19,1 16 1,1 18 4,1 23 11,-5 10-4,-1 6 2,-3 1-8,2-13 1,1-8-7,1-12 0,2-16 0,2-8 0,1-8-51,3-10-131,6-10-191,39-38-320</inkml:trace>
  <inkml:trace contextRef="#ctx0" brushRef="#br1" timeOffset="-72576.3159">14468 18194 270,'0'11'1017,"-1"4"-741,1 15-41,0 1-76,1-5-48,2-9-43,5-15-29,-1-3-5,5-7 2,5-2-9,2-8-13,-3-6-8,-2-7-6,-7-4-6,-4-6 5,-10 0 0,-2 10 1,-4 13 21,-3 8-5,-6 20-16,-2 6 0,-4 7 0,3 1 0,10-5-1,4-4-6,4-4-2,6 0-56,5 3-79,2-4-313,33-4-523</inkml:trace>
  <inkml:trace contextRef="#ctx0" brushRef="#br1" timeOffset="-72027.284">15217 17413 1169,'0'-3'336,"0"3"-135,-1-1-38,2 1-38,2 0-26,0 0-21,8 4-24,10-3 0,14 2 15,12-3-17,9 0-10,5-4-10,1-2-10,0-6-1,-5 4-12,-6 4-1,-7-1-8,-8 2-1,-9 3-5,-9 4-59,-5 1-61,-3 2-94,-7 9-361,-17 19-732</inkml:trace>
  <inkml:trace contextRef="#ctx0" brushRef="#br1" timeOffset="-71511.255">16437 16765 1351,'-2'-11'216,"0"7"10,1-7-62,1 7-49,1 4-55,1 0-25,-2 1-24,3 9-11,4 9 0,1 13 0,6 16 7,-7 10 14,-7 20-3,-14 64-1,-15 30-5,13-122-5,6-4-6,-12 47-1,4-15 0,9-16-57,7-21-62,7-15-106,4-17-76,9-16-74,4-21 90,45-113-464</inkml:trace>
  <inkml:trace contextRef="#ctx0" brushRef="#br1" timeOffset="-70978.224">16533 16950 982,'-4'-14'271,"2"7"-19,-5-9-45,7 6-24,0 8-40,0 0-61,0 2-43,4 2-24,5 4-15,12 11 1,5 3 0,7 16 0,-1 7-1,-2 9 0,-5 11 10,-2 12 13,-4 7 2,-2 3 1,1-7-13,-2-5-7,2-19 2,-3-10-7,-2-18-1,-2-12 6,-7-13-6,2-5 1,1-16 18,3-19-17,8-20-2,2-24-39,15-82-8,-2-56-10,-14 37 21,-13 154 24,-6 10 12,3 7 17,-2-9 22,-1 15 21,-1 5-8,-2 4-22,6 0-30,-2 3-4,9 14-9,0 14 13,10 12 7,3 20-6,-1 8 7,4 16-7,-4 6 17,-2 0-7,-1-2-1,0-11 7,-5-7-11,-1-10-5,-2-13 5,-3-18-5,-3-14-1,-2-10-5,-4-9-8,-6-9-34,-5-10-100,-11-12-479,-78-118-654</inkml:trace>
  <inkml:trace contextRef="#ctx0" brushRef="#br1" timeOffset="-70375.19">16262 16474 752,'0'1'338,"0"3"-149,4 1-113,5 4 58,8 1 56,7 10 25,11-5-49,10-1-53,19-6-43,59-4-28,47-13-6,19-6-12,-70 7-1,-25 8-13,-10 2-10,-47-2 0,-5 0 0,-6 0 1,22-2 1,-15 0-1,-17 1 5,-11-2 5,-10-3 8,-11-11-1,-13-7-18,-13-14-10,-11-3-5,-4 0 7,0-1 8,1 2-2,5 7-4,7 5 5,10 9 1,5 6-1,11 8-1,11 1 1,5 4-5,7 0-6,9 4-31,14 7 29,15 6 14,13 8 0,7 5-1,-1 3 0,-4 1 1,-2 6 0,-2 1 0,-7 8 0,-7-1-1,-6 4 1,-12-4-1,-7-3-1,-12-2-22,-14 2-7,-17 2-23,-20 11-53,-20 4-227,-140 83-499</inkml:trace>
  <inkml:trace contextRef="#ctx0" brushRef="#br1" timeOffset="-70114.175">17733 16181 1862,'-1'12'207,"-1"8"-158,2 23-32,4 22-11,10 15-5,8 16-1,26 63 11,6 25 8,-27 20-10,-31-31-3,-18-11 3,-14-12-1,-23 12-8,-15 2-5,0-24-58,13-25-138,37-80-289,-38 17-423</inkml:trace>
  <inkml:trace contextRef="#ctx0" brushRef="#br1" timeOffset="-69520.141">19142 16917 509,'-7'-10'182,"-2"2"-1,-4-13 23,-7 5-16,-3-4-1,-4 2-31,-1-3-1,-4-3-17,1-5-72,3 3-36,-1 3-9,2 3-5,-6 13-5,-4 7-11,-6 12 0,-6 12 0,2 11-2,8 7-4,9 16 0,8 7-1,12 18 7,10 60 0,7-89 6,8 45-5,11-8-1,0-13 2,1-16 4,5-13-5,-3-19-1,4-18-26,0-16-14,5-19 1,3-19-102,2-24-122,1-20-107,60-211-164</inkml:trace>
  <inkml:trace contextRef="#ctx0" brushRef="#br1" timeOffset="-69275.127">19093 15725 1022,'0'19'166,"0"11"-127,0 32 9,0 79 33,0 58 39,-6 49-24,-5-63-25,-4-10-23,-1 3-2,6-11-22,10-24-10,6-40-8,3-69-5,2-4-1,-1-4-1,14 20-129,4-17-185,62-52-499</inkml:trace>
  <inkml:trace contextRef="#ctx0" brushRef="#br1" timeOffset="-68958.109">19718 16593 1710,'-10'10'262,"1"11"-184,-10 19-54,4 19-12,4 11-4,5 18-2,6 65 1,6 33-1,-2-6-5,-8-79 5,4-54-5,0-1 0,0-10 5,2 37 9,0-20 3,5-15 8,0-17-5,1-16 4,9-8 32,8-18-16,15-13-41,9-17-6,3-8-63,-1-8-93,-8 5-159,-6 1-217,-5-70-356</inkml:trace>
  <inkml:trace contextRef="#ctx0" brushRef="#br1" timeOffset="-68373.076">19368 16407 1424,'-13'-14'230,"5"0"-25,-9-10-85,13-1-30,5-2 5,10 1-50,13 1-32,16-2-7,14 1-5,16 6-1,7 3 2,0 9 5,0 6 2,-8 4-3,-5 6-4,-7-1-1,-10-1 0,-6-2 0,-9-2 0,-11 1 0,-4-2 0,-8-1 0,-6 2 0,-3-2 6,-2 0 1,-2 0 5,-7-6 16,-7-4-23,-10-15-6,-15-7-1,-4-7-7,-5-8 1,3 0 6,6 1-1,11 12 2,10 12 0,11 9 2,6 9 7,5 4-9,5 2-1,6 9-11,13 4 11,10 10 0,8 6 1,3 6 0,0 3 0,-3 5 0,-1 1 0,-6 5-1,-9-2 1,-6-1 0,-8-7 1,-8 0 0,-7-1 8,-15 0-9,-19 6-6,-23 8-67,-68 37-217,-104 21-468</inkml:trace>
  <inkml:trace contextRef="#ctx0" brushRef="#br1" timeOffset="-67652.034">18080 17065 1060,'0'0'284,"0"1"-202,2 2-64,0 2-9,-1 6 50,2 7 56,3 11 1,-3 5-28,0-3-38,0 1-28,-2-13-11,4-5-10,-4-8 7,3-5-1,-3-1-7,5-7-19,5-9 13,3-10 6,8-13-16,-8-10-1,-2 2 4,-10 10 5,-6 15 8,-3 15 62,-7 11-34,-5 12-28,-5 11 1,-4 14 7,1 7 16,9-3-8,9-4-8,9-14-7,3-6 7,5-10-8,2-6 0,3-9-6,4-6 6,-2-9-1,2-8-8,-6-7 2,-9 2 6,-2 5 0,-8 5-7,-1 9 8,-2 6 1,5 4-1,1 3 0,2 0-13,3 3-104,1 8-131,2 4-2,11 49-242</inkml:trace>
  <inkml:trace contextRef="#ctx0" brushRef="#br1" timeOffset="-66650.977">20706 17111 1242,'-6'0'231,"0"-1"9,0-2-57,3 3-72,5 0-15,1 0-18,4 0-10,17-6-25,15-4-16,16-6-7,17 3-11,5-4-8,44-2 1,10-4-1,8 7 6,-100 9-6,-5 3-1,-4 0 1,31 1-1,-12 2 0,-7 2 0,-10 0-49,-13 5-40,-6-2-94,-8 6-265,-29 29-5</inkml:trace>
  <inkml:trace contextRef="#ctx0" brushRef="#br1" timeOffset="-66389.9619">20908 17571 1351,'-2'0'511,"2"0"-379,2 0-42,2 0-6,7-2-20,16 1-7,22-5-6,15-4-12,9 3-19,-4 2-10,-1 1-1,-8 4-7,-5-1 4,-6 1-5,-6 0-1,-8 1-13,1 3-65,-6 1-51,7 0-234,79 14-501</inkml:trace>
  <inkml:trace contextRef="#ctx0" brushRef="#br1" timeOffset="-65272.898">22674 16484 945,'-7'-5'141,"4"0"0,-3-1-17,5 6-37,1 0-1,2 0 25,0 0-6,11 3 9,9 1 1,10 2-14,15-3-25,6-6-20,0-4-19,4-5-11,2-2-14,-3-4-11,1 7-1,-2-1-10,-8 8-39,-14 2-37,-9 2-70,-10 6-96,-11-3-79,-13 8 11,-10 4 167,-10 4-135,-7 1-19,-5 2 232,0 0 75,4-3 225,8-2 12,6-3-27,9 2-8,8-6-61,-1 2-16,7-3-14,5 6-3,3 6-18,4 11 18,5 10-3,5 12-33,-2 11-12,-2 4-29,-4 8-13,-7 2-9,-4 6 2,-5-6-4,-8 0 1,-7-13 1,-1-6-2,-8-9-6,-2-2-1,-10-8-9,-7-4-27,-5-12-15,-1-5 8,1-13 19,3-7 18,5-4 6,11-3 6,12 1 30,8 2 24,8 4 4,8-2-19,2 0-15,16 0-16,17-8 2,18-5 14,62-21 6,12-3 8,-92 26-4,-2 1-5,36-14-10,-11 7-11,-12 5-13,-7 4-1,-7 7-19,0 0-71,-3 6-33,4 2-196,72-5-374</inkml:trace>
  <inkml:trace contextRef="#ctx0" brushRef="#br1" timeOffset="-64844.874">23984 17007 1627,'-9'-4'341,"-1"4"-212,-19-4-72,-8 4-38,-14 8-10,-3 6-8,-5 7-1,5 7-25,8 2-48,9 0-23,11-8-27,13-3-35,7-1-46,5-4-46,3 0 1,6-7 75,13-5 79,1-5 95,5-7 24,1-2 56,2 4 41,-3 8 80,-1 3-34,-2 11-23,-5 6 18,1 10-11,1 7-14,-4 11-22,-2 0-55,-5 9-25,-2 2-10,-1 3-10,-4-3-6,0-2 0,-3-10-1,-2-10-8,-2-7-7,-2-5-33,-1-6-143,5-12-286,11-49-133</inkml:trace>
  <inkml:trace contextRef="#ctx0" brushRef="#br1" timeOffset="-64652.863">24096 17248 786,'2'-6'924,"3"0"-665,9-7-164,12-7-25,11-4-13,14-14-9,6-2-30,7 1-17,-4 0-1,-3 0-10,-11 7-50,-8 7-133,-12 1-339,-17-21-683</inkml:trace>
  <inkml:trace contextRef="#ctx0" brushRef="#br1" timeOffset="-64430.85">24360 16839 1398,'0'3'279,"0"9"-226,0 14-28,2 11 80,2 15 3,5 5-33,1 8-27,1 2-24,-1 4-10,-1-9-4,-2-5-2,-2-12 1,-5-6-9,-7-2 0,-7-5-71,-1 2-119,-8-4-113,1-11-231,-37-19-53</inkml:trace>
  <inkml:trace contextRef="#ctx0" brushRef="#br1" timeOffset="-64280.841">24260 17505 614,'0'-4'282,"1"0"53,4-8-55,3 2-56,5-7-49,8 4-43,6-8-54,13 4-31,3-6-20,8 1-9,-5 1-17,-8 3-1,-9 6-84,-10 8-183,-15 14-318,-46 80 90</inkml:trace>
  <inkml:trace contextRef="#ctx0" brushRef="#br1" timeOffset="-63927.821">24433 17803 910,'15'-7'235,"0"0"-136,19-14 47,3 1 11,-1 2 22,-3 2-2,-6 5-78,-10 7-48,-9 4-33,-6 4-18,-8 10-16,-3 11 15,-8 14-16,-5 4-58,-8 1 5,2-1 5,4-12 31,3-5 10,8-9 16,5-11 8,5-2 0,6-4 54,3 0 8,5-1-17,10-3 22,7 1-11,6 3-10,5 3-5,3-2 31,-4 3-24,-4-4-24,-11 2-18,-8-4-6,-3 1-5,-9-2-71,0-2-248,5-48-522</inkml:trace>
  <inkml:trace contextRef="#ctx0" brushRef="#br1" timeOffset="-63444.794">25322 16230 814,'-13'0'733,"1"2"-569,-8 5-103,3 0-19,8-1 3,7-4 9,8-2 9,16-2-63,14-2 52,21-4-16,12-3-28,5-4 1,-4 2 3,-17 2-11,-16 2 9,-18 8-10,-10 1-18,-9 1 2,-9 11 16,-6 5 6,-13 15 7,-15 11 2,-8 7-13,-3-8 5,4-2 2,7-9-9,8-11-20,7-3-22,6-9-90,8 0-151,-8-13-346</inkml:trace>
  <inkml:trace contextRef="#ctx0" brushRef="#br1" timeOffset="-63184.779">25277 16274 1414,'-11'3'273,"4"4"-198,-12 6-53,-5 11 47,2 7 18,-3 10-36,10 10-24,6 6-10,9 10 7,11 3-2,9-7-1,9-6-7,8-6 4,6-15 0,6-12 1,8-17 2,7-11-10,-1-13-5,1-6-6,-10-2-47,-7-2-55,-14 3 15,-17 8-109,-45 0-254</inkml:trace>
  <inkml:trace contextRef="#ctx0" brushRef="#br1" timeOffset="-63012.7689">25119 17210 987,'5'3'265,"2"1"-166,11-1 105,6-3 92,16-10-91,13-14-104,18-10-67,51-39-34,-79 46-4,41-25-113,-10 4-209,48-52-328</inkml:trace>
  <inkml:trace contextRef="#ctx0" brushRef="#br1" timeOffset="-62739.753">25468 16990 1307,'0'0'288,"2"0"-213,-2 3-64,5 0 10,4 8 9,5 12 16,6 12 2,2 10-25,0 11-8,-2 7 27,-10 3 51,-3 8-8,-6-3-22,-6-1-15,-1-4-16,-1-6-20,1-9-6,2-12-5,-2-10-1,1-10-12,-4-8-63,-5-7-90,-6-6-309,-47-56-433</inkml:trace>
  <inkml:trace contextRef="#ctx0" brushRef="#br1" timeOffset="-62570.744">25218 17524 1228,'0'0'282,"0"0"-150,1-1 29,3-2-16,3 0-52,9 0-36,11-4-43,7-3-14,4-3-126,1 1-336,29-29-662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56:15.146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4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1-06T03:59:31.544"/>
    </inkml:context>
  </inkml:definitions>
  <inkml:trace contextRef="#ctx0" brushRef="#br0">15077 5826 838,'-4'-1'227,"1"-2"-14,-5 0-131,5 6-58,2 0-18,-1 3-6,1 14-9,2 4 9,2 9-1,5 4 0,5 4 1,-1 8 0,1 5 0,2 1 6,-3-3-5,2-3 0,1-2 7,0-8-7,2-7 5,6-6-5,2-9 5,7-8 1,11-14 14,15-19-7,8-17-1,7-9 1,-6-2-2,-14 11-11,-17 19-1,-17 12-11,-10 10-1,-5 7 5,0 8 7,2 5 8,3 8 7,0 2 15,2-1-3,4-3 1,4-7 1,8 0 31,4-6-29,2-3-17,7-1-14,5-5-185,82 7-561</inkml:trace>
  <inkml:trace contextRef="#ctx0" brushRef="#br0" timeOffset="998.056">17045 5690 917,'0'-2'288,"0"-1"-107,0-5-77,-3 7-23,2 1-2,1 1-35,0 2-44,1 2-14,5 5-1,1 5 14,8 9 0,5 9 0,2 0 1,-2 1 0,2-5 0,-4 0 0,-3-2 1,-1-7-1,0-2 2,5-5 4,-2-10-6,9-6 0,8-14-27,13-14-30,3-8 4,3-9 52,-5 5 1,-12 8 0,-18 12 0,-4 14 6,-14 6-6,0 9-8,0 2-10,0 11 18,0 7 17,4 5-2,0-6-6,1-1-8,1-6 1,1-8-1,1-4 1,2-3 5,2-3-7,0 0-45,4-3-304,26-25-379</inkml:trace>
  <inkml:trace contextRef="#ctx0" brushRef="#br0" timeOffset="27933.597">6207 8818 1223,'-7'-9'255,"1"2"-85,-6-8-62,4 12-24,4 3 4,2 0-54,2 3-34,4 5-36,4 3 15,4 12 21,9 3 0,11 6-8,8 7 8,12 1 14,15 5-5,57 21 1,24-7-10,21-5 9,-71-40-9,12-9-3,7-18 3,4-13 7,2-12-1,-21-9 2,-3-6-7,5-2 5,-7-8-5,-5 10 8,-60 33-7,-9 8 4,-5 3-6,21-6-1,-11 11-8,-2 9 0,4 9 9,13 7-1,15 3-6,56 20 6,41-8-8,43-26 9,-80-16 8,12-17-7,4-8 7,11-14 4,1-10 9,0 1 7,3-4-7,16-3-21,0 6 0,-33 18-1,-3-4 1,-14 8 0,-19 7 0,-56 22 0,-6 3 0,-1 5-1,24 5-6,-6 16 1,-3 12-2,4 18 8,1 12-1,8 7 1,8-1-1,10-4 1,51 28 0,19-7 0,17-49 0,-28-13 6,10-38-6,3-29 8,-8-13 4,0-12-2,-2 0-9,-3 5 0,-41 13 0,-64 31 0,-3 2-1,-6 6 0,22-3 0,-10 7-6,-5 15 0,1 10 0,5 9 5,5 20 0,11 5 0,8 8 0,15 6 1,50 22 2,27 13 11,22-5-7,-47-52 15,9-15-6,-4-30-3,22-32-4,26-32-1,24-26 1,-10-13-1,-7 4-6,-22 18 1,-50 21-2,-82 39 1,-14 6 0,-10 6 0,14-5 32,-21 9 44,-5 4-34,-3 4-34,1 5-9,-1 5 0,-1 3 0,4 3 0,5 2-22,10 5-38,4 22-80,11 21-371,93 144-271</inkml:trace>
  <inkml:trace contextRef="#ctx0" brushRef="#br0" timeOffset="31349.793">19063 9159 625,'-4'-3'273,"3"2"13,-3-1-26,3-2 40,-2 3-59,3-6-77,0 5-52,0 1-41,-4 1-37,4 1-25,0 5-9,0-3-12,4 2-6,5 5 2,8 10 15,13 8 0,11 9 0,4-1 0,12-2 1,14-6 0,72 9 1,62-11-1,44-48 1,-67-5 14,-31 2-5,-10-4-9,-9 6 5,-16 1-6,-12 9 1,-17 3 7,-47 7-1,-5 2-5,-1-1 7,38 0-8,0 2-1,-4 2-1,3 0 0,-5-1 1,-2 8 0,-3 4 0,1 7-6,-3-1 6,1 1 0,-3-6 1,-2-3-1,4-6 0,-2-1 1,3-1 0,3-2 0,8 1 0,-1 2 0,11 7 0,47 19-1,26 26-12,19-1 12,-58-39 0,13-12 0,23-14 1,-15-2-2,-8 6-7,-13 8 8,-19 4 5,9 0-3,-2 1-2,5 0 0,9 0-1,-14-4 0,5 3 1,-6 3 0,3-3 0,2 4 1,-3 1-1,3 1 6,-9 1-6,4 3 0,2-2 0,7-5 0,10 2-1,4 15-9,9-9-47,3-17 28,9-8 20,-10-1 8,-7-5 1,-10 0 0,-3-7-1,-9 11 1,-12-4 9,-60 2-9,-3-1-3,-9-5 3,26-25 13,-14-12 1,-7-23-8,2-77 18,-20-42-11,-29-29-5,0 45-7,-7-2-1,7 5-11,-9 21 1,1 18 1,-9-27 7,-1-14-11,-11 18 12,-6 13 1,0 8 0,-7-13 0,-14-4 0,-4 13-22,8 35 4,39 65 18,2 16-1,-3 6 0,-33-25 1,-5 15-1,-53-2-1,-21-1 1,-9-8 0,53 5 0,-12-10 1,-3 4 2,11 9-1,15 15-1,-3-2 2,5 8-2,-5 0 1,-9-8 0,1-5-1,1 5 0,-5 4 0,-5 3 0,-3-23 0,-1 3 0,6 1 0,12-3 1,8-7 6,49 28-7,3-3 6,0 8-6,-35-18 0,2 2 1,-2 6-1,-4 6-6,-3-3 5,-45 0-1,-10 11-5,2 21 6,31 3 0,6 1 0,1-2-5,5 0 5,-6 2 1,2-1 1,-19 0-1,-5 4 0,-10-29 0,6 9-1,5 10 0,1 1 0,-2-7-5,7 2 6,14 4 0,54-7 0,2 1 0,7 2 0,-29 2 0,4-3 0,12 1 0,-2 0 0,2 0-6,3 5 5,1-1-8,9 0 1,6 2 1,4-4 6,8-3 0,3-2 1,0-3 0,-1 0 1,-6-2 0,-10 1 0,-9-2-1,-7 3 0,-9 6 1,-5-2-1,1 6 0,5-3 0,1 1 0,6 4 0,1 0-1,5 2 1,3 0 1,3-1-1,6 1 0,6-2-1,6 3 1,-3 7-1,-5 9-7,-3 17 8,-1 4-1,-1 13 1,-2 8-1,3 1 1,-1 1 0,2 3-1,-2 6 1,6 6 1,-12 60-1,13 12 0,5 3 0,12-61 0,1-57 0,-3 6 0,-15 105-6,-2 2 6,8-59-1,-6 5 1,15-67-1,0-7 1,1 2-1,-6 26 1,4-1 1,3-2-1,1-5 1,1-4-1,2 0 2,2-6 4,-2 2-5,1 5-1,-5 3 2,-2 11 4,-6 1-5,-3-7 0,1-3 0,4-9 1,-3-2-1,6-1-1,3 10-1,1-7 0,6 0 1,8-4-13,2-5-20,5-6-24,3 0-41,4-3-169,5-2-211,31-6-332</inkml:trace>
  <inkml:trace contextRef="#ctx1" brushRef="#br0">27318 7574,'0'0,"66"0,67-33,-67 33,99-100,-66 34,34 0,32-33,-33-33,67 32,-166 67,33 0,-33 0,0 33,-33-33,33 33,-33 0,0 132,-66 166,-33 66,33-133,-67 133,67-33,-66 33,99-199,-99 0,132-32,-33-1,33-99,0-33,-34 66,-32 100,-99 197,66 67,33-165,-34 33,67-34,33-198,0-33,0-33,0-198,0 66,100-265,-67 132,33-66,-66 34,0-34,0 100,0-34,0 100,0-34,0 100,0 33,-33-66,33 98,-33-131,0 66,-67-33,100 65,-66-164,66 165,-66-67,33 34,-33-33,33 99,33 0,-33-66,33 32,0 34,0-66,-33 66,33-33,-33 33,-1-33,34 66,0-33,0-67,0 67,0-33,0 33,0 33,-33-66,33 66,67 0,65 232,33-34,-33 33,67 1,-67-67,34 1,-100-100,0 0,-33-33,-33-33,33 33,0 33,33 0,0 67,67 98,-1 67,-33-100,33 100,-32-166,-1 100,-33-166,33 33,-99-66,0-33,33 33,-33 0,0 0,0-33,0 34,0-1,0 33,0 33,66-66,-66 33,0-33,0 33,0-66,0 33,-66-33,33-33,-66 33,66-33,-99-66,32 0,-131 66,66-33,-1-67,-32 34,99 0,-67 66,100-33,-33-34,0 67,-34-66,67 66,0-66,33 99,-33-33,33 0,-66 0,65 33,1-33,33 33,-66-33,66 33,-33 0,-33-67,66 67,-33-33,0 33,33-33,-33 0,33 0,0-33,0 33,0-33,33 33,-33 33,33-66,0-1,0 34,0 0,-33 0,0-33,33 66,-33-33,33 33,0-33,-33 0,0 0,67-33,-67 33,0 33,0-34,0 1,33 0,0 33,-33-33,33 33,66-66,-66 33,0 33,33-33,-66 0,33 0,-33 33,66-66,-32 66,-1-33,0 33,0-34,66 34,0-99,-66 66,100 0,-133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3:58:01.95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1-06T04:00:01.250"/>
    </inkml:context>
  </inkml:definitions>
  <inkml:trace contextRef="#ctx0" brushRef="#br0">5186 2270 177,'0'0'88,"1"0"-40,-1 0-1,3 2 5,-3-2-23,0 2-19,0 0-2,4 3-2,1 2-6,-1 0-66,5 4-47</inkml:trace>
  <inkml:trace contextRef="#ctx0" brushRef="#br0" timeOffset="995.056">5203 1943 590,'-4'-2'321,"2"-2"-42,-5-6-108,0 7 37,5-2-8,2 1-74,2 1-87,-2 2-21,4 1-18,-1-2-22,0 2-10,4 6-10,14 3 42,1 14 0,16 6 1,5 11-1,1 9 20,8 2 5,-2 3-11,1 3-13,7-3 0,8-1 1,8-5 1,49 11-3,8-18 0,0-28 0,-93-22 1,2 1 10,-3-10-1,93-34 3,25-45-12,26-22 11,-71 41-6,-27 21-6,-54 37-1,-4 4-6,-2 10 5,20-7-7,-8 16-3,-7 13 3,0 16 4,2 7 4,-3 8 1,6 2 0,4 4 1,6-2-1,5-6-1,6 0 0,4-6-6,2-7 5,7-3 1,10-2 1,64-1 0,57-18 0,26-39 13,-87 1-11,0-5 7,-1 3-9,-18 2 6,-24 4-6,-61 18-5,-2 0 5,-5 6-1,21-2 1,-8 10 0,-5 11-8,1 9 7,4 11-5,7 10 6,6 6 9,6-2-9,9-9 0,-5-8 0,6-11-20,-2-14 20,-2-11 13,0-9-6,-1-9 28,1-9-19,9-5-2,48-26-5,17-15-5,12 4-4,-64 32-9,-47 28 2,-10 0 1,-7 3 6,25-5-6,-18 7 5,-13 6-10,-2 4 2,1 4 8,6 7-6,12 3 7,11 9 0,11 7-3,15 3 3,47 24 12,15-16 0,0-22-6,-95-21-6,-2-4 11,-9 1 1,26-8 0,-11-2-2,-10-8-10,-5-3-33,8-65-340</inkml:trace>
  <inkml:trace contextRef="#ctx1" brushRef="#br0">20141 9194,'0'0,"100"0,-1 0,-33 0,33 0,0 0,-32 0,32 0,0 0,-66 0,0 0,33-33,0 33,-32 0,-1 0,33 0,-33 0,66-66,-33 66,0 0,34 0,-100 0,66 0,-33 0,0 0,-33 0,33 0,0 0,0-33,-33 33,66 0,-33 0,33 0,-66 0,0 33</inkml:trace>
  <inkml:trace contextRef="#ctx1" brushRef="#br0" timeOffset="703.04">21134 9757,'33'0,"-33"33,0 33,33 0,-33 0,0-33,0 66,0-99,0 33,0 0,0-33,0 67,-66-67,33 66,-34 0,34-33,-33 33,66-66,-33-33,33 33,0-99</inkml:trace>
  <inkml:trace contextRef="#ctx1" brushRef="#br0" timeOffset="1837.105">21233 9955,'0'0,"0"33,0 66,33-33,-33-66,0 67,0-34,0 0,0 0,33-33,-33 0,33 33,-33-33,66 0,-33 0,-33 0,99 0,-65-33,-1 0,-33-33,66 32,-66 1,0 0,0 0,0-33,0 33,0 0,0 0,33 33,-33-33,0 0,0 0,0 33,0-33,0 0,33 33,-33 33,0-33,0 33,0-33,0 66,0 33,0-33,0-66,0 66,0-33</inkml:trace>
  <inkml:trace contextRef="#ctx1" brushRef="#br0" timeOffset="2815.161">21960 10153,'33'0,"-33"33,34-33,-1 34,0-34,-33 33,0-33,0 66,0-66,0 33,0-33,0 0,0-99,0 66,0-1,0 1,33 0,-33 33,33 0,-33-33</inkml:trace>
  <inkml:trace contextRef="#ctx0" brushRef="#br0" timeOffset="124317.11">21093 9680 658,'-3'-7'717,"1"5"-412,-1-3-148,3 5-91,0 1-28,0 2-13,0-3-4,2 1-10,-2-1 4,0 2 6,0-2 12,-2 4-2,2-1-8,-2 2-10,6 4-13,2 15 12,3 15 21,1 22-6,-4 25-2,-7 70-10,-25 28-3,-22-6-6,16-68-4,-6-4-2,25-61-12,-2-6-15,6-2-10,-8 39-43,6-17-64,9-17-169,8-12-242,24-23 38</inkml:trace>
  <inkml:trace contextRef="#ctx0" brushRef="#br0" timeOffset="124953.147">21212 9738 1027,'-2'-16'282,"1"-6"-73,-5-15-56,3-4 18,1 2-11,0 4-59,0 7-37,2 8-10,0 11-4,-3 8-22,2 2-28,-1 3-4,2 1-26,0 11-9,2 14 39,2 19 8,2 21-2,4 16 1,1 62 1,1 13-7,-6-111 8,0-5-8,9 42-1,1-17-2,5-16 1,-6-16 0,3-16-9,-3-10 2,-3-12 8,4-12 12,3-21 24,9-21-9,3-24-4,18-68-14,2-27-1,-8-2-7,-16 67 0,1 6-1,-19 57 1,-4 10-1,0 15 1,3-19 8,-8 22-9,-2 15 0,-2 5-31,1 17 2,-6 23 29,0 18 11,-3 23-4,-3 8-7,8 2 1,4-3-1,3-1 0,6-12 0,1-9-1,5-12-7,2-6 7,0-17-5,3-5 6,3-9-8,-1-3-41,3-8-49,5-2-70,4-10-178,51-38-473</inkml:trace>
  <inkml:trace contextRef="#ctx0" brushRef="#br0" timeOffset="125366.17">22008 9877 1421,'-1'-6'450,"1"2"-257,-4-3-55,4 6-57,1 1-54,2 1-27,6 4-27,3 13 15,9 8 11,6 10 1,1 9 0,-5 7 2,1 3-1,-4 3 0,-5 7 0,-3 4 7,-10 3-1,-5-7-7,-8-6-1,-1-12-12,2-15 11,1-15 2,5-11 8,2-18-8,-1-18 0,6-26-10,3-23 10,22-68 11,-11 100 1,16-45-5,1 14-5,3 15 8,1 10-10,0 13 0,0 10 0,-4 9 0,-4 8-1,-2 9 0,-4 10-73,-8 5-59,-6 14-215,-35 67-330</inkml:trace>
  <inkml:trace contextRef="#ctx0" brushRef="#br0" timeOffset="127004.264">23222 9799 1498,'-2'-12'306,"2"2"-87,0-12-75,2 3-44,5 1-31,6-1-25,13-3-43,20-6 0,21 5 6,67-12-7,38 4-13,16 3-16,-81 22 11,-24 5-25,-48 4-43,-12 8-71,-5 7-356,-18 90-235</inkml:trace>
  <inkml:trace contextRef="#ctx0" brushRef="#br0" timeOffset="127204.275">23393 10225 1540,'2'-4'301,"4"1"-241,16-5-37,12-2 38,19-3 31,13-1-28,50-4-26,16 8-13,2 0-16,-94 3-1,1 0-2,-4 2-6,37-6-43,-9-4-95,-8-2-244,53-73-467</inkml:trace>
  <inkml:trace contextRef="#ctx0" brushRef="#br0" timeOffset="127462.29">24857 9055 1697,'-2'4'147,"2"4"-147,-2 24 0,0 22 17,0 80 58,4 76 21,6 7-14,-10-72-40,-1-7-10,-2-15-8,-9-7-8,6-68-8,2-6-1,0-5 2,-6 36-9,9-15-52,6-14-125,12-17-163,60-54-348</inkml:trace>
  <inkml:trace contextRef="#ctx0" brushRef="#br0" timeOffset="127651.301">25390 9734 1762,'7'-8'276,"2"0"-156,10-10-42,7 3-4,11-3-20,12 6-26,15-2-17,58 5-10,17-1-1,-6 10-32,-95 0-41,-2-6-61,-5 2-233,81-60-636</inkml:trace>
  <inkml:trace contextRef="#ctx0" brushRef="#br0" timeOffset="127860.313">25834 9226 327,'-5'0'1486,"4"2"-1334,-9 8-152,8 17-1,1 23 1,2 19 49,1 20 7,-2 7-19,0 63-8,-12 28-11,-17 10-5,13-77-5,6-12-8,10-63-41,1-4-112,2-4-170,30 87-366</inkml:trace>
  <inkml:trace contextRef="#ctx0" brushRef="#br0" timeOffset="128115.327">26919 9022 1692,'7'-4'231,"-2"4"-211,5 0-2,-1 18 4,-1 19 65,-1 29 0,-3 82-25,-13 64-13,-18-5-17,5-71-13,7 6-8,6-14-11,6-85-33,0-4-12,-1-8 1,-5 28-16,2-11-16,-4-17-76,-6-17-103,7-14-259,-12-100-454</inkml:trace>
  <inkml:trace contextRef="#ctx0" brushRef="#br0" timeOffset="128265.336">26990 9794 1200,'24'-23'497,"-2"6"-230,25-26-79,7 5-55,-1 5-52,7 2-40,7-1-31,0 3-1,2 3-9,-4 8 0,-12 5-75,-10 13-57,-16 9-162,-45 48-447</inkml:trace>
  <inkml:trace contextRef="#ctx0" brushRef="#br0" timeOffset="128431.345">27077 10084 1806,'18'10'163,"-2"-2"-38,23 6 35,10 2-28,6-7-24,13 0-46,3-2-37,-1 3-23,0 0-2,-10 7-104,-18 5-110,-27 76-520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8T02:15:02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12624 6430 328,'-12'-4'237,"1"0"-100,-12-2-46,4 0 31,-1 0-5,5-2-23,2 2 4,5 1-7,1 0-1,5 5-45,4 0-31,-2 0-14,0 0 0,3 4-7,-2-2-1,4 8 2,3 4-3,6 12 4,1 11 5,6 12 6,4 15 1,5 17-1,3 7-4,6 8 4,5-2-5,9-10 1,1-19 4,2-20-5,1-21 5,0-20 1,0-18 29,2-23 18,1-16-15,3-18-16,0-15-11,39-60-5,-66 98-7,34-52 1,-7 16 0,-11 23-1,-12 20 0,-15 23 0,-5 16-15,-5 18 4,1 9 6,1 11 5,3 6 0,6 0 1,4 6 1,7-6-2,11 2 1,6-10 0,5-12 5,2-10-4,4-14 7,0-12-2,-4-4-5,4-9 4,-4-2-5,1-6 5,1-4-5,3 1 0,1 1-1,0 6 0,-5 2 0,-3 10 0,-10 7 0,-6 9-2,-9 11-5,-5 7 5,2 11 1,7 11-5,9 4 5,14 12 1,7-2-2,9-6 2,2-10 0,-1-15 0,-4-18 1,-2-18 5,-5-12 2,-7-11-2,-6-6 0,-4-10 3,-6-1 0,1 5-3,-3 2-6,-1 11 0,-5 16 0,-5 15-14,-1 7 13,-2 13-1,-1 0-4,-1-2 6,-6-1-1,-3-1 1,0 4 0,0 8-70,-1 73-280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8T02:15:58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5111 2721 530,'0'-1'695,"0"-1"-575,3-1-120,0-1-49,5 2-107,2 1-75,24 9-47</inkml:trace>
  <inkml:trace contextRef="#ctx0" brushRef="#br0" timeOffset="729.0417">4917 2802 1178,'-3'-6'256,"-1"1"-65,-5-2 16,1 2-20,2-1-46,-1 3-33,2 0-19,3 1-20,1 2-21,2-1-48,3-3-3,7 8-30,21-4 33,16 1 7,70 1 7,29-4-7,2-13-6,-59 6 10,-49 3-10,-5-2 0,-8 5 0,34-5 0,-20 1-1,-15 3-23,-12 1-42,-10 3-5,-7 0-2,-3 3-21,-5-3-33,-5-7-231,-69-40-739</inkml:trace>
  <inkml:trace contextRef="#ctx0" brushRef="#br0" timeOffset="1004.0574">5248 2440 1372,'-3'0'270,"3"7"-170,-2-1-64,4 10 6,1 10 69,4 13-3,-2 17-42,-2 11-16,-1 13-26,-4 65-5,-3 37 1,8 11-14,-4-79-5,6-12 8,1-57-9,0-6-25,2-11-50,4 30 6,-2-16-62,-3-19-95,-7-7-40,-4-19-10,-21-72-317</inkml:trace>
  <inkml:trace contextRef="#ctx0" brushRef="#br0" timeOffset="1232.0705">5190 2673 1032,'-4'3'344,"-1"3"-205,-7 10-85,-4 10 48,1 15 18,-4 10-4,3 12-37,0 5-25,-2 6-12,-1 1-21,-5 0-10,-4 1-2,-6-7 0,-6-3-9,-2-8-28,2-6-104,11-13-112,6-7-259</inkml:trace>
  <inkml:trace contextRef="#ctx0" brushRef="#br0" timeOffset="1434.082">5336 3043 1311,'0'12'157,"2"-1"-40,1 18 114,4 6-43,3 14-79,0 3-50,13 3-38,4-2-9,6-10-12,5-7-13,3-11-49,-4-7-97,-1-13-69,-8-10-1,29-62-375</inkml:trace>
  <inkml:trace contextRef="#ctx0" brushRef="#br0" timeOffset="1889.1081">5911 2486 637,'2'-5'1045,"-1"2"-817,2-11-81,6 5-69,5-5-44,9 6-20,11-2-14,11 5 0,6 2 0,-3 9-7,-9 6-6,-14 4-25,-11 5-40,-9 5 2,-13 8 44,-11 11 26,-12 4-88,-1 2-116,3-10-14,12-10 7,14-9 35,11-12 92,7-7 90,1-3 132,-2 2 27,3-2 15,-4 6 0,7 2-33,-5 6-24,6 9-37,-2 5-38,3 11-14,-3 12 32,0 10 2,-3 10-41,-5 7-12,-7 0-3,-11-3 12,-10-3-17,-14-9 10,-15-4 1,-14-4-12,-5-11-6,-3-13-27,7-12-48,9-19-123,15-23-272,-18-123-321</inkml:trace>
  <inkml:trace contextRef="#ctx0" brushRef="#br0" timeOffset="2137.1223">5764 2716 1022,'7'-14'336,"4"-2"-158,3-13 19,8 15-25,-7 5-85,6 18-49,0 15-4,1 17 5,-4 18 12,-6 14-6,-9 16-16,-20 58-11,4-98-3,-14 44 7,-9-15-22,-3-10-29,-1-12-45,3-11-44,6-18-118,8-14-28,13-23-49,7-21-169,26-118-181</inkml:trace>
  <inkml:trace contextRef="#ctx0" brushRef="#br0" timeOffset="2309.1321">5818 3130 497,'14'-1'373,"6"3"-110,21 8-31,5 16 26,6 15-24,1 4-61,1 7-41,-7 0-50,-1 3-17,-5-6-31,-3 0-5,-4 0-14,1-6-6,-1-8-9,0-5-68,5-7-67,3-11-48,1-12-163,59-49-388</inkml:trace>
  <inkml:trace contextRef="#ctx0" brushRef="#br0" timeOffset="2560.1465">7128 2272 1837,'-3'-9'257,"0"5"-182,0-8-33,-1 8-6,2 8-36,2-1-2,-6 11-32,-4 14 34,-7 13 12,-17 18-1,-14 13-10,-19 7-1,-61 42-6,-21-5-42,110-84-27,9-8-72,-24 22-189,1 8-308</inkml:trace>
  <inkml:trace contextRef="#ctx0" brushRef="#br0" timeOffset="2761.1579">6989 2611 948,'5'1'363,"-2"3"-231,1 4 38,-2 11-2,-2 13-17,-3 11-34,0 21-28,-3 15-38,0 15-24,-4 60-12,10-100-2,2 40-13,7-14-53,5-26-54,7-14-154,7-20-189,6-20 86,75-100 79</inkml:trace>
  <inkml:trace contextRef="#ctx0" brushRef="#br0" timeOffset="2985.1708">7489 2605 1094,'0'0'364,"-3"3"-155,3 4-176,3 12 18,-3 18 93,4 12-18,0 15-38,3 11-32,0 6-5,5 4-2,9-6-7,6-5-7,9-17-4,11-10-2,7-13-28,6-15 0,1-15 9,-1-12-10,-2-8-88,-4-14-55,-8-8-119,15-111-295</inkml:trace>
  <inkml:trace contextRef="#ctx0" brushRef="#br0" timeOffset="3168.1812">7728 2673 1508,'-8'12'183,"-2"5"-145,-11 15 46,0 8 88,-9 10-37,-3 10-54,-7 3-30,-9 11-27,-6-3-10,-6 3-14,3-5-64,7-2-176,-24 46-752</inkml:trace>
  <inkml:trace contextRef="#ctx0" brushRef="#br0" timeOffset="15595.8921">3868 4370 1204,'-7'-6'255,"2"2"-180,-8-3-53,3-1-5,-1 3 2,0-1 10,0 3 29,0 1-13,2-2-12,-3 4 2,0-3 5,1 2 5,0 1-4,2 0-11,1 0-15,1 0-14,0 1 0,-1 5-1,0-1-1,-6 2-7,6 6 1,0 1 5,-1-1-4,1 2 5,-1-2 1,1 0 1,1 0 16,1 2-7,2 0-8,-2 7-1,-2 7 0,1 5 0,2 7 8,2 6 3,0 6 9,1 2 20,1 2-16,1-9-4,1-2-6,-1-3 0,2-2 2,1 1-2,0 0-8,2 2 2,2 3-7,1 2 4,-1 7-5,1 4 7,0 9-7,-2-1 5,0 3-5,0-7 5,-4-3 8,-2-8-2,0-2 0,-3-8-2,0 4 2,-1-2-1,0 7-4,2 0-1,-2 2-5,-3 4 1,3 4-1,-2 0 8,0-2-8,-2-7 7,-2-6 4,-1-13 3,-1-7 4,-6-13 5,2 0 6,-7-6 6,-3-5-4,-8-5-13,-8-5-5,-3-13-7,-4-9-6,-4-10-1,1-5 0,6-1-30,1 2-29,5 5-23,3 1-14,4-1-27,8 3-203,-17-88-456</inkml:trace>
  <inkml:trace contextRef="#ctx0" brushRef="#br0" timeOffset="16242.9291">3430 5155 1132,'-5'0'236,"4"0"-107,-7 2-36,0 2-35,-3 12-28,-3 3-18,1 11-4,0 8-7,6 6-1,4 5 1,3 6 5,2-2 3,2 2 11,7-2 2,2-12 19,7-8 14,2-7-25,7-11 20,8-7 7,10-6-2,1-5-8,9-11-13,1-4-14,-2-5-8,4-9 3,1-11 1,-1-10 8,-2-9 2,-5-4-7,-7 1 2,-14-1 9,-13 9 8,-11-2-5,-15 7-11,-9-3 5,-12 1-9,-8 0-3,-7 2-14,-2 3 8,0 8-3,-1 4 0,2 9 2,-2 5-7,1 10-1,1 5-1,4 10-8,-1 5 0,-2 11 9,2 8-9,2 10 7,3 2-10,6 4-22,4 4-25,0 4 1,9 3-8,2 9-33,3 8-98,11 9-139,15 152-472</inkml:trace>
  <inkml:trace contextRef="#ctx0" brushRef="#br0" timeOffset="16728.9569">4073 5822 1396,'-6'-4'457,"-4"-6"-334,-4-3-22,-1 1-31,-6 3-32,0 2-22,-3 7-15,-2 6-1,0 7-9,-2 9 9,4 5-1,6 1 1,6 4-1,8-5 0,5 0-5,9-3-9,13-3-18,14 1-17,12 1-20,12-5 4,4 2 13,-8-3 37,-4 1 10,-8 1 6,-12 0 6,-9 0 8,-11-4-4,-10 0 14,-10-2 41,-12 6 41,-19 9-28,-16 5-43,-16 4-19,-5-6-16,2-7-37,9-13-86,-57-39-367</inkml:trace>
  <inkml:trace contextRef="#ctx0" brushRef="#br0" timeOffset="17239.9861">4887 4902 1571,'-2'-4'363,"1"2"-255,-1-2-49,2 7-43,-2 0-16,4 9-45,3 13 21,1 16 24,3 17 18,0 14 1,-2 8-4,-4 9 6,-3 5-7,-1 2-1,-1 4-7,1-2-6,1-11-4,1-15-32,5-23-17,-1-16-14,1-15-79,-1-9-104,-4-9-49,3-47-203</inkml:trace>
  <inkml:trace contextRef="#ctx0" brushRef="#br0" timeOffset="17601.0067">4914 4928 1055,'-3'-9'732,"6"5"-640,-2-3-91,8 1 19,7 2-5,12 2 3,16 2 6,4 9 1,3 5-10,-5 12 3,-6 10-3,-4 12-3,-9 5 8,-9 6-1,-2 8 4,-10-8-8,-7 2-6,-10-5 1,-8-1 2,-11-4 11,-6-2 4,-3-5-2,-10-5 1,-1 0-8,-6-2-9,-5-3-9,1-6 0,5-7-47,8-12-58,12-7-139,17-8-276,20-39-361</inkml:trace>
  <inkml:trace contextRef="#ctx0" brushRef="#br0" timeOffset="18532.06">4556 4643 1062,'-8'-6'285,"1"-2"-33,-5-2 26,0 3-85,5-3-47,1 6-32,3 2-51,3 4-42,0-2-21,1 0-10,5 2-17,12 3-6,18 2 33,24-3 16,71-1 22,23-20-11,-7-10 3,-44 1-3,14-11-2,1 2 2,-5-1-9,-31 3-6,-47 21 3,-5 1-14,-5 2 13,21-7-14,-17 9 1,-13 1-1,-9 6 0,-4 0-1,-6 0 1,-4 0 7,0 0 7,-9-4-5,-5-2-3,-10-2-5,-8-7-1,-6-4-24,-4-6-31,-3-2 11,0 3 16,8 7 14,4 3 8,19 6 5,8 2 1,10 5 0,6 1-21,10 0-27,14 3 32,13 1 16,14 7 9,1 0-8,1 5-1,-6 6-1,-6 5-5,-6 4 5,-5 5 0,-6 3-5,-6 6 5,-7 0 1,-6 10 0,-11-3 1,-5 6 5,-7-2 3,-2-1-9,0-10 0,-5-1-33,-4-9-35,-6 0-47,-3 2-133,-48 47-459</inkml:trace>
  <inkml:trace contextRef="#ctx0" brushRef="#br0" timeOffset="18745.0722">6064 5296 1776,'0'0'317,"0"0"-235,-1 2-70,-1 0-10,1 0-2,1-2 16,0 0-2,1-2-5,2 2-9,0 2-44,4 2-144,23-5-480</inkml:trace>
  <inkml:trace contextRef="#ctx0" brushRef="#br0" timeOffset="19169.0964">6466 5090 258,'-2'-5'831,"-2"-4"-588,-6-7-7,-6 6-32,-5-6-51,-7 7-74,-2 6-53,-6 9-19,-2 6-7,2 11-5,3 9-6,6 10 11,4 13 1,9 10 0,4 13 0,6 3 6,8 1 4,6 0-5,3-7-5,8-11-1,2-16-1,5-20-7,-1-15 2,4-16 6,1-12 9,0-8-9,0-12-8,1-7-31,-2-12-45,-1-12-99,-3-14-85,37-189-366</inkml:trace>
  <inkml:trace contextRef="#ctx0" brushRef="#br0" timeOffset="19402.1098">6583 4125 1489,'-1'-1'242,"1"2"-194,-2 5-48,1 6-18,1 19 18,1 20 0,2 20 15,3 68 3,-3 48 2,-10 52 11,-2-96 44,-6 10-28,-1-2-23,2-2-8,11-4-16,9-25-99,2-79-168,35 47-494</inkml:trace>
  <inkml:trace contextRef="#ctx0" brushRef="#br0" timeOffset="19769.1307">7304 4847 1253,'-10'-25'717,"-1"9"-583,-11-19-61,-10 11-29,-5 20-16,-12 14-10,-3 23-3,1 16-14,3 11 1,15 0-1,12 4-1,19-6-2,15 0-16,6-4-9,13-3-12,8-8-3,0-2-7,3-4 7,2 0 15,-4-4 19,-5-3 8,-10-5 0,-3-3 5,-13-1 0,-7-6-4,-9 4 15,-10 1 32,-11 2-3,-11 1-27,-12-4-8,-13 7-10,-9-3-62,-1-4-136,5-12-166,-62-59-608</inkml:trace>
  <inkml:trace contextRef="#ctx0" brushRef="#br0" timeOffset="20357.1644">6848 4490 1694,'-3'-1'216,"2"-2"-135,-3 2-11,4 1-8,4 1-46,7 5-14,12 2-2,16 0 18,16-4 1,13-8 7,7-4-8,-2 0-9,0 5-3,-6 4-6,-9 4 1,-4 0 0,-9 0 8,-9 2-2,-10-4 1,-15 0 19,-7-2 7,-8-1 19,-5-1 5,-11-5-19,-9-6-24,-9-2-9,-4-5 2,4-3-8,2-5-15,3-5-18,9 3 6,3 3 12,8 3 6,4 7 7,7 5-7,3 4-6,4 0-30,9 1 2,13 0 25,13 1 17,9 6 1,1 9-6,-1 8 0,-9 5 5,-6 6-6,-5 4 7,-10 5 10,-4 1 0,-6 5 5,-6 1-3,-10 9-1,-7 7-4,-5 10 1,-7 3 1,-9 3-3,-6-3-6,-5 4-40,-2-2-59,-2 0-86,3 3-366,-39 83-597</inkml:trace>
  <inkml:trace contextRef="#ctx0" brushRef="#br0" timeOffset="20597.1781">8080 5057 1650,'9'2'194,"0"-2"-154,11 1 34,10-2 52,11-3-41,9-7-25,14-4-16,49-16-14,-74 22-20,41-10-9,-8 4 0,-16 1-1,-11 6-48,-16 4-51,-19 4-226,-16 10-417,-88 55 169</inkml:trace>
  <inkml:trace contextRef="#ctx0" brushRef="#br0" timeOffset="20802.1898">8050 5563 219,'2'0'1269,"1"-2"-1071,8 0-132,12-4 147,11-1-69,18 0-57,8-1-18,12 5-15,-2 0-26,-3 3-8,-9 4-10,-6-2-9,-10 1-1,-9-3-70,-9-3-67,-7 3-151,6-25-704</inkml:trace>
  <inkml:trace contextRef="#ctx0" brushRef="#br0" timeOffset="23037.3177">9601 4802 927,'-2'-6'383,"-2"1"-146,-1 0-86,0 3-77,2 0-32,2 2-24,1 0-18,-2 0-7,4 0-125,1 4-135,3 5-53,22 8-187</inkml:trace>
  <inkml:trace contextRef="#ctx0" brushRef="#br0" timeOffset="23399.3384">9692 4745 632,'-2'-2'319,"2"0"-170,0-2-40,0 2-40,2 1-69,0-2-150,9 3-314</inkml:trace>
  <inkml:trace contextRef="#ctx0" brushRef="#br0" timeOffset="23698.3555">9554 4653 1062,'-3'0'324,"3"0"-112,-2 0 7,-1 0 0,2 0-56,-1 4-37,0-4-22,1 0-28,1 0-25,0 0-45,5 0-6,10 0-57,25-4 57,60-9 24,53-8-10,-9 2-14,-59 15-8,-1-10-22,-45 6-21,-7-2 1,-6 3-29,24-9-35,-20 3-93,-52-10-168</inkml:trace>
  <inkml:trace contextRef="#ctx0" brushRef="#br0" timeOffset="24186.3834">9534 4796 476,'-4'-5'1083,"0"4"-846,-2-3-96,3 4-42,7 0-43,5 2-56,7 8 1,17 4 9,18 8 10,11-5-13,6 2-7,-1-1 7,-7 0-1,-7 4-5,-14-5-1,-14 5-1,-12-1-13,-10 1 14,-11 5 0,-14 9 9,-23 9-9,-16 1-7,-57 35-9,76-52-1,-43 23 5,8-2 12,15-8 0,15-9 0,14-11 0,15-11 9,10-7 6,7-4 2,5 0-11,9 2 3,10 3 1,19-2 73,16 4-22,14-4-14,54-3-8,18-3-9,-103-2-2,-2 1-5,39-4-4,-15-1-10,-5-1 0,-9-2-7,-7 5-2,-10 1-17,-6 1-55,-8 1-47,-4-3-73,12-20-555</inkml:trace>
  <inkml:trace contextRef="#ctx0" brushRef="#br0" timeOffset="24748.4155">10902 4684 926,'-13'-17'989,"-4"3"-854,-10-13-75,-3 13-24,0 7-12,5 7-17,3 10-7,3 15 0,1 14 0,6 17-1,2 11 1,1 7 0,9 3 1,-7-1 5,7-1-6,-2 2 0,4-1 0,2-2 1,3 0-1,4-9 1,5-7-1,7-17 0,5-12 0,2-13 0,4-8 1,5-8 37,-5-14 19,0-5 0,-4-7-6,0-3-11,0-9-8,1-8-13,4-10-8,-1-9-4,3-7-6,-2-14-1,-2-3-10,-4-3-4,-5-6-8,-10 1 10,-9 8-6,-9 11 16,-6 17 1,-9 16 1,-6 13 5,-13 9-4,-7 7 0,-9 5 5,-4 11-6,1 11 0,2 5 0,4 9-1,9 5-9,5 5-55,5 10-53,4 3-56,6 7-299,-21 87-199</inkml:trace>
  <inkml:trace contextRef="#ctx0" brushRef="#br0" timeOffset="25027.4315">10803 4967 1384,'9'9'126,"1"3"-75,14 8 78,6 9 50,3 7-56,1-1-33,3 10-21,0-2-17,-1 2-10,-2-2-12,-2 1 9,-2 1-18,-3 0-9,-5-2-4,-2-4-7,-2 0 5,-2-8-6,0-6 0,-4-6-39,-3-5-14,-3-10-10,-5-1-13,-4-10-13,-38-47-551</inkml:trace>
  <inkml:trace contextRef="#ctx0" brushRef="#br0" timeOffset="26869.5369">12014 4396 840,'-2'0'355,"1"0"-140,-2 0-25,3 2-46,-2 0-93,1 0-51,-2 8-9,-3 4 9,-3 13-1,0 9 1,0 9 0,1 13 1,-1 11-1,-1 60 17,-6 25-2,8 2-2,8-105-7,2-7 6,4-5-6,10 39-5,0-17-1,10-10-8,0-6 7,2-8-17,2-3-54,-3-5 7,1-6-76,-5-9-55,3-6-64,39-16-112</inkml:trace>
  <inkml:trace contextRef="#ctx0" brushRef="#br0" timeOffset="29357.6792">12705 4367 681,'-3'3'217,"2"1"-74,-4 6 17,3-4 23,-3 4-13,1-2-22,0-4-17,4 2-31,-3-5-20,0 2-19,-4 1-28,-7 5-10,-4 7-14,-10 0-9,-7 9 1,-3 4-1,-3-1-3,3-2-25,4-3-26,7-5-17,7-5-37,8-2-22,6-8-23,5-3-74,2-2-231,5-11-129</inkml:trace>
  <inkml:trace contextRef="#ctx0" brushRef="#br0" timeOffset="29660.6965">12533 4612 922,'0'0'159,"0"3"-124,2 6 10,2 8 55,0 6 14,2 15-16,2 5-20,-2 7-24,-4 1-5,-2 5 13,0 3-23,-2 5 10,-2 6-17,-1 2-8,-2 5-9,2-2-6,-2-4-8,2 0-1,2-16-40,0-14-10,3-21-67,0-13 20,3-14 43,-3-9-108,6-94-414</inkml:trace>
  <inkml:trace contextRef="#ctx0" brushRef="#br0" timeOffset="30071.72">12548 4712 343,'1'-4'1043,"4"-2"-827,4-6-132,1 4-25,10-3 25,7 0-23,6 4-35,4-1-17,0 4 0,-2 4-9,-4 0-5,-7 4 5,-5 4-6,-6 3 6,-2 4 0,-2 1 9,1 8-3,-2-2 14,2 4-10,-1 2-5,0-2-4,0 10 7,-4 2 15,-4 8 32,-4 17-7,-11 14-1,-2 13-13,-21 70-7,0 23 17,26-130-23,5-10-8,-7 42-11,6-21-1,5-21-1,4-15-13,0-11-36,3-13-29,-1-11-36,-2-18-54,-1-15-192,-23-143-384</inkml:trace>
  <inkml:trace contextRef="#ctx0" brushRef="#br0" timeOffset="30259.7308">12557 5041 1267,'0'-4'271,"6"0"-119,9-7-59,15-5 30,15-1-38,14-2-25,2 2-43,2 4-17,-9 4 0,-15 7-23,-14 6-86,-18 8-100,-20 13 82,-85 81-247</inkml:trace>
  <inkml:trace contextRef="#ctx0" brushRef="#br0" timeOffset="30405.7391">12664 5300 1090,'8'-10'285,"5"3"-163,14-12-2,-6 5-35,6 8-85,-3 9-64,-5 10-182,8 76-339</inkml:trace>
  <inkml:trace contextRef="#ctx0" brushRef="#br0" timeOffset="30605.7506">12509 5741 938,'-10'3'219,"5"0"6,-6 0 78,8-3-63,6-3-132,13-3-81,8-1 42,12-2-14,10-1-25,9-1-21,3 2-8,0 2-1,2-1-30,-6 1-51,-3 1-30,-7-2-221,39-26-317</inkml:trace>
  <inkml:trace contextRef="#ctx0" brushRef="#br0" timeOffset="30854.7648">13318 4861 1461,'0'-1'254,"-1"1"-179,-1 0-75,4 9 12,-1 14-2,3 18 61,1 15-10,-1 14-17,0 6-13,-4 7-7,-4-5-9,4-5-4,-1-11-11,2-14-11,-1-11-113,0-9-191,-9-2-249</inkml:trace>
  <inkml:trace contextRef="#ctx0" brushRef="#br0" timeOffset="31197.7844">13378 4886 1442,'9'-12'262,"1"-2"-154,18-15-19,8 0-16,7 1-25,10 5-24,-1 11-15,3 4-8,-4 11-1,-8 2-8,-10 9 0,-3 6 7,-3 2 1,-8 1-14,2 3-17,-7 3-11,-3 3 16,-2 7 11,-4 9 15,-5 10 0,-8 4 39,-4 5 9,-3-2 19,-4-9-11,1-3-22,-3-1-16,-3-10-6,-3 1-4,-1-8-8,0-7-58,-1-4-134,1-6-354,-42-22-483</inkml:trace>
  <inkml:trace contextRef="#ctx0" brushRef="#br0" timeOffset="31394.7957">13372 5164 1669,'4'-7'276,"4"1"-142,10-11-40,16 1-10,18-6-21,15 2-28,53-11-20,-84 26-14,38-6-1,-11 3-14,-14 5-38,-13-1-50,-14 8-93,-12 0-344,-45 4-296</inkml:trace>
  <inkml:trace contextRef="#ctx0" brushRef="#br0" timeOffset="31648.8102">13581 4265 282,'0'-2'1316,"0"2"-1088,0-4-156,1 10-72,6 10 6,0 24 10,6 23 46,4 20-7,12 72-17,-1 25-8,-23-129 22,1-2-28,0 53-15,-5-10-9,-7 2-16,-8 2-86,-14 1-156,-6 0-232,-91 99-583</inkml:trace>
  <inkml:trace contextRef="#ctx0" brushRef="#br0" timeOffset="31821.8201">13361 5606 1500,'3'-14'357,"0"5"-131,2-13-52,8 5-55,6 8-59,12 2-23,12 1-8,9 4-22,8 4 1,1 4-8,-1-6-60,-5 0-39,-6-6-43,-6-2-152,30-43-392</inkml:trace>
  <inkml:trace contextRef="#ctx0" brushRef="#br0" timeOffset="32091.8356">14158 4364 1783,'1'0'239,"6"0"-233,5 3 34,11 6 22,10 7-11,3 14-35,4 15-2,-4 13-4,-2 22-4,5 65 14,-23 27-4,-19-2-5,-10-44-4,-6 9-7,-11-12-19,-5-10-41,-9-12-141,17-55-305,-76 73-264</inkml:trace>
  <inkml:trace contextRef="#ctx0" brushRef="#br0" timeOffset="45486.6017">3635 8300 1046,'-1'-5'338,"0"1"-121,-4-4-43,2 5-21,0 3-54,1 3-55,0-2-44,2 2-9,-2 1-3,2 1 10,-1 5 1,2 6 1,1 3 1,2 13-1,-1 3 1,1 4 5,1 0-5,-2-3-1,3-2 1,-3-4 0,1-6 0,-2-8 0,-2-4 1,0-11 4,0 1 3,0-4 6,0 2 0,0-1 1,1-5 1,-1 4-17,0-2 0,-3 0-90,1-6-227,-15-15-736</inkml:trace>
  <inkml:trace contextRef="#ctx0" brushRef="#br0" timeOffset="48305.763">3580 8532 262,'-1'0'227,"-1"0"-85,1 2-32,-3-2-7,4 1 8,-1-1 0,1 3 2,-1-3 13,-1 0 7,2 0 2,-2 3-16,2-3-52,-1 0-43,1 3-18,0-3-6,0-3-13,0 3-46,3 0-53,0-3-53,2-1-77,1 0 70,7-4 62,32-14-148</inkml:trace>
  <inkml:trace contextRef="#ctx0" brushRef="#br0" timeOffset="48860.7947">3622 8551 913,'-6'-4'144,"0"1"-100,-3-7-44,0 5-74,2 2-34,5 3-40,2 4-155,2 0 106,2 3 73,-3-3 124,1-2 40,-1 0 134,-2-2 81,-1 0 24,1 0 17,-2 0-49,2-2-10,1 0-28,-2 2-58,2-1-44,0-2-25,-1 3-20,1 0-20,0 0-17,1 3-11,-2-3-14,2 1 0,-1-1-12,2 2-6,3-2-8,6 0 18,6 2 8,13-2 34,6 0-5,9-2-13,9 0-7,6-2 0,5-2-8,1 1 6,1-3-6,-6 1 8,-5-3-8,-13 4-1,-12 1 0,-13 4 0,-12 1-7,-4 0-2,-2 1-1,-3-1 2,0 2-8,1-2-14,-2 3-24,-10 0-44,-6 7-113,-14 3-251,-79 11-352</inkml:trace>
  <inkml:trace contextRef="#ctx0" brushRef="#br0" timeOffset="49165.8121">3603 8735 1260,'0'-3'264,"1"3"-116,-1-3 13,3 2-23,-1 1-30,-2 0-59,3 4-44,-2 5-5,6 1-12,1 12 9,-1 7 3,-1 13 15,-2 14 13,-8 14-8,-4 14-4,-3 3-5,-2 10-2,4 3-8,1-13 1,2-10 4,6-18-5,3-21 0,0-15-1,-2-13-27,4-3-16,-3-7-25,1-3-61,0-8-189,11-72-373</inkml:trace>
  <inkml:trace contextRef="#ctx0" brushRef="#br0" timeOffset="49377.8243">3700 9163 1246,'1'0'504,"4"-7"-387,6-4 6,4-9 7,8-6-29,7-2-26,3 6-44,1 2-22,2 5-9,4 7-13,-2 7-40,-1 7-32,-5 9-43,-10 8-128,-8 12 19,-20 10-60,-97 116-286</inkml:trace>
  <inkml:trace contextRef="#ctx0" brushRef="#br0" timeOffset="49594.8367">3458 9706 1248,'0'0'555,"0"0"-501,3 0-47,3 0 44,9 0-3,15 2 104,13-2-40,11-2-49,4 0-40,0-2-11,0 0-3,-1-1-9,-2 1-6,-9-2-33,-5 2-16,-10-3-34,-4 2-55,-8-5-214,2-45-199</inkml:trace>
  <inkml:trace contextRef="#ctx0" brushRef="#br0" timeOffset="50382.8818">3139 8169 1141,'0'0'271,"0"0"-112,-3-2-40,3 2 52,0 0-11,3 0-61,-3 0-45,0-2-28,1 2-5,1 0-2,5-4-17,6-3 44,10-1-7,5 0-13,12-1-5,10 2-2,8 5-2,14 4-16,54 8 0,25 4 1,25-13 7,-49 2-2,-3-7-1,-11 0 0,-21 3-4,-55-1-2,-3 2 0,-7 0 0,26-1 1,-14 1-1,-15 0 0,-12 0 15,-5 0 12,-5-3 3,-4 3 6,2-3-9,-1 3 2,-5-3-7,0-8-21,-5-2-1,-6-9-14,-9-6-13,-5-1-6,-9-3-12,1-2 18,-7-2 14,2 1 12,4-1 0,0 5 1,12 5 0,6 10 0,11 3 7,9 6-7,4 6-23,2 2-19,13 6-4,9 11 30,12 5 16,12 13 1,3 4-1,1 2 0,-4-1 1,-7 0 5,0-3-6,-8 0 0,-7-4 1,-4 2-1,-8-3 1,-7 2-1,-9 3 0,-12 1 0,-13 6 20,-14 7-8,-10 3-12,0-6-27,9-8-75,20-7-107,17-9-374,66-1-455</inkml:trace>
  <inkml:trace contextRef="#ctx0" brushRef="#br0" timeOffset="50802.9058">5018 8965 1407,'0'-4'450,"-3"2"-281,3-6-28,3 5-15,-3 3-37,8-3-52,12-2-23,16-3 4,18-8 4,16 0 10,48-11-10,15-4-7,-1-1 0,-96 24-7,0 1-7,-3-2-1,31-4-1,-15 3-8,-13 2-46,-14 7-58,-11 4-68,-12 11-157,-14 6-197,-91 62-552</inkml:trace>
  <inkml:trace contextRef="#ctx0" brushRef="#br0" timeOffset="51244.9311">5089 9487 1251,'0'0'475,"0"0"-421,-2 0 34,4 0 79,-2 0-55,0 0-58,1 0-24,-1-3-6,0 6-1,2-3-22,-1 0 1,5 0-2,4 3 12,10 2 18,2-3-4,10 0-5,6-1 4,7-1 1,10 2-10,9 2-2,7-6-13,3 2 20,-1-4-2,-7-6-13,-7 3 3,-12-3-1,-7 2-8,-9 0 1,-8 6 0,-8 1-1,-8 2 0,-2 1-9,-1-2 9,-4 0 0,0 0 0,0 0 1,0-2 0,0 1-1,0 1-36,0-3-39,0 3-30,0-3-43,0-4-230,-19-40-1092</inkml:trace>
  <inkml:trace contextRef="#ctx0" brushRef="#br0" timeOffset="54632.1248">7157 7998 763,'-2'-2'336,"2"2"-98,0 0-83,-2 0 22,2 2 16,0-2-53,-3 0-79,6 4-38,1 6-22,1 6 12,4 11 10,2 16-2,-1 6 6,-1 16-2,-4 3-1,-4 6-9,-2-6-6,-4 3-3,-4-7 0,0 1 0,2-8-4,1-11-2,3-4-2,3-11-62,3-14-32,1-8-81,7-5-170,33-59-334</inkml:trace>
  <inkml:trace contextRef="#ctx0" brushRef="#br0" timeOffset="55038.148">7192 8050 1368,'-2'-1'297,"2"-2"-136,0 2-53,2-2-26,9 2-47,9-1-7,16 1 19,13-2-19,8 7-8,-6 2-8,-5 4-6,-8 8 1,-3 7-6,-7 1 4,-3 11-4,-2 4-1,0 3 2,-5 5 7,1 0-8,-3-3-1,-5 0-1,-5-1-6,-9-4 2,-8 0 5,-11 6 27,-15 0 13,-9 1 7,-14-3 4,-4-8-8,-2-4-14,8-11-7,8-13-10,14-6 2,10-10-8,8-1-6,4-3-45,7-1-42,4 6-32,2 2-76,16 3-433</inkml:trace>
  <inkml:trace contextRef="#ctx0" brushRef="#br0" timeOffset="55796.1914">6837 7631 1094,'-7'-6'289,"2"-1"-89,-8-5 35,4 2-50,3 3-58,4-2-50,1 6-40,2 3-25,1 0-12,5 6-27,14 3 27,15 5 10,20 8 22,58 11-5,25-1-5,16-11-7,-50-6 0,-13-3-3,0-3-6,-54-5 0,-1-3-5,-6-1 5,29 4-5,-8-3 0,-10 2 0,-12-3 5,-6-3 0,-11-1 5,-5 3-5,-7-3 15,-2-6 10,-2-3-13,-6-11-17,-6-6-1,-7-5-1,-10-4 1,-4 0-9,-4-2-6,0 7 0,1 2 3,6 10 11,8 6 0,10 5 1,6 5 1,7 2-1,2 3 0,2-1-11,5 4-16,2 3 0,12 4 21,6 5 6,6 9 1,4 5 0,-1 5 5,0 11 1,-3 8 1,1 7-1,-5 5-6,-4 1 0,-3 1 0,-4-10 0,-6-7-1,-2-5 0,-10-11-7,-4-4-4,-8-2-16,-15 1-27,-13 1-85,-16 3-343,-124 27-659</inkml:trace>
  <inkml:trace contextRef="#ctx0" brushRef="#br0" timeOffset="56375.2245">6373 9361 1045,'-18'-5'282,"2"-1"-107,-14-5-16,0 0-46,8 5-34,8 2 8,8 4-12,6 0-60,6 4-15,11 4 0,19 3 17,25-2 88,67-2-2,33-14-22,3-2-1,-55 9-19,-1-2-19,2 8-30,8 2-5,13 6-7,6-2 0,16-4 1,-4-20 0,-6 0 7,-15-10-1,-25-4 1,-10-5-7,-59 14-1,-7 6-8,-11 4-13,16-10-51,-19 11-16,-22 2-44,-21 4-225,-144 19-944</inkml:trace>
  <inkml:trace contextRef="#ctx0" brushRef="#br0" timeOffset="57373.2816">7271 9636 1197,'3'-14'295,"-3"-2"-109,3-13-10,3 2 8,-4 3-52,-2 7-49,-2 5-32,-1 5-27,-3 4-14,-7 3-9,-3 4-1,-13 7-10,-5 9 10,-8 6 6,-7 6-5,-2 2 0,0 6 0,-2 0 0,2 7 5,0 6-5,9 2-1,8-3 0,16 0-1,12-9 0,15-4-8,16-9 9,17-11 0,18-6 12,50-16 1,19-26 2,-89 17-9,-1 0 5,38-17-5,-10 4 3,-13-2-2,-18 9-1,-18 6 2,-12 8 4,-8 3 3,-2 2-7,-7 1-8,-15 4-15,-12 8 9,-19 5 5,-5 11 0,-4 11-14,5-2 14,2 2 0,4 5 0,5-4 1,7-2-1,9-2 0,9-4-6,12-1-1,6 0 7,5-1-1,7 0 1,3-7-7,7 1 7,2-9 1,7-3 10,4-2 19,0-5-1,4-1 1,-1-2-2,0-2-9,4 1-8,-1 0-4,0 0-5,-1 0 1,2-3-1,-1-3 5,2-2 0,-2-4 2,-3 1-2,-2-8-5,-4 0 5,-5 0-6,-4 1 0,0-3-14,-2 2-43,-1-1-29,0 1-34,-2 1-63,13-15-426</inkml:trace>
  <inkml:trace contextRef="#ctx0" brushRef="#br0" timeOffset="61909.541">3159 12607 1025,'0'0'0,"-1"4"-9,-2-3-100,3 3 109,3-1 19,-3-2 29,1 1 6,-1 1 71,3 0 28,-3 3-9,0 2-17,0 2-37,0 12-45,0 9-16,3 14-10,0 18-1,0 15 39,2 66 8,-10 25-17,0-6-9,3-116-17,0-7-5,-1-3-1,-1 39-4,0-15 3,2-8-9,-1-9-5,3-14 1,3-4-2,-3-7-3,0 0-101,-3-6-145,-7-16-271</inkml:trace>
  <inkml:trace contextRef="#ctx0" brushRef="#br0" timeOffset="62342.5658">3212 12551 1039,'0'1'269,"4"6"-257,3-1-2,7 12-7,6-4 80,8 5 1,4-4-6,2 3-17,1-7 1,-2 3-2,-2-1 4,-1 1-13,-5 1-28,-1 5-10,-4-1-7,-1 5 0,-4 2 2,2 0-2,-7-2-6,-2 2 0,-1 2-1,-4-5 1,-6 0 1,-6-3 52,-9 8 34,-18 1-21,-21 6-24,-54 30-11,-19-4-10,89-39-15,7-7-5,-30 16-1,18-7-31,21-12-106,14-4-397,29-38-472</inkml:trace>
  <inkml:trace contextRef="#ctx0" brushRef="#br0" timeOffset="63153.6122">2815 12225 1552,'-12'-7'245,"-1"-1"-124,-8-5-22,4-1-7,4 4 1,4-2-3,6 2-32,1 7-17,4 1-17,-2 2-18,1 0-6,3 2-18,4 0 0,14 2 18,12 0 21,25 5 0,60 0 0,36-4-3,36-3-3,-53-2-6,-4 4 2,-29-1-10,-10 1 0,-5-3 0,-53-1 1,-4 0 4,-5 2-6,26-2 2,-15 0-2,-11 2 1,-10-2-1,-12 0 0,-5 1 8,-1-1 5,-1 0 2,-1-1 6,-1-1 5,-4-8-1,-10-6-25,-6-13 0,-13-7-7,-8 0-14,-8-6 9,-3 4 0,4 2 3,1 4 8,8 7 0,5 5 1,12 6 0,7 6 0,12 2 2,2 5 2,4-2-4,2 3-24,2 3-13,7 4-4,13 8 26,11 12 15,11 11 1,5 6 0,3-1 0,4 2 0,-3-2 1,-2-3-1,-4-3 0,-7-4 0,-11-7-1,-9-6-1,-11-9 0,-5-5-8,-8 2 3,-8 4 6,-15 10-1,-19 16-1,-11 9-79,-7 2-58,8-1-184,-21 54-774</inkml:trace>
  <inkml:trace contextRef="#ctx0" brushRef="#br0" timeOffset="63551.635">4678 12899 180,'-3'-5'1717,"2"2"-1477,-4-5-164,5 8-32,0 0-25,5 4-18,7 0 0,18 2 13,17 0 16,13-5-11,12-2 2,4-8-7,48-16 2,-83 15-7,36-11-8,-6 4 5,-14 5-6,-13 2-15,-15 1-26,-11 6-37,-10-1-52,-8 8-194,-42 19-382</inkml:trace>
  <inkml:trace contextRef="#ctx0" brushRef="#br0" timeOffset="63911.6556">4540 13471 1200,'0'2'288,"0"-4"-216,1 2-31,16-6 127,15-4 54,17-3-53,12-3-77,1 0-35,-7 7-20,-5 5-7,-10 7-12,-2 0-12,-1 7 0,5 3-5,4 3 10,6-3-10,0 3 8,1-6-7,-3 0-2,1-4 10,-7-8 4,-4-6-5,-12-4 1,-8 1-4,-10 1 2,-5 5-8,-5 5-50,-2-3-32,-6 6-50,-7-2-111,-5 7-347,-52 25-564</inkml:trace>
  <inkml:trace contextRef="#ctx0" brushRef="#br0" timeOffset="64562.6928">6115 12664 1197,'-3'0'295,"2"0"-182,-2 0-23,3 0 58,0 0-59,0-3-85,3 3-4,1 0-190,-1 0-321,-3 4-461</inkml:trace>
  <inkml:trace contextRef="#ctx0" brushRef="#br0" timeOffset="65624.7535">6397 12652 906,'0'-14'258,"1"1"-109,-1-15-11,-1 1 51,-2 8 12,-4 3-68,1 9-68,-2 5-35,-3 1-29,-5 4 1,0 7 7,-8 7 13,1 5-7,-6 2 5,2 3-2,0-3 3,0-2-2,3-5-8,-7 8-5,-6 4-5,-4 2 1,0 7-1,2 2 0,5 3 0,11-5-1,9-3-7,14-2 6,11-1 0,19-6 1,22-10 6,51-2 20,27-34-17,-90 10 15,0-3-9,35-13 0,-8 3-8,-15 4 1,-13 4-7,-20 8 4,-11 0-4,-5 7-1,-6 4 2,-3-1 13,-6-2-9,-10 5-5,-8 4 0,-13 8 0,-4 2-1,-3 5 0,0 2 0,0 5-1,2-1-5,3 1 6,1 1-1,6 0-1,1 1 2,3-1-1,5 4 0,2 2 1,4 1-1,7 0 0,3-2-5,6-1 0,4-6 4,7-6 1,2-2 0,6-8 1,4 2 5,8-6 9,3 1 4,6-8 10,8-1 10,0-7-4,2-2-8,-3-3-10,-5 1 1,-5 0-8,-4 3-3,-2-2 4,-7 2 2,-1-4 5,-2 4-8,1-4-3,2-4 0,0 5-5,5-7 1,-1 3-1,2-6-1,-2 1-15,-2 5-24,0-3-26,-4 4-20,-3 0-53,-1 3-201,1-18-524</inkml:trace>
  <inkml:trace contextRef="#ctx0" brushRef="#br0" timeOffset="66090.7802">6670 13416 936,'-3'6'255,"1"-2"-178,-4 8-2,4 0 10,4 5-19,0-1-15,4 8 24,3 4-19,4-4 23,-5-3-8,4-1-2,-2-6 4,5-6-8,-4-4-11,2-4-5,5-4 1,0-8-13,3-7-17,1-7-13,0-9-1,-1-4-6,-6-2 0,-2-3 0,-6-1-2,-7 3 1,-7 4 1,-3 9 8,-3 9 5,-1 10 1,1 8-14,-8 8 0,-4 10-6,0 3 4,0 7-4,6 3-27,3 3-63,11-4-114,6 1-348,34 1-389</inkml:trace>
  <inkml:trace contextRef="#ctx0" brushRef="#br0" timeOffset="66567.8075">7472 12845 1064,'0'0'148,"0"0"-148,0 0-27,2 0-151,7 1 19,19 7-87</inkml:trace>
  <inkml:trace contextRef="#ctx0" brushRef="#br0" timeOffset="67575.8651">7459 12259 1102,'-3'-8'240,"0"5"-114,-4-3-45,1 0 38,1 5-17,-5 2-59,-1 7-25,-8 12-18,-3 7 6,-5 14 18,-6 20 21,5 13-2,-9 66 10,29-91-19,-7 53-16,10-1-7,6-5-2,7-6-9,9-7 9,5-8-7,4-14-2,3-9-10,-2-10-6,0-10-17,-4-9-24,-1-12-27,-1-4-51,-1-10-95,6-9-127,29-50-569</inkml:trace>
  <inkml:trace contextRef="#ctx0" brushRef="#br0" timeOffset="68145.8977">7913 12407 87,'0'-13'1407,"-2"4"-1113,-1-10-108,0 11-35,-4 1-49,1 1-36,0 3-37,-3 3-28,-7 6-1,-5 7 0,-9 9-1,-3 6 1,-3 13 0,3 4 0,5 0-2,9 0 1,5-7 0,11-7-10,11-4-17,14-6-13,11-11 16,10-5 2,7-10-5,0-4 1,-2-6 21,-3 2 6,-14 0-1,-10 5 2,-11 4 7,-8 4 10,-8 4 8,-5 4-20,-11 11 4,-14 14-8,-13 12 4,-5 14-6,2 8 1,4 1-1,12-1 0,13-8-1,8-12 1,14-11 0,8-11 0,6-8 18,8-3 8,6-4-1,6-5-8,1-2-1,-1-7 4,1-2-10,-1-3-1,-2-6-9,-2 1-21,-1-5-51,0 0-56,-2-3-220,23-46-471</inkml:trace>
  <inkml:trace contextRef="#ctx0" brushRef="#br0" timeOffset="68469.9163">8184 12899 1139,'5'1'282,"1"2"-220,8 4 13,6 5 67,1 6-2,6 8-22,1 11-46,-1 4-4,-4 6-29,-7 4-5,-10 0-8,-2-2-10,-14 6-5,-1-3-4,-8-4-7,-2-10-1,4-14-22,1-7 22,6-14 1,1-9 9,3-13-9,6-11 0,6-14 0,7-8 0,8-7 12,2 1 0,5-1-2,3 4-4,-1 6-6,-2 10-5,2 10-13,-3 10-56,0 7-136,33 12-408</inkml:trace>
  <inkml:trace contextRef="#ctx0" brushRef="#br0" timeOffset="68701.9295">8878 12883 1337,'12'4'235,"-3"-4"-160,14 8 87,7-4-12,2 1-46,5 0-35,2-8-15,4 0-15,4-6-17,0-8-22,-2 7-1,-4 2-59,-9 0-59,-6 8-199,15-13-415</inkml:trace>
  <inkml:trace contextRef="#ctx0" brushRef="#br0" timeOffset="68973.9451">9432 12420 1361,'0'-1'258,"-2"1"-190,2 0-67,3 7 6,4 11 31,1 9 35,1 18-8,-1 14-11,-5 4 15,0 4-26,-8 8-10,-2 55-12,2-78-6,-4 51-7,-1-8-8,2-6-11,5-18-61,2-16-90,4-21-94,0-23-283,13-70-174</inkml:trace>
  <inkml:trace contextRef="#ctx0" brushRef="#br0" timeOffset="69274.9623">9732 12326 201,'13'16'523,"3"1"-370,14 17 60,4 5 38,-2 4-26,1 10-56,-6 4-55,-4 3-40,-6 0-29,-9 4-20,-8 9 7,-11 5-14,-13 12 6,-13 4-15,-31 54 3,40-103-11,-24 51 7,3-9-8,10-15-30,3-14-72,6-16-176,-24 6-334</inkml:trace>
  <inkml:trace contextRef="#ctx0" brushRef="#br0" timeOffset="69544.9778">10101 13116 1622,'0'4'365,"1"2"-299,2 4-45,1 2-6,-1-5 4,5-2-2,-2-1 1,0-2-9,1 1-9,-3-1-97,-2 4-277,-32-6-655</inkml:trace>
  <inkml:trace contextRef="#ctx0" brushRef="#br0" timeOffset="70251.0181">10410 12397 1169,'0'0'321,"5"0"-216,-2 7 78,13-1 45,12-5-53,14-6-35,18-12-62,13-9-39,7-5-27,1-4-6,-8 4-5,-4 5 5,-14 6-6,-10 6-2,-18 8-32,-13 5-43,-8 1-26,-8 5-22,-13 7-40,-12 10-316,-107 52-282</inkml:trace>
  <inkml:trace contextRef="#ctx0" brushRef="#br0" timeOffset="70513.0331">10452 12528 1234,'0'-2'300,"0"2"-153,0 0 19,3 4-56,1 8-79,2 13 1,1 17 40,2 13-26,-1 9-17,-5 2 2,-3 7-5,-3 4 4,-1 0-8,-3-1-13,-1-6-1,0-3-8,1-10-5,-2-6-49,5-17-32,0-10-50,4-15-116,1-12-9,6-54-203</inkml:trace>
  <inkml:trace contextRef="#ctx0" brushRef="#br0" timeOffset="70703.044">10543 12969 1319,'2'-3'357,"3"3"-241,4 0 58,8-1-18,8-5-53,11-7-19,10-3-31,5-5-34,1-1-12,3 4-7,-6 0-46,-6 12-58,-7 6-80,-12 10-397,-29 61-539</inkml:trace>
  <inkml:trace contextRef="#ctx0" brushRef="#br0" timeOffset="70926.0568">10270 13459 1295,'-3'-1'375,"6"-2"-132,4-6-102,16-6-68,20-10-23,18-1-8,57-12-17,-77 27-11,40-6-4,-3 0-4,-9 7-4,-8 4-1,-15 2-1,-13 4-16,-12 0-39,-9 4-46,-7-4-133,-5 0-127,-11-21-129</inkml:trace>
  <inkml:trace contextRef="#ctx0" brushRef="#br0" timeOffset="71617.0963">10225 11954 668,'-2'-2'737,"0"2"-524,-1-3-42,3 3 23,1 0-41,5-4-54,14-3-35,8-1 1,15-2-7,14-1-23,2 5-5,-2 0-9,3 6-3,-3 7-3,4 1-6,0 5 0,6 0 1,2 0-2,3-3-7,1 0 0,1-4 1,-5-8 7,-6-6-3,-12 1-5,-13-4 7,-14 4-1,-13-1-1,-9 6 3,-3-2 6,-5-4-13,-5-5-2,-9-9-15,-9-7-15,-5-5-9,-7 2 2,-3 1 4,-1-3 10,-1 5 14,7 4 8,7 9 0,8 3 1,8 7 0,9 2 2,4 4-2,9 0-2,4 3-17,18 6 18,11 8 1,16 7 0,7 1 0,-3 3 1,-6 1 8,-4 7-7,-7-3 10,-9 1-12,-5 3 2,-4-6 4,-8-2-5,-8 1 11,-2-7-11,-5-1 0,-4-6 5,-5 5-6,-10 3-17,-12 5-104,-15 15-91,-122 90-451</inkml:trace>
  <inkml:trace contextRef="#ctx0" brushRef="#br0" timeOffset="73857.2244">3542 15445 1661,'-4'-5'240,"1"5"-173,-3-4-49,5 4 21,2 0 36,2 0-40,-3-1-35,0 1-17,3 0-40,2 1-70,2 5-202,18 27-423</inkml:trace>
  <inkml:trace contextRef="#ctx0" brushRef="#br0" timeOffset="75904.3415">3386 15055 370,'0'-3'228,"2"3"-172,1 0-26,1-8-9,2 4 10,3-1-7,-1-1-18,-1 2 23,-2 1 62,-4 3 34,-1 0 29,-1 3 19,-1-2-14,-2-1-26,2 3-41,1-2-13,-1-1 1,2 2-10,0-2-17,0-2-20,0 2-12,0 0-12,2 0-8,-2 0-1,0 0 0,0 0-9,0 0-22,0 0-53,-2 0-71,2 0-136,-11 14-223,-23 31-284</inkml:trace>
  <inkml:trace contextRef="#ctx0" brushRef="#br0" timeOffset="76607.3817">3804 15252 1405,'-3'0'357,"2"3"-211,-4-3-73,-1 1 23,-6 3-21,-9 4-28,-10 9-26,-11 9-9,-18 15 0,-11 20 1,-50 50-2,-13 23-1,101-95 7,3-6 4,-25 30-5,16-10-8,15-9-8,14-10 0,10-3-6,9-1 6,12-4 0,8-6 1,9-1 8,9-7-2,4-5 1,7-8-8,8-7 24,5-4-3,-5 0-7,-5-1-2,-11 1-3,-4-2-2,-9 4 1,-5 4-1,-7-1 1,-8 1-1,-5 2 4,-8 2 14,-2 0 13,-4 2-1,-1 2 8,2-4 3,-8-3-6,-4-8-29,-9-6-13,-5-7-1,-4-2 0,-6-1 1,-2-4-1,0 1 0,-3 2 0,3 6-5,1 0 0,5 4 6,2 8 0,2-1-6,7 5 5,5 4-5,4 2-5,8 0-16,4 2-30,2 0-46,4 4-47,4 11 1,2 4-1,15 8-216,63 34-341</inkml:trace>
  <inkml:trace contextRef="#ctx0" brushRef="#br0" timeOffset="76827.3943">4089 15445 1160,'0'0'672,"0"0"-612,1 1-54,-1 3-6,1 0 30,1 1 0,1 5-14,2 0-16,-1 2-12,-4 10 12,-6 7 15,-4 13-15,-9 9-84,-10 3-135,-2-2-121,-39 55-199</inkml:trace>
  <inkml:trace contextRef="#ctx0" brushRef="#br0" timeOffset="77046.4068">4015 15800 616,'13'-9'462,"-1"2"-321,13-9-29,0 7 31,2 5-59,-9 7 12,0 1-50,-4 8-23,-4 7-23,-4 11 29,-3 3 19,-3 8 39,-2 3-23,-2 1-20,1-3-20,0-8-14,-1 1-7,4-9-3,1-7-118,5 1-185,0-10-324,14-6-89</inkml:trace>
  <inkml:trace contextRef="#ctx0" brushRef="#br0" timeOffset="77429.4287">4420 15840 465,'7'16'173,"-1"3"19,4 15 85,0 5-65,-6 3-22,-2-2-35,-1-2-58,-2-15-4,1-4-36,0-12-18,0-1-18,1-6 0,-1-6 0,3 3-21,-3-6-49,3-10-163,3-11-22,9-9 42,0-1-4,4-5 196,5 3 33,2 4 84,-1 0-20,1 8 23,2 5-30,2 6-37,1 11-16,1 14 5,-2 11 3,-2 12 14,-2 4 34,-6 9-32,-4-1-4,-4-3-22,-3-5-20,-5-7-6,-2-6-9,-2 1-166,-23 24-410</inkml:trace>
  <inkml:trace contextRef="#ctx0" brushRef="#br0" timeOffset="80093.5811">5530 6295 759,'0'-3'326,"-3"2"-89,-1-2-47,1-1-28,0 0-9,0 0-40,2 2-55,1 2-29,-2 0-11,2 2-8,0-1-9,0-1-1,0 6-11,-2-5-4,1 6-4,-1 7 5,1 9 14,1 6-1,-2 3 1,2 1 0,0 0 1,0 1-1,0 5 1,2 8-1,-2 4 0,0 9 1,-2 1-1,-1 4 2,2-4 4,-5-2-6,3 0 0,-2-5 2,2 1-2,2 0 1,-1-2-1,4-1 1,-1-6 0,1-3-1,-2-8 1,0-7-1,0-5 1,-2-8-1,-1-2 0,2-5 1,1-5 10,-2-3 7,2-1 31,-1-1 50,-2-9-3,-4-4-61,-4-12-28,0-5-5,0 0-2,1 2 0,0 4-5,2 11-11,5 3-4,0 8-7,3 0-6,3 4 2,-3 0-1,1 0 10,-1 0-1,2 0 1,-2 0-19,8 0-35,1 4-53,2 3-129,5-1-255,15 3-93</inkml:trace>
  <inkml:trace contextRef="#ctx0" brushRef="#br0" timeOffset="80467.6025">5832 6380 752,'-2'6'98,"-1"3"-64,-2 6 59,1 9 2,-2 5 29,3 4-2,3 5-59,1 7 18,3 4-20,2 12-5,0 3-17,0 7 0,-1 1-11,-3-1-8,-4-2-11,-3-5-8,0-5 11,-2-6-6,1-12-6,-1-4-93,2-9-69,1-7-102,-4-5-87</inkml:trace>
  <inkml:trace contextRef="#ctx0" brushRef="#br0" timeOffset="80971.6313">5190 6853 696,'-7'-6'222,"1"5"-69,-7-5 30,2 6-34,5 0-43,2 6-71,2 8-34,0 0 0,4 4 9,1 2 5,4 4 30,2 5 27,8 5 0,0 5-22,5 9-19,3 7-16,6 12-4,4 4-2,6-1 3,2-8-3,1-8-2,0-11-5,-3-5-1,-8-7 0,-3-8 0,-4-5 5,-2-7-5,-2-8 6,8-13 23,9-13 5,9-16-16,8-16-7,9-9-6,-2-4 3,-1 0-9,-4 4 1,-10 6 5,-11 5-6,-10 12 6,-13 7-4,-6 10-2,-5 11-15,-6 7-162,-45 44-604</inkml:trace>
  <inkml:trace contextRef="#ctx0" brushRef="#br0" timeOffset="81774.6773">5382 10481 208,'0'-4'910,"0"-3"-670,-3-3-9,-1-1 32,-3-2-74,3 2-81,-1 4-62,2 5-44,1 2-2,2 2-18,-1 6-8,-3 15 19,0 15 7,1 17 0,-1 19 0,1 7 1,-4 12 5,-1 0-6,-1 5 6,2-8-5,0-7 5,3-18-6,2-11 0,2-7-33,3 3-51,2-8-106,0-4-128,12 2-255</inkml:trace>
  <inkml:trace contextRef="#ctx0" brushRef="#br0" timeOffset="82053.6932">5648 10670 1496,'-1'-5'273,"-1"5"-219,0 0-54,0 8-35,-2 12 35,-2 13 14,-1 20 8,0 14 2,1 9-1,0 5-5,0-7-8,0-9-4,0-4-5,-2-8-1,2 7-92,0 11-173,-4 7 28,-22 85-229</inkml:trace>
  <inkml:trace contextRef="#ctx0" brushRef="#br0" timeOffset="82459.7164">5001 10996 1172,'1'1'228,"5"6"-202,4 4-25,8 12 66,6 5 34,8 6 38,2 8-47,-3 5-28,-1 6-29,-4 2-11,-6 5-11,-1 5-4,-5 3 5,-2 1-4,4-3 1,0-10-11,2-2 2,3-18-1,1-4 8,5-15-9,3-11 6,5-12 18,5-14 41,6-13-11,4-8-38,5-10-7,-3 2-9,2 3-6,-7 5-6,-5 6-21,-7 11-47,-10 9-154,-4 21-412</inkml:trace>
  <inkml:trace contextRef="#ctx0" brushRef="#br0" timeOffset="83050.7503">5039 14173 913,'-8'0'257,"4"0"-127,-3 0 58,5 0 25,2 0-38,0-2-46,0 2-24,2 0-39,-2 0-33,0 2-25,0 0-8,0 4-18,2 14 7,2 15 11,-2 24 5,-2 15 3,-1 5-7,-2 2-1,3-13-8,3-10-22,6-9-42,1-15-128,7-13-178,34-44-457</inkml:trace>
  <inkml:trace contextRef="#ctx0" brushRef="#br0" timeOffset="83293.7642">5365 14252 115,'-5'-4'1617,"4"2"-1428,-4-2-141,5 4-48,0 6-28,2 11 14,0 11 14,0 11 6,3 14-4,-4 2-1,-1 2 5,-2 6-5,-3-1 0,0-1-1,-4-8-54,0-10-219,-3-8-180,-37 38-274</inkml:trace>
  <inkml:trace contextRef="#ctx0" brushRef="#br0" timeOffset="83711.7881">4710 14507 520,'-2'-7'609,"2"4"-467,-2-8-59,2 10-38,4 5-11,0 4 1,5 10 43,9 9 7,4 12-13,5 6-1,2 6-7,6 4-23,-2-2-11,1 4-14,1-2-7,-3-4-1,-2 0-7,-2-6 0,-1-4 0,0-7 6,-4-8-1,-2-9-5,-1 1 1,-1-8-1,4 4 1,1 1 4,6-5-6,1-5-5,6-9 5,3-13 0,13-11 8,-2-12-2,0-5 9,-1 0-15,-8-3-23,-3 7-61,-6 5-133,15-18-303</inkml:trace>
  <inkml:trace contextRef="#ctx0" brushRef="#br0" timeOffset="94211.3886">19551 2209 665,'-1'0'286,"-1"0"-29,-1 0-40,2 0-10,-1 0-7,0 0-53,0 0-42,1-3-33,-1 2-32,2-2-27,0 3-13,2 0-50,-2 0-95,3 0-110,2 3-65,7 1-44,36-1-352</inkml:trace>
  <inkml:trace contextRef="#ctx0" brushRef="#br0" timeOffset="94637.413">19732 2184 1067,'-10'-5'492,"5"0"-264,-2-3-103,5 7-41,-1 1-21,6-2-15,-3 2-20,0 0-19,2 0-8,-2 2 8,1-2-7,2 1 5,12-1 1,11 0 17,18-1 4,16-3-10,5-3-8,9 0-5,2 3-6,-3-4 6,0-3-4,-6 1-1,-6 1 1,-11 0 5,-13 1-7,-10 2-8,-13 3-13,-8 0-11,0 1-11,-2 2-16,0 0-25,-1-4-69,-2 1-96,-5-17-321</inkml:trace>
  <inkml:trace contextRef="#ctx0" brushRef="#br0" timeOffset="94864.426">20220 2112 1064,'-3'2'261,"2"-2"-99,-2 2-9,0 2-50,-2 0-38,-4 3-23,-2 5-18,-6 5-5,-13 5 2,-11 10-1,-12 4-8,-16 6-3,-3 2-8,-1 0-1,8 2-49,11-2-109,15-2-95,-14 61-330</inkml:trace>
  <inkml:trace contextRef="#ctx0" brushRef="#br0" timeOffset="95323.4522">20138 2426 1384,'0'11'107,"1"9"-85,1 18 71,1 10 27,-2 3-46,-1-4-13,-1-3-34,-1-9-10,-1-8-5,2-7 1,-2-13-4,3-2-9,0-10 0,-2-9-24,4-9-101,1-19 28,3-6 47,6-1 16,3 8 16,4 10 16,4 10 2,7 12 12,6 3 15,2 8 9,-1 4 29,-3 1 7,-4 7 15,-11-3-8,-4 4-26,-5 3-25,-9 1-7,-4 8-1,-5 5 5,-11 6 5,-3 1 2,-10 0-16,0-5-2,-5-7-4,5-9 2,-3-11-12,2-7-4,0-12-35,1-11-29,4-15-112,-27-110-396</inkml:trace>
  <inkml:trace contextRef="#ctx0" brushRef="#br0" timeOffset="95556.4655">20875 1831 1426,'0'0'350,"0"0"-172,0 0-98,-2 2-68,4 2-12,1 6-24,4 7-14,6 11-43,4 6-70,4 0-103,9-2-38,7-8 19,-1-13-44,60-30-55</inkml:trace>
  <inkml:trace contextRef="#ctx0" brushRef="#br0" timeOffset="95878.484">21221 1911 321,'1'-9'462,"-1"3"-89,0-5-41,-1 6-13,-1 1-109,-1 7-102,2-3-51,-4 1-28,-7 5-17,-5 2 7,-15 9-7,-13 5-1,-12 14-11,-14 4-77,-48 30-146,80-47-134,-34 15 87,15-8 61,19-12 154,21-8 55,15-6 103,5-10 107,8-2-1,11-6-2,6-6-39,10-1-51,7-3-38,12 1-19,7 2-24,10-1-6,3 3-15,5 6-7,-4 4-7,-5 1-1,-12 6-18,-13 2-51,-17 3-73,-20 4-179,-57 21-285</inkml:trace>
  <inkml:trace contextRef="#ctx0" brushRef="#br0" timeOffset="96785.5358">20976 2206 1276,'0'0'378,"-1"-1"-168,-1-2-42,2 3-66,0-4-61,0 8-41,0-1-39,0 6-62,0 8 22,-4 7-74,-1 2-2,-1 1 71,-3-5 42,0-5 42,3-1 1,4-5-1,0 0-5,4-1-4,2 1-1,10 4 8,2-2-5,0 0 7,1-3 0,-7-3 0,-7 0-8,-4 3 8,-7 1 21,-13 8 81,-6 4-24,-13 6-21,-3 2-16,-2 1-25,6-1-10,6-8-5,12-5-1,10-5-1,8-8-26,6-3 2,4 1 25,11 1 38,6 2 31,9-3-12,4-6-20,0-3-13,-4 1-10,-9 1-13,-4 0 5,-10 3-4,-3-1-2,-7 2 0,-3 2-9,-1-1-5,1 2-14,-9 2 19,0 6 8,-4 5 1,-5 4-1,0 4 0,0 5 1,4-2 1,4-5 10,3-7-2,5-7 3,5-2-12,0-2 0,3 0-6,-1 2 4,2 0 2,5 3 8,4-1-7,3-3 5,7-4-6,7-6 21,0-4-21,4-9-22,2-6-8,-3-2-23,1-4-28,-6-3-10,-3 1-5,-6-5 49,-3 8 38,-7 4 9,-4 6 6,-1 8 34,-4 5 38,0 3 15,-3 0-6,3 6-33,0 0-27,0-3-10,0 3-17,-1-2-6,1 5-15,-3 1 21,3 12 8,0 2 14,0 5 2,-2 4-7,0-1-5,4 1-2,0-4-1,2-8-8,2-1-1,-3-11-50,1-3-76,3-8-124,10-38-216</inkml:trace>
  <inkml:trace contextRef="#ctx0" brushRef="#br0" timeOffset="97169.5578">20933 2233 681,'1'0'370,"1"-2"-158,4-4-22,10-5-1,-1-1-42,1 2-51,0-2-46,-6 6-26,-5 2-12,-1 4-12,-6 2-10,0 0-14,0 3-1,-1-2 2,-1 7 23,2 0-25,-4 3-236,-14 12-571</inkml:trace>
  <inkml:trace contextRef="#ctx0" brushRef="#br0" timeOffset="98039.6076">21488 2218 738,'0'-4'580,"-1"0"-378,-1-1 56,-1 2-45,1 3-78,0 0-70,-1 3-64,-3 2-1,-6 9 0,-9 9 5,-8 10 1,1 6-5,-2-1 0,9-3 0,5-4-1,8-5 0,7-6-12,4-4-10,10-5-1,8-3 10,5-1-5,5-7-8,2 0 7,-5-2 7,-1-2 4,-6 4 1,-8 4 6,-5-2-5,-5-1-8,-3 5 4,-3-3-20,-3 10 3,-5 6 15,-8 7 12,-3 6 16,-2-2-7,1 0-7,1-3 13,1-4 7,6-3 4,6-7-13,5-2-12,4-6-1,4 5 0,7 0 0,5 2 15,8-5 5,6-6-5,4-2-12,6-10-3,1-5-51,0-2-90,-2-9-113,-3-2-14,-8-3 35,-11 3 31,-4 4 202,-13 5 12,-3 10 226,0 4 8,-4 5-30,4 1-40,3 0-59,0 1-65,1 3-52,1 6-20,5 5 20,-5 10 23,2 2 22,4 0 0,-5 3-21,1-4-12,1 0 0,1-6-12,2-2-20,1-3-178,24-17-309</inkml:trace>
  <inkml:trace contextRef="#ctx0" brushRef="#br0" timeOffset="98302.6226">22565 1772 1907,'-1'-2'270,"1"1"-201,-6-4-40,8 7 4,-4 1-33,2-2-9,-3 4-18,-3 12 16,-8 9 11,-16 10 18,-13 10-3,-16 8-6,-55 35-9,-43 11-27,-2 4-42,128-81-46,4-1-160,-51 46-337</inkml:trace>
  <inkml:trace contextRef="#ctx0" brushRef="#br0" timeOffset="98544.6365">22280 2143 761,'4'-4'541,"-3"4"-365,5-3 85,-6 6-66,0 1-108,-2 10-72,2 11 0,2 18 1,4 13-1,1 10-1,8 10-5,-3-4-8,2-4 5,0-9-4,-5-10-2,-2-11 8,-3-10-8,-1-14-39,-2-5-117,4-12-150,29-59-277</inkml:trace>
  <inkml:trace contextRef="#ctx0" brushRef="#br0" timeOffset="98866.6549">22741 2054 1780,'-1'-1'229,"1"1"-103,0-3-28,-2 7-98,4 9-11,-1 12 2,3 16 9,1 14 1,-3 16 8,-2 0-8,0 3 0,-2-8-1,4-12 17,1-4 14,4-13-4,9 1-4,7-7-2,16-2-5,10-7 25,12-10-17,6-12-3,5-9-9,-5-7-6,-9 0 4,-11-6-2,-15 2-8,-12 0-11,-13-5-56,-5-5-73,-11-8-315,-62-105-908</inkml:trace>
  <inkml:trace contextRef="#ctx0" brushRef="#br0" timeOffset="99078.667">23007 2184 1848,'0'2'267,"-2"0"-158,-2 2-29,-4 9-41,-5 9-18,-4 8-5,-5 15-5,-5 8-1,-9 10-1,-7 1 3,-9 7-12,-3-4-36,1-5-157,-53 54-773</inkml:trace>
  <inkml:trace contextRef="#ctx0" brushRef="#br0" timeOffset="103904.943">19453 4367 630,'0'-4'240,"-3"1"-9,3-2-3,-3-3-20,2 2-46,-2-1-27,1 2-43,1-2-49,1 4-40,-1-1-3,1 4-175,2 7-279,0 4-32,-5 16-249</inkml:trace>
  <inkml:trace contextRef="#ctx0" brushRef="#br0" timeOffset="104327.9672">19515 4125 1027,'-3'0'279,"3"0"-118,0 0 5,0 0 22,0-1-71,0 1-72,0-3-45,0 3-9,3-1-173,1 5-353,2 3-248</inkml:trace>
  <inkml:trace contextRef="#ctx0" brushRef="#br0" timeOffset="104950.0028">19542 4069 486,'-4'-2'378,"3"2"-279,-3-2-99,6 2-78,0 2-82,6 0 1,17 3-131</inkml:trace>
  <inkml:trace contextRef="#ctx0" brushRef="#br0" timeOffset="105129.0131">19523 4079 1025,'-6'-5'0,"0"4"-178,-16-3-312</inkml:trace>
  <inkml:trace contextRef="#ctx0" brushRef="#br0" timeOffset="105348.0256">19614 3919 812,'-1'-1'0,"1"1"-66,0 0-123,5 0-119</inkml:trace>
  <inkml:trace contextRef="#ctx0" brushRef="#br0" timeOffset="105534.0362">19570 4176 719,'-5'0'0,"-16"0"-490</inkml:trace>
  <inkml:trace contextRef="#ctx0" brushRef="#br0" timeOffset="106307.0804">19714 3871 952,'-2'-14'249,"0"2"-92,-3-11-34,-1 5 29,0 9-14,1 3-51,-2 2-42,-2 4-26,-5 1-18,0 5 14,-4 2-2,3 4-12,-1-5 22,5 0-5,4-2-2,-2 4-5,1 0-2,-2 2 0,-2 6-8,1 0 8,1 7-3,-5 1-5,6 2 0,-1 5 6,0 0 2,2 3-3,3-2 3,1 5 0,4 2 11,0-1-11,3 7-3,1-5 1,-1 0 4,4 2-10,0 0 5,0-2-4,1 4 4,-4 3-5,0 5 10,0 7 1,0 5 1,-3 2 1,-1 0-5,0-7-2,3-7 4,-3-4-10,2 0 5,0-7 0,-1 0-5,2-4-1,-3-3 1,2 4 0,-2 3-1,-2 3 2,-1 2-1,0 2 5,-6-6-6,3-2 1,0-3 0,0-11 5,3-4-5,-4-3 13,0-7 1,-1 1 9,-1-7 7,-1-2 5,-5-1-1,-7-4-13,-7-2-8,-4-5-5,-6-7-9,-7-4-7,3-4-34,1-1-4,6-3-15,8 1-16,4-2-34,8-3-133,8-4-270,7-92-491</inkml:trace>
  <inkml:trace contextRef="#ctx0" brushRef="#br0" timeOffset="107148.1285">19272 4624 976,'-3'-4'164,"2"3"-94,-5-3 32,2 1-1,1 3-7,-2 0-46,3 3-27,-3 1-3,-3 1 17,3 2 13,-3 3 13,2-1 10,1-2-8,2 3-15,0-4-11,3-3-10,-1 1-12,1-2-1,0 2-7,0 2-5,0 0 4,0 4 0,0 2-5,0 5 10,0 6 1,-3 3 9,2 2 9,-1 1-12,2-2-8,2 1-8,3 2 4,3-1 0,7-1-6,3 1 1,4 1 1,2-4 5,2-1-1,3-2-5,-1-7 10,2-3 2,2-3-1,0-3 8,1-1-5,2-6-3,2-3-6,-6-4-5,5-8 16,-2-4 2,-1-7 13,-3-7-2,-5 0-6,-5-5-3,-2-3-3,-4-8-5,-9-7-1,-5-12-4,-7-8-1,-10-4-6,-2 5 0,-5 9 1,3 11-2,-3 14 1,0 5 1,1 8-1,0 5 16,1 5 1,-2 4-8,3 7-10,-3 3-7,0 4-5,-4 8 5,-4 5-5,2 9 4,-4 10 8,3 1-6,4 12-2,6 3-8,6 11-61,5 14-37,3 15-72,14 8-292,40 105-390</inkml:trace>
  <inkml:trace contextRef="#ctx0" brushRef="#br0" timeOffset="107651.1573">20042 5267 1669,'0'0'305,"0"0"-134,0 0-27,-3 0-41,3 4-65,0-1-38,0 3-33,3 14 11,3 11 22,-4 14 0,2 4 1,-4 5-1,0-4-2,-6-6 2,2-5-1,-2-7 1,0-9 0,5-10-1,1-8-12,1-2-13,9-10 5,2 0 21,12-6 6,7-8-5,1-1 11,-1 0 2,0-1 5,1 0 8,-2 2-1,-2-2-7,-4 5-8,-5 4-10,-4 3 7,-9 5-7,-1 0-1,-5 6-36,0-1-35,0 1-43,3-7-106,22-52-717</inkml:trace>
  <inkml:trace contextRef="#ctx0" brushRef="#br0" timeOffset="108004.1775">20885 4259 1566,'0'2'309,"2"0"-234,-2 2-75,0 8 1,1 7 1,4 14 22,2 12 7,1 12-2,1 2-17,-5 9-2,1 6-2,-5 7-7,-3 0 8,-1 2-8,0-9-1,3-8-10,2-8-50,4-6-174,1-14-135,23-1-141</inkml:trace>
  <inkml:trace contextRef="#ctx0" brushRef="#br0" timeOffset="108304.1947">21346 4192 1678,'0'0'246,"-1"0"-175,1 3-32,0-2-23,1 9-14,4 12 5,1 11 8,3 11-9,0 10 0,-1 8-5,-1 7 0,-3 11 19,-3 10 4,-1 3-12,-3-3 1,-1-4-5,-1-9-7,4-6-1,1-11-73,1-11-19,3-20-154,1-14-33,-2-14-103,-8-40-357</inkml:trace>
  <inkml:trace contextRef="#ctx0" brushRef="#br0" timeOffset="108536.2079">20936 4764 1325,'-2'-11'294,"1"4"-12,-2-4-77,5 1-89,2 4-64,10-1-25,6 3-10,9 2-12,0 4-5,4 6 0,2 4-1,-1 5-6,2-2-37,-5-2-23,4-7-53,-4-6-174,-1-10-235,23-70-416</inkml:trace>
  <inkml:trace contextRef="#ctx0" brushRef="#br0" timeOffset="109250.2488">20394 4091 1216,'-3'0'261,"3"-1"-9,-3-1-3,3 2-82,0 0-61,0 0-46,2 2-34,2-2-20,7 1-5,11-1 18,20 3 8,17-3 0,54-4-5,21-2-5,6-4-7,-46 3-2,7-10-7,-8 4 8,2-4-8,-57 12-1,-4-4 1,-6 5 7,29-9-8,-17 3 2,-10 2 4,-15 1 0,-4 6 1,-8-2 10,-6 0-2,3 3 12,-2-4-3,-3 1-14,-2-4-10,1-6-2,-4-2-4,-3-4-7,-7-2-4,-8-3-10,-2 1 11,-12 3 7,0 4-3,-1 6 6,1 4 6,13 4-2,12 2 2,5 0 0,12-1-8,10 1-16,9 0-13,15 1 35,12 4 2,8 2 1,4 5 0,-9 5-1,-7 3-2,-6 8-8,-8 1 4,-5 1 6,-6 1 0,-5 5 2,-1-4 7,-8 4-9,-2 1-1,-2 4 0,-1-2-58,-4 5-37,-6 5-61,-3 3-221,-41 76-459</inkml:trace>
  <inkml:trace contextRef="#ctx0" brushRef="#br0" timeOffset="109501.2631">22065 4760 1407,'3'0'455,"1"-3"-380,0-1 61,2 2-28,1 2-61,-4 0-28,3 0-11,-5 6-8,0-3-1,2 6 1,0 2 6,-3 0 4,4 3 1,1-3-11,1 1-91,5-5-223,36-32-725</inkml:trace>
  <inkml:trace contextRef="#ctx0" brushRef="#br0" timeOffset="109871.2843">22710 4333 1848,'-15'-27'219,"0"1"-159,-12-23-38,1 6-7,0 6 14,8 17 8,6 5-25,6 11-12,-3 0-12,3 10-6,-4 11 17,-5 5 0,-8 17-5,1 10 5,-2 16 1,1 13 0,4 11-1,-9 60 1,22-98-1,-3 41 1,9-18 0,8-27-15,10-18 0,5-13-2,9-16-1,8-16 2,8-13 5,0-14-13,4-18-25,-5-9-59,-5-13-102,-6-5-60,30-169-304</inkml:trace>
  <inkml:trace contextRef="#ctx0" brushRef="#br0" timeOffset="110091.2969">22803 3379 1290,'0'1'193,"-2"7"-186,1 16-6,-2 15 88,0 24 36,-1 18 10,4 60-12,4 19-45,-6 13-41,-2-60-5,4 1-17,-8 12-6,-2 5-5,5 5-4,5-13-111,5-82-238,20 45-544</inkml:trace>
  <inkml:trace contextRef="#ctx0" brushRef="#br0" timeOffset="110443.317">23398 4021 1769,'-1'-9'372,"-3"2"-256,-2-9-37,2 7-4,4 8-25,-2 1-50,2 10-36,0 13 13,-4 18 23,-5 24 0,-9 19 0,-18 73-1,-13 37 0,3-2 0,37-146 0,1-9 1,7-14-1,-2 31 0,10-26 1,7-14 5,9-11 9,5-12 1,12-7-2,0-7-13,5-3-15,-7 0-24,0-3-30,-5 4-30,-5-2-46,-4 1-154,-9-1-55,-6-36-260</inkml:trace>
  <inkml:trace contextRef="#ctx0" brushRef="#br0" timeOffset="111022.3501">22980 3924 775,'-12'-5'769,"2"1"-631,-10-7 78,11 5-23,5 0-50,4 0-37,5-1-44,6-5-47,10-2-14,9-4 6,9 4 1,13-2-8,3 7 1,8 5 0,-3 2 0,-1 2 8,-2 2-8,-3 2 7,-1-2 1,-3-2-3,-1-3 0,-7-3-5,-8-2 7,-6-3-2,-6 1 1,-9 3 4,-7-3 5,-8 4 4,-5-5-19,-6-3-1,-9-6 0,-6-2 0,-2-1 0,-4 1 0,2-1 1,4 1-1,4 3 0,5 5-1,5 6 0,8 4-8,4 2-9,6 4-17,3 3-4,6 2 26,9 7 11,6-1 2,3 5 1,2 2 8,1 2 0,-4 4 0,-6 0 2,2 7-1,-4 1 1,-2 5-11,-4 3 8,-6 1-2,0-1 0,-10-4-6,-4 1-8,-9-1-46,-2-3-72,-7-2-79,-43 30-660</inkml:trace>
  <inkml:trace contextRef="#ctx0" brushRef="#br0" timeOffset="112036.4081">24332 4404 702,'0'-2'656,"0"2"-473,0-2 69,6-3-34,8-5-80,18-11-51,17-3-41,18-4-20,8 5-13,4 1-7,-1 5-6,43-8 1,-83 15 0,35-3-1,-9-3-18,-14 4-38,-6 7-34,-17 0-97,-3 8-438</inkml:trace>
  <inkml:trace contextRef="#ctx0" brushRef="#br0" timeOffset="112269.4215">24355 5057 1801,'10'-2'240,"9"-9"-141,18-5 37,20-12-41,12-5-41,4-1-24,6-1-15,43-16-9,3 6-5,-87 33-1,-2 4 0,33-7-80,-6 8-68,-10 11-136,57 12-540</inkml:trace>
  <inkml:trace contextRef="#ctx0" brushRef="#br0" timeOffset="112735.4481">25780 3857 1195,'-7'-4'637,"5"4"-526,-2-4 35,5 0-38,11-4-39,22-3-21,54-17-8,66-10-20,18 4-8,-66 14-5,-14 4 4,-4 2-4,-52 5-6,-4 5 5,-3-2-6,26-10-42,-12 4-57,-13-3-42,-19-1-193,-54-39-594</inkml:trace>
  <inkml:trace contextRef="#ctx0" brushRef="#br0" timeOffset="113200.4747">25956 3812 1470,'2'0'243,"-2"0"-213,1 0 88,1 0 58,7 0-83,15 3-41,13 3-5,21 1-20,11 5-15,5 1-6,-2 0-5,-11 1 0,-9 2 0,-22 0-1,-14-2-1,-11 5 1,-10 2 0,-9 11 14,-12 9-7,-14 4-7,-9 10-12,-2-2-3,3 2 0,4-4 7,7-4 7,4-6 0,3-6 1,2-5 0,12-11 0,0-3 14,10-7 4,5-6-2,7-1-4,11 2 12,13-3 51,15 6 8,15-7-28,10-7-8,1 4-8,3-3-15,-4 0-8,-6 1 2,0-1-9,-13 1-7,-8 4-2,-12 2-1,-10 4-45,1 1-77,-5 1-47,2-1-68,44-15-492</inkml:trace>
  <inkml:trace contextRef="#ctx0" brushRef="#br0" timeOffset="114080.5251">27445 3364 1132,'-7'-7'608,"4"3"-445,-9-2 8,11 2-37,1 2-22,2 2-22,7-4-40,9-4-28,18 1 5,16-3-9,12 0-10,8 0-2,1-3-6,-3-2-9,-8 1-63,-16 7-45,-14 5-2,-18 4-86,-13 5-256,-11 9 218,-18 4-103,-5 3-31,-3-5 329,6 0 48,11-10 153,8-1-7,7-4 55,2-2 28,2 4-71,3 1-49,2 7 98,4 11-22,1 7-61,1 5-35,2 4-25,5 7-19,-4 8-19,2 0-7,-6 3 4,1 3-17,-11 1 3,-3 3-3,-8-3-6,-9-3-32,-8-4-26,-12-10-29,-6-4-26,-6-6-38,5-7 8,4-8 56,15-11 81,6-6 6,11-6 144,8-6 20,6-1-43,3-7-23,12 1-4,7-6-11,11 0-1,6 3-1,7 1 5,1-1-20,0 1-26,4 3-13,-6 4-16,-2 4-10,-7 1 5,-7 6-6,-2 2-62,-6 2-80,-5 5-68,2 0-74,36 18-579</inkml:trace>
  <inkml:trace contextRef="#ctx0" brushRef="#br0" timeOffset="115339.5971">29363 3066 1202,'-11'7'285,"1"8"-225,-17 23-51,-2 24 12,-2 17 18,0 21-4,-10 68 2,13 30 11,13-5-19,27-91 52,-5-61-15,6-5-29,0-4-16,15 33-6,3-8-15,5-14 0,8-14-87,6-20-132,11-20-106,131-116-340</inkml:trace>
  <inkml:trace contextRef="#ctx0" brushRef="#br0" timeOffset="115737.6198">30219 2970 1283,'-3'-4'742,"1"4"-663,-2-3-79,-2 6 9,-12 11-4,-12 10 13,-16 15-9,-15 13-3,-8 10-6,-7 7-26,1-1-103,9-5-125,13-14-1,22-12 21,13-11-36,18-13 5,11-7 32,12-8 82,9-5 116,4-6 35,3-3 134,-3 3 26,-4 1 83,-7 8 29,-8 7-44,-4 12-81,-1 11 30,-1 15-3,-4 22-32,-4 11-2,-4 13-73,-4 2-38,-1-4-16,1-7-2,1-10-11,4-10-40,6-13-84,2-12-158,2-14-348,30-38-266</inkml:trace>
  <inkml:trace contextRef="#ctx0" brushRef="#br0" timeOffset="115940.6314">30380 3240 1837,'15'-21'251,"4"-2"-185,18-18-8,8 1 4,8 3-31,2 9-13,8 3-18,-3 4-1,0 12-41,-10 2-36,-9 9-39,-11 6-146,-16 2-328,-34 6-395</inkml:trace>
  <inkml:trace contextRef="#ctx0" brushRef="#br0" timeOffset="116160.644">30674 2884 1673,'-1'14'213,"-3"9"-183,0 17 10,-3 13 67,1 15 14,3 10-41,3 9-52,1-3-13,5 1-7,1-9-8,3-7-6,-3-9-29,-1-14-16,-6-9-28,-6-8-62,-11-7-230,-64-10-434</inkml:trace>
  <inkml:trace contextRef="#ctx0" brushRef="#br0" timeOffset="116311.6527">30510 3627 1650,'6'-6'251,"6"-3"-167,9-5 36,10-4-12,8-1-36,7-2-44,2 2-28,2 4-36,-2 5-90,-5 6-198,21 26-535</inkml:trace>
  <inkml:trace contextRef="#ctx0" brushRef="#br0" timeOffset="116668.6731">30680 3831 1519,'12'3'292,"1"-7"-263,19 0 8,11-3 17,8-4 6,4 5-7,-2 4-7,0 4-13,-9 0-10,-13 6-14,-15-5-9,-10 4-17,-18 5 7,-18 11-19,-24 16-190,-55 41-81,70-47 107,-34 29 38,17-9 47,15-8 83,19-18 25,12-13 84,11-10 106,8-6 169,11-4-52,12-2-98,13-4-77,6-1-48,8-3-29,3 2-29,3 2-25,-2-1-1,-3 0-31,-5-2-42,-5 1-28,-6-9-32,-5-1-112,38-79-451</inkml:trace>
  <inkml:trace contextRef="#ctx0" brushRef="#br0" timeOffset="117081.6967">31658 2821 1652,'4'-7'333,"5"1"-266,4-14-41,4 6 8,2-3 1,0 7-19,8-2-16,9 1 6,3 3-5,3 7 0,-5 2-1,-9 3-1,-2 1-6,-12 4-2,-8-6-5,-2 3 2,-2-2 5,3 0 7,-2 2 6,0 4-6,1 2-11,3 5-2,-6 8 2,-2 15 1,-9 11 4,-4 10 5,-9 3 1,-5 3 9,3-8 10,0-13 1,5-10-7,6-14-5,4-7-7,7-9 5,0-4-6,3-2-45,-2-2-75,-5-1-127,-10-2-303,-42-22-145</inkml:trace>
  <inkml:trace contextRef="#ctx0" brushRef="#br0" timeOffset="117865.7416">31600 2829 579,'0'-5'475,"0"2"-342,0 0 61,-1 3 8,-2 3-62,-2 12-94,-5 12 52,-4 16 16,-3 15 3,0 8-62,4 0-29,2-5-16,7-6 1,4-14 1,2-6-5,4-4-1,4-5 15,-2 0-9,5 1-4,-6 0-7,2 5 5,-4-5-5,-1 1-1,-1-7 1,2-4 1,2-6-1,-4-7 8,1-3-3,4-1 11,1-5 11,11-9 1,1-6-16,9-9-7,3 0-5,0-1-1,-2 3 1,-1 0-1,-6 6 1,-3 4 1,-5 5-1,-4 2-1,-5 5 0,-2 4-1,-3 1 0,-1 0-11,2 1 4,-3 1 1,2 0-1,0 1-5,2 5 1,-2-4 3,2 2 3,-3-2-2,0-2 7,4 4 0,-3-3 1,0 0 1,-2-2 0,0-1 0,2 3 0,-2-3 5,0 0-5,0 0 0,0 0 8,-2 0-3,2 0-5,0 0 1,-2 0-2,2 2-5,-2-2-45,-1 0-52,0 0-75,-3 2-283,-14-10-246</inkml:trace>
  <inkml:trace contextRef="#ctx0" brushRef="#br0" timeOffset="118696.7891">31560 2933 859,'1'0'1026,"-1"2"-1026,2-2-2,-2 1-34,2 4 36,-1 9 11,0 5 19,-1 11-5,0 6 13,-6 12 13,-8 11-11,-9 12-14,-10 5-1,-5 9-7,0-3-16,12-10-1,12-14 0,12-15 0,11-13 1,8-9 4,7-6 12,10-5 18,6-2 7,0-5-11,0 1-7,-3-3-7,1 3-1,-2-1-2,5 0-6,0 2 3,2-3 3,-3 2 15,7-4-5,-2-6 2,1-1-7,-1-3-4,1-8 1,-2 1 13,-1-6-8,-4 0-8,-7 4-1,-3-3 13,-6 4-7,-1 3-4,-5-3-7,-1 10-8,-6 0 6,-4 2-6,-3 4 1,-1 0 5,-1 2 3,-2-4-9,-1 4 0,-1-2-6,-5-1-65,-8-1-91,-6-2-37,-7 6-127,-39-4-640</inkml:trace>
  <inkml:trace contextRef="#ctx0" brushRef="#br0" timeOffset="118988.8058">31436 4053 1123,'28'-6'243,"5"-2"-136,20-10 97,2 3-12,-8-1-21,-11 8-42,-4 1-42,0 3-30,-1 3-32,-1-3-13,-2 4-11,0 0 6,2-2-7,4-2-45,0-3-45,4 0-81,-1-8-333,31-46-444</inkml:trace>
  <inkml:trace contextRef="#ctx0" brushRef="#br0" timeOffset="119219.819">31899 3782 1542,'-2'4'201,"2"0"-194,0 4 25,0 2 103,4 7-9,4 7-53,7 6-35,-3 10-20,0 11-3,-2 4 0,1 11-8,0 7 1,2-4-7,2 6-1,0 1-1,-4-15 0,-3-14-19,-1-17-17,-4-11-34,-10-11-131,-54-23-164</inkml:trace>
  <inkml:trace contextRef="#ctx0" brushRef="#br0" timeOffset="119388.8287">31694 4281 1767,'2'-1'258,"3"-3"-142,6-5 29,6-8-56,8-2-89,5-2-2,6 2-77,1 2-17,5 7-131,70-20-648</inkml:trace>
  <inkml:trace contextRef="#ctx0" brushRef="#br0" timeOffset="119702.8466">32737 2957 1706,'7'-14'476,"1"7"-447,9-11-22,-5 12 7,-1 8-3,1 11-10,8 15 14,2 13 12,4 18-6,-3 12-1,-2 11-11,-6 6-2,-3 7 1,-9 64-2,-22 21 3,-19 16-8,10-46 9,-5-18-10,6-25-28,18-55-6,-2-11-29,0 2-66,-13 34-197,-61 44-589</inkml:trace>
  <inkml:trace contextRef="#ctx0" brushRef="#br0" timeOffset="146642.3875">19654 8354 1164,'-3'-7'355,"0"5"-143,-1-2-95,-1 1-54,1 1-33,4 1-18,0 1-12,0 0-19,0 0-112,0 5-112,0 10-18,-11 32-427</inkml:trace>
  <inkml:trace contextRef="#ctx0" brushRef="#br0" timeOffset="147020.4091">19708 8377 588,'-3'0'0,"-5"10"-105</inkml:trace>
  <inkml:trace contextRef="#ctx0" brushRef="#br0" timeOffset="147257.4227">19684 8325 1213,'-3'-3'309,"2"-1"-72,-1 0-75,-1 0-48,2 2-27,1 0-41,0 2-40,-2 2-6,2 0-67,3 3-280,15 43-321</inkml:trace>
  <inkml:trace contextRef="#ctx0" brushRef="#br0" timeOffset="147616.4432">19759 8086 1181,'-6'-9'525,"3"7"-301,-3-6-127,3 2-47,3 6-19,0 6-5,0-6-16,0 0-10,0 8-12,0 11 5,-2 19 6,1 13 1,1 15 1,-2 17 0,2 1 0,2 5 0,1 6-1,-2-1 2,2-4-1,0-4 0,-1-7 0,1-6-1,-1-18 1,-2-7-1,0-13 0,2-10 0,-2-8-14,2-4-43,-2-6-99,0-7-91,3-7-46,1-72-388</inkml:trace>
  <inkml:trace contextRef="#ctx0" brushRef="#br0" timeOffset="148164.4745">19760 8125 992,'0'-5'299,"0"1"-116,2-4-83,2 6-61,9 4-24,7 0 12,11 4 41,8 7 4,6 0-15,-2 8-23,-4-1-4,-3 2-7,-6 2-1,-4 2-10,-6 2-4,-13 3-7,-8 9-1,-16 5 8,-13 10-2,-13 2 0,-13-1-5,0-1 5,7-17 0,12-14-5,12-12 16,14-10-2,6-6 1,6-6-2,12-1-14,14-9-8,22-5-4,18 5 6,6-1 0,0 11 5,-8 8-5,-15 6 5,-12 7 1,-13 8 1,-7 4 9,-9 12 4,-9-1-2,-5 11 6,-6 7 10,-9 0 2,-7 7-7,-3-3-13,-4-3-1,-5-1-3,-4-7 2,-2-5-7,0-6 5,2-12-5,0-11 7,4-8-8,-4-16-51,-3-10-59,-2-18-193,-83-136-360</inkml:trace>
  <inkml:trace contextRef="#ctx0" brushRef="#br0" timeOffset="148877.5153">19369 7896 1188,'-10'-12'263,"-1"3"-44,-10-10-50,5 7-31,7 2-15,2 5-40,3 2-44,5 6-39,2-3-3,1 1-14,9 4 4,10 11 12,17 3 1,20-3 11,52 6 10,27-18 0,14-1-5,-48 4-7,-10 1-7,1 3-1,-11 2-1,-42-11 2,-6-1-2,1-1 1,35 3 0,-8-6 0,-8 2 0,-11-5 0,-16 3 0,-9-3 1,-10 0 5,-7 5 2,-2-2 23,-4 3 34,-1-3 22,-4-7-20,-8-7-50,-9-7-18,-9-8 0,-10-5-6,-4 0-2,-2 0-4,-4-1-4,6 5 2,1 2 13,9 7-1,7 7 1,12 6 1,6 5 0,10 5 0,3 1-15,6 1-15,11 9-3,13 5 21,15 8 11,7 9 1,3 1-2,1 2 1,-6 6 0,-3-2 1,-5 3-1,-4-3 1,-8 0-1,-9-8 0,-7-4 1,-7-1-2,-11 3 2,-15 3 1,-16 7-1,-16 9-7,-8 3-53,2-9-36,14-9-42,19-14-327,26-45-897</inkml:trace>
  <inkml:trace contextRef="#ctx0" brushRef="#br0" timeOffset="149450.5481">21285 8332 1179,'2'0'473,"-1"0"-292,1 0-26,1 0-37,2-3-38,7-4-38,11-1-23,10-4-7,10 1-4,5 0-1,3 0 5,2-1 5,2-1-8,1 1-8,-3-2 7,-4 2-7,-5 2-1,-4 1 6,-9 2-6,-7 0 0,-6 7 0,-9-3-10,-4 3-13,-3 0-26,-2 3-44,-3-3-110,-4 4-255,-58 33-190</inkml:trace>
  <inkml:trace contextRef="#ctx0" brushRef="#br0" timeOffset="149824.5695">21210 9094 1400,'2'-1'288,"-1"1"-96,2-3-50,5-1-58,7-5-9,13-8-27,9-3-24,10-2-15,3 4-7,2 5 4,6 3-5,3 3 12,5 6 2,-4-2-6,-2 6-3,-5-1 2,-5 0-2,-5 2 6,-5-1-2,-7-3-2,-12 3-7,-1-3 0,-8 1 0,-6-1 5,-2 0-5,-4 0 0,3 0 7,-6 0-8,3-1-10,0 1-31,-2 0-58,0 0-90,-30-3-616</inkml:trace>
  <inkml:trace contextRef="#ctx0" brushRef="#br0" timeOffset="150958.6344">23035 7953 1375,'-1'-4'266,"1"4"-98,-3-2-84,3 4-48,0-1-36,4 6-14,5 11-8,7 13 22,9 17 19,0 14 4,2 12-11,-6 7 4,-12 7 1,-8 2-7,-11-1-1,-13 3 5,-11-2-1,-6-5-13,-1-17-1,7-12-49,6-19-56,6-16-62,6-13-74,-15-42-328</inkml:trace>
  <inkml:trace contextRef="#ctx0" brushRef="#br0" timeOffset="151756.68">23128 8101 157,'0'0'571,"1"0"-349,-1 0 9,0-2-12,0 2-33,2-1-32,-2 1-67,0-4-51,1 4-22,-1 0-4,0 4-1,-1-4 2,1 1-1,0 1-10,0 2-1,1 3 1,2 6 11,2 9 10,3 4-6,3 6-3,1 3-4,5 9-1,0 7-1,0 8-4,-1 6-1,1 1 1,-4 2-1,-3-7 8,2-10-8,-2-14 0,0-12 0,-3-15 0,4-7 7,-1-6 5,4-17 43,7-9-10,3-16-22,3-14-12,3-10-11,-3-9 0,2-5 0,-2-3-1,-6 7-1,-11 1 1,-2 13-1,-4 14 0,-8 6 1,-6 12 1,4 10 0,0 7 5,2 8 6,2 6-3,2 2-9,0 10-16,2 6-1,1 13 11,2 13 6,-1 7-1,2 5 1,2 3 0,0 0 0,-3 1-1,-2 0 1,-3-2 1,3-1 0,-2-4 7,1-6-2,-2-7-6,7-6 1,0-6 0,-1-6 0,5-1 0,-1-6-1,-3-4-20,3-2-28,-1-1-85,-2-3-77,1 1-74,12 9-274</inkml:trace>
  <inkml:trace contextRef="#ctx0" brushRef="#br0" timeOffset="152436.7189">24300 7693 969,'0'0'260,"2"0"-151,0 0-70,-1 6-18,5 6 51,3 17 8,1 16-2,6 15-2,-7 7-19,1 7 5,-3 1-2,-1 5-15,-2 4-5,-2 1 1,-1 7-22,-4 0-11,-1-3 2,1-15-4,3-15-6,3-21-33,3-15-82,2-14-97,9-12-28,50-90-332</inkml:trace>
  <inkml:trace contextRef="#ctx0" brushRef="#br0" timeOffset="152699.7339">24826 7710 1465,'-2'0'450,"2"0"-335,0-2-59,0 5-47,2 15-9,-1 13 0,2 21 0,0 20 1,4 11 5,-1 10 9,7 55-4,1 15-5,0 7 1,-10-62-1,-2-70 0,-2-1 2,3-6-8,-2 32 0,2-16-50,-7-16-103,-5-13-132,-29-30-184</inkml:trace>
  <inkml:trace contextRef="#ctx0" brushRef="#br0" timeOffset="152925.7469">24418 8344 1074,'-6'-3'303,"3"2"-105,-4-1 17,7 2-107,7 2-71,6 2-22,13 3 45,9-1 2,8 0-22,2-6-14,2 0-14,-1 0-5,-4-2-7,-6 0-10,-3 0-86,-8 4-150,-6 0-216,-12-19-321</inkml:trace>
  <inkml:trace contextRef="#ctx0" brushRef="#br0" timeOffset="153621.7867">24039 7439 933,'-3'-4'357,"2"1"-122,-1-4-10,2 7-58,0 0-65,2 3-63,3 0-34,5-2-4,5 5 10,15-3 32,12-3 8,11-6 6,14-9-7,44-15-7,24-3-17,3 7-10,-51 15-4,0 3-10,-2-4-1,0 2 0,-45 9-1,-1-4 1,-5 4-1,34-2 0,-11 0 0,-13 1 1,-12-2 1,-8 0-1,-10 4 0,-10 0 5,-4 0 1,-2 0 5,-3 0 3,-4-4 6,-6-2-14,-8 0-7,-7-4-1,-4-1-15,-1-1-19,-5-5-2,-2 1-7,0-8 7,2 1 20,3 1 16,8 6-1,10 5 2,6 3 1,8 1 17,5 6 1,5 1-19,10-3-3,14 3-6,16 3 8,15 1-7,2 9 8,-2 5-2,-6 6-5,-9 4 5,-7 4 1,-8 2-7,-9 0 7,-9 2 1,-6-3 2,-8-1 8,-8 1-1,-5-2 2,-12 7-11,-5 4-15,-8 3-134,-107 98-565</inkml:trace>
  <inkml:trace contextRef="#ctx0" brushRef="#br0" timeOffset="161386.2308">19550 11228 460,'-2'-3'746,"1"0"-521,-2 0-132,1 0-53,2 3-19,0 0-12,-2 0-9,2 0-29,0 3-79,2 0-67,-2 7-67,-11 37-320</inkml:trace>
  <inkml:trace contextRef="#ctx0" brushRef="#br0" timeOffset="163584.3565">18948 11261 698,'-4'-5'308,"1"0"-25,-6-8-85,1 3-70,0 2-67,0 4-29,2 3-14,2-2-13,-3 6-5,2-2-1,-3 5-13,-1 6 2,-4 6 5,-3 13 6,-8 6 0,-3 14 1,0 10-2,2 4-59,5 8-20,4 2-6,14 1-2,9-4 43,14-9 32,14-3 5,4-5 9,1-7 7,-7-2 11,-9-5 1,-11 4 22,-8 10 8,-9 12-11,-6 12-19,-8 17-19,-10 4-14,-6 0 6,-3-3 8,-4 0-1,0-1 1,9 4 8,0 0 0,-6 59-2,14 3-6,21-111 0,3-7 0,2 44 0,9-9-1,6-7-1,7 10 1,1 3 0,-1 11 1,9 58-1,-17 7-12,-19 4 2,-6-46 10,-5 9 0,11 13 1,6-4 21,14 21 7,-3 13 5,12 11-1,9 14-8,13-32 0,0 5-8,-4-1-4,-6-16-12,-12-31-85,-15-82-64,-3-17-122,20 23-71</inkml:trace>
  <inkml:trace contextRef="#ctx0" brushRef="#br0" timeOffset="167173.5618">20048 11596 1183,'-10'-6'297,"0"-3"-66,-4-3-71,5 1-70,2 1-25,5 4-28,2 6-17,0 0-19,0 0-1,-1 4-7,1 1 7,3 10 4,0 9 28,1 2 4,-1 7-6,-2 5-12,-2 1-3,-2 5-6,-2 12-3,-6 8-5,-5 11 0,-6 12 5,-6 9-5,-23 59-1,-6 2 2,38-111 4,3-4 1,-16 29-5,13-16-2,4-24-22,11-14-78,6-11-151,9-14-73,13-21-148,58-147-365</inkml:trace>
  <inkml:trace contextRef="#ctx0" brushRef="#br0" timeOffset="167765.5957">19962 11696 945,'2'-11'264,"2"1"-129,3-7-45,7 3-2,2 6-10,5 11 15,4 3-6,6 15 9,1 10-3,-5 12-19,0 10-23,-5 9-6,-1 8-6,-2 10-14,-2 2-11,1 4-4,1 2-8,-3-13-1,1-7 1,-2-14-1,-2-15 1,-4-14-1,-4-12-1,0-10 6,-5-6 8,1-16 31,2-27-20,2-24-16,6-79-7,6-26-1,10 3 0,-16 124 1,-2 7-2,-1 1-1,6-29 0,-3 11 1,1 16 0,-5 12 0,-1 13 8,-4 8-2,1 7-6,-2 8-12,7 10 1,7 17 11,1 13 15,6 19-3,-1 11 2,-3 4-7,3 6-1,-6 7-4,1 3 5,4 59-1,-7 15-4,0-9 4,-10-131-5,-1-4 0,-2-3 5,0 19 2,0-11-8,-2-8-1,1-10-30,1-8-52,1-5-17,-1-4-35,0-11-105,-1-11-271,-27-95-247</inkml:trace>
  <inkml:trace contextRef="#ctx0" brushRef="#br0" timeOffset="168652.6464">19453 11504 927,'1'-1'185,"-1"1"-50,2-2 48,-2 0 27,4-2-2,-1-1-61,-1-2-60,6-3-34,2-5-19,4-1-13,12-1-6,4 7-3,9 4 9,8 3 8,8 2-4,10 1 7,5-2 7,49-7-3,15-9-17,-3-4-1,-45 7-9,-1-2-1,-48 10-1,0 2-6,-2 4 0,28-3 0,-7 7 1,-5-1-1,-9 7 0,-4 0 5,-9-1-5,-4 1-1,-4-4 2,-7-3-1,-4-2 10,-6 0-5,-1 0 0,-3 0 1,-1 0 5,-1 0 8,-1 0 11,0-3-4,-5-4-12,-4-9-15,-4-1 0,-7-5 0,-1-1-1,-9 1-19,-4-8-2,-5 3-5,0-2-2,-6 5 10,4 0 8,3 6 4,4 5 7,9-1 0,4 2 0,2 1 1,8-1 1,3 2 5,6 2 4,3 2 2,2 2-8,2 1-5,3 9-19,11 0-4,13 7 14,16 7 8,12 2 0,4 4 1,0 0 0,-3-2 0,-4 0 0,-4 1 0,-4 1 0,-8 1 0,-3-5 0,-7 1 0,-8-1 0,-7-7 0,-3 0-1,-9-2 1,-8 6 1,-12 6 8,-14 11-9,-15 3-12,-10 2-54,-3-3-64,3-8-89,-48-11-721</inkml:trace>
  <inkml:trace contextRef="#ctx0" brushRef="#br0" timeOffset="169973.722">21558 11728 894,'-4'0'297,"1"0"-51,-6 0-16,7 0 2,2 0-61,2-2-60,4 1-37,-3-5-31,12-3-14,5-5-11,15-1-6,11 0-6,8 4 0,6 4 3,7 3 0,4 0 10,2-4 4,-2-2 7,-5-6-8,-10 0-4,-8-4-4,-7 1-5,-11 3-8,0-3 5,-3 4-6,-6 1-12,-5 2-24,-6 4-27,-6 5-27,-4 3-27,-11 7-70,-67 54-589</inkml:trace>
  <inkml:trace contextRef="#ctx0" brushRef="#br0" timeOffset="170252.7379">21706 12232 1703,'0'0'364,"0"0"-230,4 4-98,8 0-30,11 2 19,15-1 19,13-4-8,12-5-6,4-6-8,-4-3 5,-1-3 0,-5 1-4,-6-2-7,-6 7-7,-7 1-8,-8 2 4,-11 4-5,-6 3-24,-2-2-59,-5 2-58,0 0-73,14-8-394</inkml:trace>
  <inkml:trace contextRef="#ctx0" brushRef="#br0" timeOffset="170816.7702">23156 11290 1389,'0'-7'239,"2"-1"-103,2-10-89,5 6-20,6-1 25,1 6 16,2 4-26,0 6-14,3 7-4,-2 10-4,2 12 5,-6 13 8,1 10-3,-8 13-10,-3 9-7,-7 9-1,-9 56-10,1-95 10,-4 50-7,0-8-5,-2-12 0,5-15-1,2-13 0,3-16-14,2-15-5,3-12-4,0-12-21,-1-8-55,2-10-227,0-19-233,9-89-188</inkml:trace>
  <inkml:trace contextRef="#ctx0" brushRef="#br0" timeOffset="171032.7825">23304 11845 752,'4'-17'284,"2"1"-50,6-19-21,7-2-11,7-3-32,4 3-47,9-1-50,6 0-13,2 1-15,3 7-13,-7 5-13,-3 6-10,-5 7-1,-2-1-7,-3 8 0,-6 1-1,-4 4-1,-4 0-32,-9 3-40,-2 6-68,-11 8-134,-58 58-267</inkml:trace>
  <inkml:trace contextRef="#ctx0" brushRef="#br0" timeOffset="171257.7954">23444 11826 1479,'0'2'339,"0"-2"-167,0 2-28,0-2-43,6 4-52,5 10-29,8 5 1,11 14 1,7 2-11,0-3-10,1-5 9,0-7-8,2-8 5,-2-2-7,-5-1-36,-5-4-25,-4 3-94,-5-1-356,5-18-537</inkml:trace>
  <inkml:trace contextRef="#ctx0" brushRef="#br0" timeOffset="171618.8161">24543 11116 1792,'0'0'240,"4"6"-194,2 10-45,5 10 5,0 19 0,1 19 2,0 17 1,-2 68 6,-12 29 3,-8 8-6,3-134-2,5-11-3,2-4-7,-1 33-1,2-18-37,8-16-119,-1-10-295,31-24-213</inkml:trace>
  <inkml:trace contextRef="#ctx0" brushRef="#br0" timeOffset="171912.8329">24997 11215 1080,'1'-4'199,"1"2"-127,1-3-27,-3 5 72,1 1 12,2 9-57,1 3 9,3 14 44,-4 14-20,0 15-26,-3 12-19,-4 13-7,-1 8-20,4 1-15,5 3-8,3-1-8,1-9-2,3-15 0,0-17-1,2-17-16,-6-13-20,-1-8-35,-5-10-95,-5-5-297,-43-25-691</inkml:trace>
  <inkml:trace contextRef="#ctx0" brushRef="#br0" timeOffset="172144.8461">24621 11842 1573,'0'-4'344,"3"4"-193,3-4-77,9-4-16,9-2 16,15-2-11,11-3-27,10-1-23,1 3-7,1-2-5,-5 5-1,-7-3-16,-6 2-47,-11 4-43,-6-1-41,-15 1-137,-3-5-95,-21-26-430</inkml:trace>
  <inkml:trace contextRef="#ctx0" brushRef="#br0" timeOffset="172827.8852">24231 10873 957,'-2'-6'138,"-2"0"21,-3-9 29,4 4 61,2 0-39,-2 5-69,3 3-59,0 3-19,0 0 2,3 0-13,0 0-14,5 0-16,14-3-7,19 1 12,23-5 11,57-13-7,27-2-1,3 10-9,-53 2-19,-1 3-1,-16 3 5,-37 8-4,-6 2-2,-4-5-9,32 2-13,-13 1-8,-11-1 4,-10-3 7,-13-3 10,-8 2 9,-8-2 1,-3-4 15,-6-10 1,-7-7-11,-9-13-6,-8-2 0,-6-4-1,-4 0-5,-1 4-27,0 2 11,4 6 8,2 6 7,10 10 6,5 1 0,7 10 0,7 3 1,5 0 7,2 1-7,5 2-6,8 4-3,15 8 3,13 3 6,6 9 1,6 3-1,-2-1 1,-1 3-1,-7 2 1,-6 1-1,-10 1 1,-8 1 10,-9 4 10,-5 3-3,-2 1 3,-4 5-9,3-8-5,0-5-2,-3-9-5,0 0-49,-8-1-83,-11 7-71,-93 73-434</inkml:trace>
  <inkml:trace contextRef="#ctx0" brushRef="#br0" timeOffset="185270.5969">19954 14813 2002,'-10'11'220,"-2"10"-214,-3 15-6,1 12-15,7-8 14,4-10 1,3-10-18,4-7-59,0-1-59,-4 5-131,-12 2-113,-79 60-691</inkml:trace>
  <inkml:trace contextRef="#ctx0" brushRef="#br0" timeOffset="185591.6153">19433 15538 1269,'1'-2'357,"5"-5"-159,10-12-75,18-10-9,11-12-38,16-9-19,11 0-9,4 7-9,0 6-15,-11 15-16,-10 14-8,-20 14-7,-10 17-12,-14 15 8,-11 17 1,-9 13-1,-7 13 4,-10 5 5,-1-1 2,6-13-1,8-19 0,7-18 0,6-15 0,9-8-10,9-5 11,12 1 0,7-2 0,8-1-30,3 2-54,4-1-135,3 4-278,87-7-128</inkml:trace>
  <inkml:trace contextRef="#ctx0" brushRef="#br0" timeOffset="185929.6346">20673 15445 1540,'-6'-7'453,"0"4"-324,-8-6-54,6 7-49,-4 1-13,2 6-13,-2 5 0,0 11-6,-2 15 5,-1 5 1,2 3-2,4 0 1,5-10-5,4-7 5,6-2 0,6 1-5,12 0 5,5 1-6,10-2-19,6-3-8,0 2 8,-2 2 16,-6-1-1,-7-2 11,-15-1 8,-3-3 14,-11-3 19,-5 7 1,-11-1-17,-7 0-25,-11 3-19,-9-5-175,-96-7-1013</inkml:trace>
  <inkml:trace contextRef="#ctx0" brushRef="#br0" timeOffset="191996.9816">21998 5583 808,'0'1'176,"0"4"-151,0 4-24,-1 3 0,-1 6 33,1-1 37,-1 5 16,2 1-38,2 9-23,1 5 14,1 16 26,3 19-30,7 79-22,1 49-5,-6-1 1,-5-150-4,1-4-4,-2-3-2,6 37 0,-3-20-26,1-16-43,4-17-66,7-12-75,35-32-73</inkml:trace>
  <inkml:trace contextRef="#ctx0" brushRef="#br0" timeOffset="192283.998">22625 5543 749,'-3'-7'495,"3"5"-381,-6-7-58,6 9-56,2 11-14,2 16 2,1 18 12,-1 24 21,2 24 6,0 71-13,-6 26 2,-2-19-5,4-129-5,2-6-5,-1-7 4,5 32-5,-2-9-76,-3-7-182,-20 58-119</inkml:trace>
  <inkml:trace contextRef="#ctx0" brushRef="#br0" timeOffset="192703.022">21825 6325 1101,'-2'-13'174,"1"6"-30,-2-10-50,3 12-35,-1 6-26,1 3-8,1 4-25,3 11 1,4 13 0,7 17 11,4 11-3,7 9-1,4 7-7,7 12 5,0 0-4,6 4-1,1-11 5,3-13-5,3-23 0,5-22 5,2-20-5,5-25 7,7-17 4,45-60 1,-74 54 8,34-44-1,-9-1-5,-9 0-2,-1 1 1,-3 1-13,-4 7 5,-5 7-6,-7 16-14,-10 23-106,17 25-260</inkml:trace>
  <inkml:trace contextRef="#ctx0" brushRef="#br0" timeOffset="193394.0615">22127 9573 1181,'-2'-7'236,"2"6"-47,-3-7-74,3 1-17,-1 5 7,1 2-26,-2 2-40,2-1-39,0 8-13,2 4-11,-1 23 24,2 20 0,-1 20 6,-4 15-5,2 3 0,0-5 0,7-10-1,5-8-35,6-10-103,6-10-78,5-6-108,47-1-348</inkml:trace>
  <inkml:trace contextRef="#ctx0" brushRef="#br0" timeOffset="193614.0741">22491 9661 1269,'-2'0'184,"2"5"-140,-4 14-44,-1 14 0,-2 19 0,-1 16 6,2 9-5,3 2 8,6-4-7,-1-9-1,2-7-1,4-4 0,-2 2-135,-23 108-215</inkml:trace>
  <inkml:trace contextRef="#ctx0" brushRef="#br0" timeOffset="194024.0976">21834 10197 1218,'0'-2'213,"0"1"-71,-1-3-86,2 4-43,2 5-13,8 4-21,8 13 21,9 9 0,7 7 9,-1 7 5,0 4 2,4 3-2,-6 3-2,-1 1-3,-3 0-8,-2-12 5,-3-6-6,1-6 2,-3-8-1,1-5 5,2-9-5,4-8 0,11-18 10,13-17 1,14-20-5,52-49 4,-83 64-1,36-30 13,-10 5-1,-12 4-2,-7 10-11,-11 7-9,-9 9 0,-8 16-20,-5 10-140,-16 16-437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8T02:20:43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29266 5437 154,'-2'-12'884,"-5"5"-543,-1-13-59,-1 5-60,0-1-69,-1-1-69,-8 2-41,6-1-19,-4 3-9,-2 3-3,0 4 6,-4 6-10,3 2-2,0 6-5,-1 7 0,3-2 6,0 8-5,-2-1-1,0 2-1,2 5 0,-1-1-1,8 0-5,1 0 5,4 3-8,2-1 8,5 8 0,1-3 1,2 2 2,2 0 7,0 3-8,5 8 10,3 7-1,-1 2 4,2 10-5,-1 2-8,-2 7 10,-2 5 4,-5-4-8,1-4 2,-5-6 3,2-1 0,-3-4-3,3 6 2,-3 8 4,2-2 12,-3 7-9,0-1-11,0-7 16,0-1-7,-4-7 1,-1-8-2,1-8-2,-1-14 7,1-11-2,-1-5-5,1-8-1,2-2-1,-2-3 1,-2-1 3,-6 0-9,-4 0 1,-14 0-6,-9-3-1,-3-4 1,-4-4-1,-3-3 0,0-2-1,5-6-10,1-5-11,8 1-14,6-5-45,2 0-39,4-3-45,3 0-116,-12-59-498</inkml:trace>
  <inkml:trace contextRef="#ctx0" brushRef="#br0" timeOffset="474.0271">28875 5945 815,'-2'-1'637,"-1"1"-487,-3-3-61,6 7-4,-7 4-34,1 14-12,-4 9-15,0 20-12,0 10 9,8 16 9,2 4 8,6 2-5,9-10-12,0-9-9,5-15-6,5-14-6,5-10 9,3-11 0,4-13 9,-1-13 16,4-16-1,-3-7 2,2-14-5,-8-8-5,-4-5 8,-10-5-3,-4-4 14,-10-3-13,-12-1-2,-8 7 1,-11 7 6,-6 8-12,-4 12-23,-3 5 10,1 17-6,4 5-5,0 12-1,5 11-6,3 12-7,4 14-7,0 20-19,1 13-35,6 21-57,-1 66-44,18 17-145,13-27-416</inkml:trace>
  <inkml:trace contextRef="#ctx0" brushRef="#br0" timeOffset="1232.0704">29416 6671 1274,'-1'-1'348,"-2"-2"-182,1-1-49,2 4-6,0 0-33,0 4-27,0-1-13,0-2-17,0-1-11,0 2-8,0-2-2,0 0 1,0 0-1,0 0 1,-1 0 0,1 0 0,-3 0-1,3 0 0,0-2-6,0 2-7,0 0 2,3 0 10,-3 0 1,-3 0 0,3 0 0,0 0 0,0 2 2,0-2 5,0 6-6,0 5 11,-2 15 15,1 13 6,-4 14 0,0 6-10,-2 2-10,1-4-2,0-6-4,4-2-6,4-8-1,4-7-1,7-8-10,4-8 1,9-6 1,9-6 9,6-12 1,2-5 16,-1-5 13,-5-6 10,-6-4 4,-2 7 2,-8-1-7,-6 7-9,-8 5-3,-6 4-3,-1 4-10,-4 0-7,0 4-7,-4 0-16,-6 1-46,-3 4-64,-2-4-45,5-7-154,-4-68-1240</inkml:trace>
  <inkml:trace contextRef="#ctx0" brushRef="#br0" timeOffset="1527.0873">30195 5867 1022,'-4'3'633,"4"-3"-513,-2 1-78,2 3 42,2-2 18,2 2-42,3 1-37,2 9-2,9 10 6,-1 9 12,-1 12 0,-2 13-9,-5 19-11,-1 63 5,-13 36-12,-10-9-1,5-120-10,3-6-1,4-4-61,-3 30-50,5-26-104,4-17-140,27-41-256</inkml:trace>
  <inkml:trace contextRef="#ctx0" brushRef="#br0" timeOffset="1767.101">30542 5853 584,'-3'8'819,"0"10"-670,-2 15 17,0 12 43,1 14-53,4 8-30,4 6-51,2 10-39,4 0-14,-2 1 1,0-1-7,2-11-14,-4-5 4,0-6-6,-5-7-7,-2-6-66,-4-1-62,-9-11-182,-35 30-512</inkml:trace>
  <inkml:trace contextRef="#ctx0" brushRef="#br0" timeOffset="1938.1108">30293 6560 1620,'0'-7'350,"0"3"-224,5-11-75,8 3-20,10-5-16,10 4-13,10-2-2,5 1-10,-2 2-36,-1-1-64,-7 1-128,-8-2-97,5-39-330</inkml:trace>
  <inkml:trace contextRef="#ctx0" brushRef="#br0" timeOffset="2503.1431">29829 5547 1344,'-10'-4'521,"3"0"-423,-3-1-50,7 2 34,6 3-29,7 4-40,12 4-7,20 8 15,22 5 12,61 14 5,30-14-1,12-22 2,-59-19 8,-4 5-14,-18-2-17,-47 7-4,-6 2-6,-5 0-5,27-6 0,-17 2 5,-12 1 2,-12 5-7,-12 4 17,-6-5 26,-10-8-20,-11-5-24,-17-9-6,-9-6-24,-10 4-19,1 2 13,11 5 18,15 8 12,12 4 0,16 7-8,6 2-5,3 1-14,7 1-24,6 1 54,11-3 3,5 6 0,3 3 1,1 5 5,-4 5 1,-3 3 4,1 3-1,-4 4-2,-3 3 4,-3 0-2,-5 0 1,-9 3-2,-3 5 4,-10-2-1,-6 6-3,-8 3-9,1-1-8,0 2-86,2 3-139,-18 88-836</inkml:trace>
  <inkml:trace contextRef="#ctx0" brushRef="#br0" timeOffset="2697.1542">31372 6039 1923,'0'2'501,"1"0"-443,-1 5-58,2 0 0,-4 9 8,1 2 5,1 6-1,0 1-12,4 0-17,1 0-138,4 3-161,33 17-874</inkml:trace>
  <inkml:trace contextRef="#ctx0" brushRef="#br0" timeOffset="3104.1775">31796 6137 966,'0'-12'324,"0"-1"-137,0-15 73,-1-5-10,-5-2-85,-2-1-72,-7 2-54,-5 4-22,-5 4-5,-6 11-12,-1 7-1,0 16-9,4 15-4,-1 24-1,7 20 9,-5 68 5,16 40 0,25-8 0,-10-126 0,2-4 1,5-10-1,6 29-7,6-20 2,0-10-1,5-20 1,2-12-2,-1-14-13,3-19-36,2-16-28,-1-21-119,17-79-250,-2-159-195</inkml:trace>
  <inkml:trace contextRef="#ctx0" brushRef="#br0" timeOffset="3300.1887">31920 5129 1228,'-8'-10'369,"5"6"-222,-5-9-78,7 13-10,0 20-5,-4 19 27,2 35 19,-9 86-38,6 47-17,12 9-12,1-81-18,0-11-8,-1-6-1,1-13-6,-2-60-45,2-5-72,2-13-204,51 65-465</inkml:trace>
  <inkml:trace contextRef="#ctx0" brushRef="#br0" timeOffset="3605.2062">32519 5606 1844,'-1'-6'380,"-1"4"-254,-2-4-66,-1 9 1,-2 8-26,-2 18-26,-3 21-3,-3 25-5,-5 66 0,4 25 0,-6 12 0,5-64 1,13-65-1,-3-7 0,5-7 5,1 33-6,4-15-2,8-15-7,4-15-3,5-13 2,5-12 2,8-13-20,6-15-34,3-11-19,2-10-37,-4-6-44,-2-5-290,23-121-334</inkml:trace>
  <inkml:trace contextRef="#ctx0" brushRef="#br0" timeOffset="4158.2378">31977 5431 1452,'-5'-11'341,"5"6"-205,-5-8-32,10 2-4,8 6-29,14-2-28,19-1-4,12 0-9,56 2-6,16 6-3,-90 3-9,-2-2-3,39 1 0,-11 2 6,-4-2-3,-8-4-6,-9-2-4,-11 2-2,-10-2 8,-9 0-1,-11 4 8,-4-3 20,-4-1 20,-11-3-17,-7-8-38,-16-7-2,-10-4-22,-4-3-1,2-3 14,9 1 1,11 4-4,7 0 1,9 5 11,5 10 1,8 6-6,1 5-13,8 1-17,8 1 16,13 7 21,16 6 5,4 8 2,3 4 7,-3 9-1,-6 0 11,-8 9 5,-5 1 10,-8-3-5,-10 2-16,-4-8-1,-5-7 1,-6-3-6,-5-2-6,-7 0-6,-4 2-28,-11 2-105,-2 3-107,-70 35-623</inkml:trace>
  <inkml:trace contextRef="#ctx0" brushRef="#br0" timeOffset="86884.9695">10578 5089 717,'-8'-13'278,"2"4"4,-8-13-83,0 6 28,2 1-61,0 3-49,1 5-54,2 1-9,5 5-9,1 1-28,3 0-17,0 1-11,0-1-5,0 3-5,0 1-14,4 6 11,-1 12 18,3 0 6,-2 4 0,3 6 0,0 0 0,5 7 0,6 1 0,8-2 0,5-1-108,7-7 91,-2-11 17,-2-5 1,-1-8-1,3 0-11,-4-8 2,4-5 9,-4-4 0,1-9 0,3-3 32,2-4 2,-2-2-17,2 1-16,-4 10 0,-2 6-1,-3 12-24,-3 9-21,-6 12 17,0 10 9,-4 8 19,1 8 22,4-2-8,-4-1-6,5-7-8,-2-8-1,3-9 0,-2-5 0,11-10 1,-3-8 1,11-8 10,2-7-2,8-8-9,-2-6-20,4-4 20,2-1 3,-7 1-2,-1 6-1,-15 8-11,-7 13 11,-14 6-31,-4 11-20,0 9 1,0 9 50,2 9 26,1-1-13,3 0-12,5-2-1,4-1 0,3-5-7,0-1 13,5-5-18,0-5 18,0 0-6,4-2 0,1-3-18,3-7-25,11-6 22,7-11-14,12-10-4,-3-4 20,1 0-11,-9 4 3,-17 4 27,-12 11 3,-16 7-3,-7 6-21,-7 5 13,2 3 8,2 8 17,3 0-11,4-4-6,5-1-13,9-4-2,11-7 15,12-8 0,9-7 15,7-9-15,-1-9 1,-4 2 0,-8-3 46,-9 5 2,-11 3-22,-7 7-7,-8 7-10,-7 1-10,-2 10-19,2 2-8,4 12 5,0 2 15,3 11 6,3-1-9,-6-8 10,-1-7 0,-3-10 6,-2-2 41,1-6 31,1-4 25,3-5-41,1-6-41,7-6-14,5 5-7,4 1-40,-1 2-154,0 12-77,-5 5-184,16 26-149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8T02:21:59.0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4517 4612 581,'-7'-6'635,"2"0"-398,-3-4-69,0 2 21,-1 1-84,1-1-45,2 1-31,3 4-19,0-1-9,2 4-1,-1 0-1,2 4 0,0-4 1,0-4 14,0 4 19,0 0 6,0 0-5,0 0-4,-3 0 0,2 0-10,-1 0-13,2-2-6,-4 2 0,3 0-1,-4 0 0,1 2-1,-2-2 1,-2 0-1,-2 4 1,1-4 2,-2 3 7,-1 0 0,4 1-3,-2-4-5,-1 7 5,5-6-6,0 3 0,-1-1-1,0-1-1,3 4-4,-4 2 5,4 0-1,-2 2 1,0 2-5,-1 1 4,-2 3-4,3 7 5,-2 5 0,-2 7 0,4 2 1,-2-3-1,3-2-1,0-5 1,3-5 0,-2-3-5,4 2 6,0 1-1,0 1 1,0 3-1,0 5 0,-2 6 1,2 1 0,-1 5 0,2-3 0,-1 0-1,2-1 0,2-5 1,-2-1 0,6-5-1,-4-6 0,2 2-5,3 0 5,5 2 1,-1 3-2,5-1 1,1 3 1,0 0-1,2 0 0,-1 1 1,4-3 0,-6-3 0,6-6 5,-9-5-4,3 1 7,2-6-7,1 0 5,5 0-5,7-1 1,5 1-2,2 3 6,3-3-6,-1 0 0,-3 2 0,-6-2 1,-2-6 0,-6-2 0,-4 2 0,0-4 7,0 0 4,7-4-11,4 1 5,6-2-4,-1-5-1,4-1 5,-4-1-5,-2 2-1,0-4 2,-11 2-1,3 0 14,0-3 3,-2-7 6,7-3-14,2-2-4,2-5-5,0 1 5,-6 0-5,-2-1-1,-3 2 0,-3 1 1,-2-1 0,-2 1 1,-5 0-1,4-4 5,-7 0 14,0-1 4,-2-4 4,-2-6 1,2-2-11,-4-4-3,2-2 4,-5 0-13,1 3 2,-4 8 4,1 3 6,-2 5 10,-1 0-5,1 3 4,0-2 1,-4 1-8,4 0-1,-1-5-8,-2 3-2,-1-2 4,-1 2 1,-1-1-4,-4 1 1,2 6-10,2-1 11,-5 5-4,4 1-1,0 4 2,-3-2 2,-3 1-5,3-3 0,-2 1-6,-2 4 0,0-1 0,-1 2 0,3 0-2,-3 6-12,-1-3 14,2 1 2,-4 2-1,-2 0 11,-1 0-5,-5-1-1,4-3 0,-5 2 0,3-3-5,0 3-1,1 5-1,5 0-5,-2 0 6,3 4-7,-2 1 6,1 2 1,-1 0 0,2 2-6,0 0 6,2-1 5,0 2-4,4 1-1,1-4 0,2 4 0,0-4 0,2 3 0,-3-2 0,-1 5 0,-2-4-1,-2 2-4,-3-1 5,6 1-1,-2 5 0,6-8 1,2 3 0,-1-3 1,3 2-1,-1 0-1,-4 2-1,-2 1-4,-1 2 6,-2 0-1,1-1 1,-2 1 0,4-1 0,0 0 0,4-3 1,1 0-1,-1 0-1,2-3 0,4 3-7,-2 5 7,1-6-5,-2 2 5,-3 2 0,0 1 1,1 2 1,1-4 0,-2 3 6,5-4-7,-4 2-1,3-4 1,1 1 1,1-1-1,-1 1 0,2-1 0,-2 0-1,1 1-5,-2 3 4,-1-1 1,-1 2-4,0-1 5,-2 4 0,5-2 0,-5 1 1,2-3 0,0 1 0,2-3-1,3 1 0,-2 2-1,-1-4 0,1 9-5,-3-4 0,3 2 6,-1 1-1,-1-6 0,5-2 2,1-3-1,0-1 1,0 0 0,0 0 7,-2 3-7,2-3 5,0 0-6,0 0-1,0 0-5,2 0 6,-2 0-2,0-3-4,-2 3 5,2 0 0,0 0 0,0 0 1,0 0-2,0 0-8,0 0-4,0 0-1,-3 13-7,1-11 1,2 1 0,-2 1-2,0 0-2,1 4-2,-4-1 7,0 9 5,1-6 0,-1 6-3,4-6 3,-2 0-10,1-2 2,-2-1-2,3 0-2,-1 0 0,2-1-8,0-2-20,0-2-7,2-2 4,-2-2 4,0 2-27,1 0-83,-21 25-310</inkml:trace>
  <inkml:trace contextRef="#ctx0" brushRef="#br0" timeOffset="5295.3029">3450 2859 348,'-6'-2'321,"4"2"-27,-7-6-3,1 6-113,4-1-59,1 1-25,0 0-10,1 0-25,0 0-16,1 1-14,-1 1-19,2-2-10,0 0-7,2 0-16,-2-2 1,1 1 11,-1 1 11,-1-3 8,-2-1-8,-3-4-8,0 0 8,-1-3 0,-2 5 1,0 1 5,1 2 11,2 3-2,0 0-8,-4 3-7,1 1-1,-3-1 1,0 5 0,0 1 0,2 2-1,-2 0 1,2 3-6,-3 3 5,0 6 0,1 5 0,-7 9 1,3 7 1,-4 6 5,2 7 4,2 1-1,1-7-7,3-1-1,1-8 8,1-4-9,4-4 0,2 3 0,-2-2 0,2 1-1,-1 5 0,0 1 1,1 7 0,-2 3 1,-4 9-1,-3 4 33,-1 9-8,-3 4 2,2 3-4,-4-6-4,3 3 5,-1 0-10,2-1-14,0 0 12,6-2-11,-1 4 7,1 4-7,3 1 0,-2 4 0,3-2-1,0-1 1,2 0 5,1 1-6,4-6 1,1 0-1,2-9-1,3-7 1,1-1 0,3-7 0,2-1 0,-4 1 1,8-2-1,-2 8 0,4 5 1,2 4 5,-4 8 0,3-2-6,-2 6 0,1-6-1,1-6 0,-1-3 0,0-9-1,1-7 2,-5-3 0,-3-4 0,4 2 0,-2 2 1,-2 2 5,8 4-4,-2 3-2,6 7 8,4 8 1,-2-2 1,4-4-1,-1-11-8,-1-8 0,-1-10 0,-1-7-1,-2-3 7,3 1-6,2 1 0,0 1 10,3 6-11,0-1 1,4 5 8,0-2-8,5 2 1,-3 5-1,-3-5 0,1-6 0,-1-2-1,5-7 0,1-10 15,10-1 12,1-7-9,7 8-9,4 3-1,1 7-8,2 2 1,2 5-1,0 0 1,4 1-1,-5 0 2,4-8-1,-2-7 1,0-7 7,2-11 6,0-2-2,0-5-2,4 0-10,-1-1 6,-2 5-6,-4 2 1,-2 2-1,-4 0 0,1 3 0,-3-5 0,2-7 0,1-5 0,2-9 8,-2-8-2,1-9 7,-2-4-8,0-4 0,-8-4-5,-6 4 0,0 1-1,-5 2 1,3-1 0,-2 1 1,3-5-1,-3-2 1,2-7 4,-7-6-5,4-7 6,-7-5-1,-2 1-5,-6 3 0,-3 1 11,2-1-1,-1 1-5,-1-1-5,-1-2 5,-1 1-5,2-6 10,0-5-11,3-5 2,1-6 4,-5-3-6,0-5 11,-6 6 5,2 4 22,-6 2-4,0 4 4,1-7-7,11-52-19,-8-11-4,-1-22-8,-4 57 0,-5 17 0,-9 56 0,0 4 8,-2-9-8,-1-45 11,-3 5-10,-7 2 0,1 14 15,-6 5-8,-6 3-2,2 1 0,-7-1 0,0 5 4,-1-3-8,0 0 7,3-2 6,3 5-14,0-3 5,3 1-6,1 2 1,-1 2 0,-2 4-1,-5 2 0,-2 3-15,-4 4 13,-6 3 2,-1 5 1,2 6-1,-1-4 1,3 3 11,1-4-11,5-3-1,1 7 2,2-4 8,2-1-10,-2-4-1,-2-7-5,3 1 0,-6 2-12,-1 1 6,-3 3-2,-5 4 4,-1 3-2,-2 4 12,3 2-2,1 3-11,2 3 4,0 0 8,-1 0-10,1-1 5,-3 3 5,3-2 0,-7-5-1,4 5-4,-2-2 5,8 3 0,2 6-7,0 1 7,5 7-7,-3-1 2,-1 2 5,1 4 0,-1 0-7,0 2-1,0-2-7,-4 6-2,0-1 7,-4-2 2,1 2 9,-3-1-2,5 2 1,2 0-5,2 3 4,3 6 1,-1-4 0,1 1-4,-4-2 5,3-3 7,-4 0-6,-1-2 0,-1 0-1,0 1 0,-4-3 0,4 2 0,0 1-2,5 0-5,0 0 7,-1 1-9,-1 2-1,0 1-2,5 3 3,1 2-2,4-4 10,1 1-7,-2 0 7,2-2-5,-4 0 5,-4 0 0,-1 3-5,1 0 4,-2 1-4,0 3 5,8-2-5,2 1 5,4-3-7,2 3 7,2-1-5,-3 3 0,-2 0 5,-4 2-5,0 1 5,1-4 0,0 6 1,-2-7 0,-4 4 0,0 0 2,2-1-1,1-6 0,6 6 0,0-8 0,-6 2-1,1 0 1,-4 3 0,0 0 0,4-1-1,-4 5 0,-1 0 0,4 3-1,0-4-1,10 0-5,7-5-2,2-2-6,2 0-5,5-6-1,-1 3-6,4-3 2,-2 0 5,0 0 8,1-3 6,-1 3 6,0 0-1,-1 0 1,2 0-1,-1 0-9,3 0-13,-2 0-20,-1 0-43,2 0-91,1 3-81,4 1-1,8 1 88,9 1-38,82 10-79</inkml:trace>
  <inkml:trace contextRef="#ctx0" brushRef="#br0" timeOffset="23420.3396">4119 2847 646,'-2'6'165,"-5"10"-164,-4 13-1,-1 16 1,-2 20 17,-10 19 27,-10 64 0,-15 10 10,-19 10-4,13-39 0,0-26-28,28-56-13,6-6 1,0-1-11,-17 43-71,3-6-51,-11 82-143</inkml:trace>
  <inkml:trace contextRef="#ctx0" brushRef="#br0" timeOffset="23698.3555">4783 3264 845,'-9'3'161,"-2"5"-110,-11 7-39,-8 11-12,0 15 0,0 8-1,1 15 0,3 13 0,5 9 1,0 2-20,11 3-97,7-13-111,40 37-332</inkml:trace>
  <inkml:trace contextRef="#ctx0" brushRef="#br0" timeOffset="23940.3693">5879 3135 649,'-7'22'74,"-3"0"-55,-6 21-5,-3 8 7,2 0 9,1 4-15,4 9-9,-6 9-5,2 7 5,-2 4-6,3 2-111,-22 111-484</inkml:trace>
  <inkml:trace contextRef="#ctx0" brushRef="#br0" timeOffset="24165.3822">6494 4359 625,'-13'27'99,"-4"9"-32,-16 31-28,-4 11-16,-6 8-8,-5 0-15,0-4 0,3 5-137,-54 113-197</inkml:trace>
  <inkml:trace contextRef="#ctx0" brushRef="#br0" timeOffset="24383.3947">6648 5615 331,'-13'30'87,"-1"2"-60,-15 32-18,-5 7-7,0-4 64,-2 4-8,3-2 5,3-4-15,5-3-21,1-2-27,1 3-39,-51 100-439</inkml:trace>
  <inkml:trace contextRef="#ctx0" brushRef="#br0" timeOffset="24589.4065">6067 6838 240,'-1'2'873,"-2"11"-873,-2 26-11,-6 20 11,-5 24 0,-10 12 1,-6-2 0,-7-7 7,0-11-7,-1-13-1,3-12-102,-70 28-259</inkml:trace>
  <inkml:trace contextRef="#ctx0" brushRef="#br0" timeOffset="24823.4198">4895 6900 717,'-8'12'92,"-2"8"-62,-14 25 12,-10 19 31,-6 17-20,-7 1-11,-5 4-23,3-3-11,2-10-5,4-5-3,6-8-102,-40 60-89</inkml:trace>
  <inkml:trace contextRef="#ctx0" brushRef="#br0" timeOffset="25059.4333">4126 6140 1158,'-16'0'12,"-5"11"-12,-25 14-124,1 21 44,-6 12 68,3 6 12,4-2 53,8-5-33,6-4-19,8-2-1,2-3-11,5-3-106,-14 48-421</inkml:trace>
  <inkml:trace contextRef="#ctx0" brushRef="#br0" timeOffset="25810.4763">8750 1309 693,'1'6'82,"2"0"-81,-3 16 17,2 10 15,-7 17 32,-2 19 52,-5 14-29,-9 7-10,-4 1-9,-10-3-25,-9-3-20,-7-3-6,-1-10-18,8-12-95,14-24-119,14-36-59</inkml:trace>
  <inkml:trace contextRef="#ctx0" brushRef="#br0" timeOffset="26333.5062">8713 1439 719,'0'0'353,"0"0"-197,1 0-86,-1-2-4,1 2-4,4 0-50,-2 6-12,6 7-12,0 15 11,0 15-7,1 14 7,-2 10 1,-7 0 1,-1-4 8,0-14-8,2-12 1,4-10-1,1-10 0,3-9 5,7-8 0,2-10 4,9-13 8,7-14-6,-2-16-6,6-14 2,12-64-7,-4-36-1,-8 0 0,-34 126-21,-5 10 10,0 9 11,1-18 29,-4 19 52,1 16-4,1 5-65,-3 4-12,2 3-17,-1 5 7,0 10 10,0 7 0,0 7 1,2 10 0,-3 18 0,2 17 5,-6 67-5,8-99 0,0 41 5,3-13-5,0-21-1,0-18 0,2-15-12,-1-7-71,5-7-56,9-18-71,6-14-92,63-113-310</inkml:trace>
  <inkml:trace contextRef="#ctx0" brushRef="#br0" timeOffset="26695.5269">9388 1518 312,'5'18'171,"1"0"19,5 20-31,0 1-18,1-1-21,6-5-51,-4 0-40,4-2-11,-5 1-11,-1-3-5,-5 1 5,-5 1-5,-2 1 14,-6 2-1,-9 0 3,-3-1 9,0-7-6,7-8-9,5-13 9,5-5 17,4-13 32,3-14-70,6-13-15,9-19 0,2-2 8,0 2-4,1 1 10,1 5 1,-5 10 5,-4 7 21,-4 7 13,-5 13-14,-2 9-17,-4 3-8,3 5-18,3 5-85,4 6-110,29 31-144</inkml:trace>
  <inkml:trace contextRef="#ctx0" brushRef="#br1" timeOffset="52215.9866">4921 4806 605,'0'0'191,"0"0"-110,0-1-53,0 1-28,2 0-171,5 7-132</inkml:trace>
  <inkml:trace contextRef="#ctx0" brushRef="#br1" timeOffset="53086.0364">4875 4692 586,'0'0'54,"2"0"-54,-2 3-223,1 21 61</inkml:trace>
  <inkml:trace contextRef="#ctx0" brushRef="#br1" timeOffset="54243.1025">4905 4673 288,'-1'-4'166,"-1"2"-44,-1-5-7,0 7 28,-2 0 43,2 0-71,0 1-53,2-1-22,-3 3-8,1 0-10,-2 3-10,-2 1-3,-4 5-8,-1 2-1,0 5 0,-2 2-6,5 4 6,3-1-2,-2-3 1,2-1 0,2 1 1,-2-5 0,0 2 0,1-1 0,-1 4 11,2-3-1,3 8-10,1-3 6,4 2-6,2-1-1,4 1 1,5 1-1,5-1 1,-1-5 0,-1 3 16,0-1-10,-1 0-6,0-4 0,1 1 13,-1-7-3,2 2 4,-4-9 1,6-1 4,2-4 11,-3-1-30,5-3 24,2 0 4,-3-3-27,0 0 0,-7-1 0,0 0 11,-3-2-6,-1 0 18,-3-3 30,4-6 8,-1-3-17,-2-8 3,2-1 1,-4-5-10,-1-1-16,-4-1-23,-1 2 17,-1 2 2,-5 1 8,-2 6-9,-2-3 9,-4 1-3,-4-1-15,3 0 6,-4 0 8,2-2 5,-2 5-10,4-1-12,-4 5-6,8 6-1,1 3-19,-1 3-2,3 4 7,-5 3 9,3 2 6,-2 0 11,-3 2-5,-2 0 0,1 2-4,1 0-1,0 2 5,-2-1-5,7 1 0,-4-1-1,5 4 0,-3-4 0,2 2-1,-3 2 0,3 0-1,0 2 1,-1-2 0,2 0 0,0-2-1,3-1-7,2-1-6,-1 7-57,0-1-42,1 5-1,-2 2-25,1 6 13,-1 0-16,0 5-86,-5 58-115</inkml:trace>
  <inkml:trace contextRef="#ctx0" brushRef="#br1" timeOffset="54872.1385">5057 4957 677,'-5'-10'237,"3"2"-81,-4-12-4,-2 6 17,-2-3-32,2 3-74,2 3-39,-2 1-14,5 4-9,0 5-1,3 1-92,0 1-67,0 5 18,0 4 95,3 1 43,-2 3 3,-1 0 6,0-1 0,0 0 18,-1-8-14,1-3 5,0-1 0,0-1 3,1 0 9,-1 0-4,2-1-7,2-1-10,-3 0-6,2 0 12,-3 2 17,0-1-2,0-2 0,0-3-8,-3 2 11,-2 3 9,-1-3-12,3 4 15,-4 0 0,1 2-9,-1 0-31,3 3-2,-1 11-17,1 2 10,4 2-2,4 2-26,5-7-11,4-3 1,-3-4 9,4-4 30,-5-4 6,-2 0 19,1-5-4,-5-2 3,-3-5 0,-3-2-4,-2-1-8,1 4-6,3 2-6,-1 3-56,0 4-49,8 2-252</inkml:trace>
  <inkml:trace contextRef="#ctx0" brushRef="#br1" timeOffset="57887.311">2103 3412 1015,'-3'-14'210,"2"4"-35,-4-7-40,2 6-4,2 8-23,1 3-65,-2 0-43,5 6-47,6 4 11,10 8 26,7 12 10,8 6 6,2 9-5,-2-4 4,-4-2-5,-1-3 0,-9-1 0,-3-4-1,-4-3-6,-1 0-56,-1-1-68,0-4-106,2-1-111,19-9-182</inkml:trace>
  <inkml:trace contextRef="#ctx0" brushRef="#br1" timeOffset="58118.3242">2409 3373 1192,'-7'-2'271,"5"0"-140,-6 0-70,1 4-25,-2 5-27,-7 12-9,-2 15-1,-6 11-11,1 8 12,1-1 0,3 0-17,0-9-37,8-2-123,-4-6-76,0-9-77,-36-4-372</inkml:trace>
  <inkml:trace contextRef="#ctx0" brushRef="#br1" timeOffset="58743.3599">1854 3105 619,'-6'3'123,"-2"4"-88,-6 4-26,-1 10 0,4 11 28,1 7-5,1 3-19,6 10 10,0-1-2,6 4-21,3 9 18,4 11-18,4 8 1,5 7 5,4 5-4,5-2 7,5-9-8,4-17 13,5-12 40,1-14 23,4-11 8,3-13-13,7-11-28,2-12-10,-2-10 1,-2-11 10,-7-11 9,-5-9-14,-4-3-4,-6-8-10,-5-3-4,-10-1-11,-1 4 4,-7-3 1,-4 1-4,-2-2-1,-4 1 17,-4 0-13,-2 2 0,-4-1 14,-4-3-1,-5-2-8,-5-3 8,0 1-11,-9 6 17,-3 2-13,-8 6-21,-6 3 28,-8 8-19,0 8 17,1 4-26,8 8 0,8 8 0,6 6 0,8 0-1,8 8-9,1 7-20,4 0-52,-3 6-40,-2 9 5,2 4 15,-2 7-33,5 2-48,1 9-67,-25 85-59</inkml:trace>
  <inkml:trace contextRef="#ctx0" brushRef="#br1" timeOffset="79450.5443">2360 9122 1426,'-2'-6'237,"2"0"-130,-1-2-58,2 0-1,1 4-6,2-1-28,7 4-14,2 1-18,4 1 6,4 4 3,2 5 8,0 5 1,2-1 8,-4-2-7,1 6 7,-7-6-7,0 6 0,-1-3 0,-4 7 1,1 6-1,-3 5 0,0 12 5,-2 10 0,-5 8 0,-2-1 3,-2-1-8,-2-8 0,2-6 0,-2 2 5,1-1-5,0-3-1,-3-1 8,1-9-8,0-4 1,-1-7 5,4-9 0,-1-4 2,4-6-1,0-5 8,-3-1 5,2-1-1,-4-10-5,-1 0-13,-4-13 5,-2-7-5,4-3 0,4-4-1,4-6 0,4-4 0,11-2-1,2 0-1,10-5-4,0-4 5,5 1 1,-1 4 0,-3 5 6,-2 9 4,-3 9-1,-5 4 0,-5 8 2,-1 7-11,-6 5 1,-2 3-1,-4 5 0,0 0-1,-1 1-1,-1 1 1,2 0-8,-1-2-2,-1 0 1,0 1-17,2 6-71,2 6-131,1 10-85,16 45-498</inkml:trace>
  <inkml:trace contextRef="#ctx0" brushRef="#br1" timeOffset="79975.5744">3822 9096 1003,'0'3'584,"-2"-3"-419,1 3-30,-5 1-22,-10 8-44,-4 6-38,-8 9-20,-11 12-10,-4 8 5,-8 8-4,-7 4-1,-4 2 0,1-5 1,9-11-2,16-10-1,6-15-5,14-4-7,6-8-8,8-2-17,7-2-29,8 4 31,5 2 24,10-2 11,5 7 1,2-4 0,2 3 6,3 2 6,-2-1 5,0 6-7,0-2 7,-4 1-4,-7-1-2,1-5-2,-8-3-8,2-4 10,-4-3-11,-1-2-32,0-2-181,25-22-303</inkml:trace>
  <inkml:trace contextRef="#ctx0" brushRef="#br1" timeOffset="80540.6067">4295 9370 464,'7'-17'637,"1"-1"-549,7-17-29,0 8 74,-3 7 19,-4 8-44,-3 6-63,-1 15-36,4 4 12,7 17 3,4 21-3,4 7-5,6 11-5,1 4-10,3 5 10,5 2 7,-4 1-9,0-5-2,-8-17 1,-8-14-2,-5-15 0,-3-12 1,-7-13 4,-2-6-11,2-15-12,2-17-189,22-138-573</inkml:trace>
  <inkml:trace contextRef="#ctx0" brushRef="#br1" timeOffset="80751.6187">4816 9310 1333,'-13'2'372,"-3"4"-198,-12 4-64,-1 8-26,1 6-44,-2 8-26,-3 12-13,-1 9 0,-6 9-1,-2 3-5,2 0-25,0-2-27,10-11-27,10-5-113,8-7-74,24 31-312</inkml:trace>
  <inkml:trace contextRef="#ctx0" brushRef="#br1" timeOffset="81281.6491">6028 9163 1498,'-1'-10'375,"-1"-2"-165,-3-4-75,-4-1-26,-5 5-49,-7 6-44,-12 12-16,-13 13-1,-8 15-10,-7 13-4,2 10-4,8 5-1,9 0 4,9-1 4,9-12 0,11-10-15,9-4-11,11-9 11,13-7 0,15-11-27,14-12 46,10-6 8,-1 0 16,1 3 4,-6 4-2,-3 10-9,-2 5 0,-8-1-8,-2 5 5,-6 2-4,-5 1-2,2-2 0,-4 3-10,-3-2-43,-1-4-136,5-5-329,63-5-360</inkml:trace>
  <inkml:trace contextRef="#ctx0" brushRef="#br1" timeOffset="82093.6955">6991 9257 1227,'-2'-4'270,"1"-4"-113,-5-9 17,-1 5-25,-3-2-64,-2 2-49,-10 5-23,-5 9-13,-9 12-1,-12 19-14,-2 18 9,2 19-3,6 9 3,10-1 4,6-1-4,9-9 5,6-12 1,9-7-1,5-13-1,5-10 1,-1-14 0,1-1 0,-2-5 1,-1-1-1,-1 0 0,-1 1 1,1 2 1,-4-2 0,6 0 6,-4 0-7,-1-3 0,1 1 0,1-3 1,-2 2-1,-1 1 1,0-4 0,0 1 0,-1-1 0,1 0 0,0 0 5,-2 0-4,2 0-1,0 0 5,2-1-5,-2 1 0,0 0 1,0 0-1,0 0 1,0 0 4,0 0-6,0 0-8,0 0 2,0 0 5,0 0-5,0 0 5,0 0 0,0 0 0,0 0 0,0 0 1,0 0 0,0 0-1,0 0-5,0 0-6,0 0-19,6 1 14,-5 1 11,1-1 5,-2 2 0,0-3 1,0 0 0,0-3 1,2 3 0,-2 0 5,0 0-5,0-1-1,0 2-1,1-1-15,-1 3-34,1-3-35,-1 1 7,3-1 18,-3 0 33,0 0 6,-3 0-87,6 0-123,3-17-294</inkml:trace>
  <inkml:trace contextRef="#ctx0" brushRef="#br1" timeOffset="82565.7225">6779 8948 1489,'0'-6'258,"0"4"-181,3-6-67,13 1-8,14-4 8,17-4 13,15 0-5,14 0-5,2 0-4,-2 5 11,-9 5 4,-10 4 12,-11 4-9,-13 6-9,-14 6-5,-7 6 1,-10 11-2,-10 13 3,-14 10-5,-17 13-1,-21 13 0,-8 8-3,-52 54-5,80-100-1,-36 41-6,1-8-23,8-13-50,3-10-85,10-17-44,14-19-91,-12-50-292</inkml:trace>
  <inkml:trace contextRef="#ctx0" brushRef="#br1" timeOffset="82821.7372">6837 9018 1211,'-3'-7'327,"3"6"-78,-3-4-81,0 6-83,-4 11-35,-7 11-20,-3 20-8,-5 11-2,1 13-4,-1 11 1,1 9-1,-7-2 1,1 8-7,-3-2-2,-3-4-7,5-2 7,0-6-7,6-8-1,8-8-24,5-10-50,9-15-46,6-15-138,7-20-12,5-23-27,49-111-170</inkml:trace>
  <inkml:trace contextRef="#ctx0" brushRef="#br1" timeOffset="83001.7474">6683 9602 66,'2'-6'1003,"-2"6"-532,4-1-323,4 22-104,5 24 50,9 20 32,5 24-42,9 4 0,8-1-12,5-8-30,0-14-21,6-14-3,-3-18-9,-3-9-7,2-11-2,-7-17-2,-4-6-55,-9-13-69,16-68-378</inkml:trace>
  <inkml:trace contextRef="#ctx0" brushRef="#br1" timeOffset="84000.8046">4158 9445 994,'-5'-7'175,"2"-3"-25,-9-6 2,8 3 23,1 1 19,1 8-71,0 1-51,4 2-26,0-1-5,-1 2-1,2-4-1,0 2-10,7-9-16,6-4-11,10-6-1,4-3-1,0 3 0,-4 7-1,-7 9-6,-4 5-2,-2 5 0,-1 10 0,0 5 9,1 10 8,-2 10-1,4 2-1,6 3-5,5 2 1,7-7-1,6-7-1,4 0 1,-1-4 1,-1-3-1,-3-2 0,-7-2 0,-8 1-1,-2 0 1,-5 0-1,-7-3 1,-1 2 0,-2-6 5,-2-1-4,3-3-1,0 0-1,-1-2-12,0-3-32,8 0-37,-4 0-43,7-11-79,2-6-49,5-9-114,35-85-290</inkml:trace>
  <inkml:trace contextRef="#ctx0" brushRef="#br1" timeOffset="84337.8239">4850 9234 994,'-8'-2'309,"2"0"-119,-7-2 19,0 3-2,4-2-66,-2 3-54,0 0-36,0 6-29,-6 4-10,-4 9-4,-7 17-1,-6 12 1,-6 12-7,2 6 10,-1-1-5,5-4 0,4-13-5,6-8 0,8-7 0,4-11 0,6-4 0,1-6-1,1 2 0,1 0-10,-1 3-25,2 0-29,0 3-29,-2-8-57,3 3-80,0-7-17,-3-4-79,0-14-211</inkml:trace>
  <inkml:trace contextRef="#ctx0" brushRef="#br1" timeOffset="86614.9541">6461 5190 595,'0'0'309,"0"-1"-149,-1 1-25,1 0 15,0 0-30,0 0-33,-2 0-30,2 1-15,0-1-13,0 0-10,0 2-9,0-2-10,0 0-1,2-2-10,-1 4-5,2 1-7,3-2-2,4 3-13,-2-3 10,-1-1-10,-1 0 5,-3 0 12,-1-3 21,-2-3 1,-2-3 5,-2-7-5,-2 2 5,-3-2 0,0 5 33,-1 4 11,-1 3 1,1 1-23,1 6-14,0-3-4,4 4 4,3-2-14,2 3-1,0 1-7,0 2 2,4 3 5,-1-3 0,1 0 1,2 4-6,2-7 4,2 0-8,1-4-1,3-2-8,-5-2-1,0-2 10,-3 1 5,-4-6 5,-2 0 7,-2-6-6,-2 7 7,-1 2 17,-2 4-5,-1 3-10,-2 0-8,0 4-1,1 0 0,3 1-1,3 1-11,5 4-80,2 3-128,29 35-266</inkml:trace>
  <inkml:trace contextRef="#ctx0" brushRef="#br1" timeOffset="98445.6308">1547 9457 31,'1'-7'287,"1"2"-155,-1-12-41,1 4 13,1-1 14,-6-3-2,3 4-25,3-2-35,-3-2-38,1-2 10,0 3 43,3-4 5,-3 7-19,2 2-15,-3 5-19,2 1-1,-2 4 11,0-2-1,0 2 4,0 1 22,0 0 29,-2 0 30,2 1 12,-3-1-12,3 0-36,-1 3-28,1-2-23,0-1-12,0 2-13,0 0-5,1 2-11,4 18-1,4 4 12,2 15-1,1 15 1,3 9 0,-1 12-1,-2 4 0,1-4 0,-4 1 0,-3-19 0,-2-5-8,0-17-30,-2-13-83,1-7-119,0-13-125,19-49-238</inkml:trace>
  <inkml:trace contextRef="#ctx0" brushRef="#br1" timeOffset="99068.6664">1424 9156 1178,'-7'4'167,"-1"3"-112,-12 9-19,-1 1 23,-2 8-10,1 4-16,1 10-19,3 9-3,3 10-10,2 8 10,7 7 2,10-1-4,7 7-1,12-1-7,7 6 5,6-9-5,10-8 0,1-18 10,9-14-2,4-15 34,0-12-8,-4-12-20,-5-10 10,-6-2 10,-9-10-8,-6-4 12,-2-6-3,-7-8-6,-2-4-5,-4-9-2,-3-6 10,-7-5-3,-7-13-11,-7-64-8,-15-38-4,-12 15-6,23 123 7,-1 6 5,1 10 38,-10-29-30,-3 17 6,-1 14-9,-1 4-9,1 4 12,-3 7-14,0 3-7,3 5 0,0 6-2,0 8-10,2 3 6,0 6-1,3-2-1,0 6 7,3 2-25,1-2-7,2 2 2,5 7-13,-2 3-16,5 9-58,4 8-91,6 11-65,30 113-383</inkml:trace>
  <inkml:trace contextRef="#ctx0" brushRef="#br1" timeOffset="99443.6879">2243 10075 1549,'-3'0'300,"3"2"-186,-1-2-12,1 0 6,1 0-30,2 0-41,-1 0-29,-1 2-8,1-2-9,-1 0 1,-1 1-2,0-1 10,0 0 0,0 0 1,-1 0 0,-1 0 8,1 0-8,-1 0 8,-1 0-9,3-1-10,0 1-42,3-2-56,-1 2-206,-2 3-274,-6 26 21</inkml:trace>
  <inkml:trace contextRef="#ctx0" brushRef="#br1" timeOffset="102628.8701">5144 4998 948,'-5'-8'207,"1"3"-76,-5-10-77,2 6-26,0 1-1,1 2-12,3 4-15,2 4-54,1 4-100,1 4 32,4 4-16,2 4-9,25 16-115</inkml:trace>
  <inkml:trace contextRef="#ctx0" brushRef="#br1" timeOffset="113394.4858">4735 3505 315,'0'0'111,"0"0"-80,0 0-20,1 0-4,1 0-7,3 0-27,3 5-106</inkml:trace>
  <inkml:trace contextRef="#ctx0" brushRef="#br1" timeOffset="113647.5003">4726 3394 363,'-3'-4'460,"0"0"-367,-3-3 2,0 1 34,3 2-2,0 2 1,3-1-59,0 3-60,-2 3-9,4-1-75,-2 5-215,3 5 20,3 20-409</inkml:trace>
  <inkml:trace contextRef="#ctx0" brushRef="#br1" timeOffset="113854.5121">4605 3447 794,'-7'-7'231,"5"1"-108,-5-13-7,1 6-49,0-4 10,0 5-19,1 6-25,4 2-33,0 4-7,2 1-203,-1 10-114,0 35 30</inkml:trace>
  <inkml:trace contextRef="#ctx0" brushRef="#br1" timeOffset="114075.5248">4529 3357 724,'-4'-6'195,"0"5"-19,-2-4-53,1 1 4,2 2-28,1 0-43,1 2-43,1 2-13,0-2-19,-2 2-61,-1 4-100,-1 4-73,-2 4-2,-17 27-126</inkml:trace>
  <inkml:trace contextRef="#ctx0" brushRef="#br1" timeOffset="114252.5349">4395 3470 186,'-2'0'492,"-1"0"-366,-6 0-24,3-1-21,0 1-6,2-3-36,2 2-14,2 1-17,0 0-8,-3 1-52,-5 9-124,-3 9-43,-44 43-334</inkml:trace>
  <inkml:trace contextRef="#ctx0" brushRef="#br1" timeOffset="114439.5456">4141 3845 672,'-4'-2'196,"-1"-1"8,-4-2-37,0 4-70,0-3-58,1 0-27,6 4-12,0-1-65,0 6-124,0 8 21,-3 7-63,-18 45-256</inkml:trace>
  <inkml:trace contextRef="#ctx0" brushRef="#br1" timeOffset="114611.5554">3904 4225 576,'-2'-1'196,"2"-5"-4,-7 0-31,3 0-85,1 2-50,1 4-26,2 0-30,-1 6-218,-2 10 85,0 3-70,-4 57-103</inkml:trace>
  <inkml:trace contextRef="#ctx0" brushRef="#br1" timeOffset="114798.5661">3690 4805 382,'0'0'275,"0"1"-166,0-1-14,0 0 58,0 0-74,3 0-79,-2 4-81,0 6-28,1 6-34,-2 53-110</inkml:trace>
  <inkml:trace contextRef="#ctx0" brushRef="#br1" timeOffset="114991.5772">3695 5174 6,'0'7'73,"0"-2"58,0 7-20,-1-2 22,1 0-10,-1-6-12,1 0-21,0-2-9,0-2-7,0 2-40,0 8-22,2 3-12,0 14-54,1 77-219</inkml:trace>
  <inkml:trace contextRef="#ctx0" brushRef="#br1" timeOffset="115159.5868">3676 5792 756,'0'0'94,"5"4"-76,-2 4-16,6 7-2,-1 3-5,5 6-94,0 5-60,21 41-24</inkml:trace>
  <inkml:trace contextRef="#ctx0" brushRef="#br1" timeOffset="115353.5979">3869 6243 303,'3'1'150,"-1"2"-9,2 5-3,-2-4 1,0 2-17,2-1-37,1 8-47,6 3-23,3 4-15,4 6-11,3 5-151,27 34-576</inkml:trace>
  <inkml:trace contextRef="#ctx0" brushRef="#br1" timeOffset="115545.6088">4148 6795 996,'2'-4'1,"4"4"-1,3-4-112,7 3 43,3-1 3,1 2-27,2 2-47,-6-1-31,25 12-49</inkml:trace>
  <inkml:trace contextRef="#ctx0" brushRef="#br1" timeOffset="115743.6202">4460 6724 975,'0'0'153,"3"0"-153,6 1-77,6-1-19,5 0-19,2 3-26,41 4-81</inkml:trace>
  <inkml:trace contextRef="#ctx0" brushRef="#br1" timeOffset="115957.6324">4813 6706 506,'0'0'366,"0"0"-222,0 2-41,3-4-31,-2 4-45,5-2-26,4 0-1,7 4-52,10-4-142,3 3-62,67-6 62</inkml:trace>
  <inkml:trace contextRef="#ctx0" brushRef="#br1" timeOffset="116133.6425">5255 6615 948,'0'-3'191,"0"3"-143,2 0-26,-1 0-14,6 0-7,2 0 8,4 0-9,5 0 0,1 0-33,8-4-150,1-3 62,58-15-221</inkml:trace>
  <inkml:trace contextRef="#ctx0" brushRef="#br1" timeOffset="116277.6507">5764 6438 772,'0'-2'276,"4"-2"-276,3 1-23,3-4-41,37-19-92</inkml:trace>
  <inkml:trace contextRef="#ctx0" brushRef="#br1" timeOffset="116479.6623">6106 6151 810,'2'-1'174,"-2"1"-52,0-4 19,3 1-30,1-3-54,2-2-57,1-1-27,3 1-104,4-3-128,22-25-364</inkml:trace>
  <inkml:trace contextRef="#ctx0" brushRef="#br1" timeOffset="116674.6734">6327 5774 1039,'-1'-7'171,"1"3"-123,-3 0-30,3-2-18,3-3-36,1 1-96,3 1-21,-4 0 18,2-5-93,2-21-240</inkml:trace>
  <inkml:trace contextRef="#ctx0" brushRef="#br1" timeOffset="116831.6824">6343 5502 30,'-4'-7'845,"2"-2"-629,-5-8-60,4-1-82,-1 6 14,4-2-49,0 7-39,0 1-246,17-8-328</inkml:trace>
  <inkml:trace contextRef="#ctx0" brushRef="#br1" timeOffset="117029.6937">6365 5098 686,'-7'-12'240,"1"2"-117,-6-13-36,5 3-2,0 1 32,4 1 6,3 3-67,0 4-26,3-2-15,1 0 0,-4 2 1,0-4-2,0 3-14,-4-2-29,-16-28-254</inkml:trace>
  <inkml:trace contextRef="#ctx0" brushRef="#br1" timeOffset="117215.7044">6167 4481 1162,'-3'-17'204,"1"4"-99,-2-16-66,4 3-28,-3 4-11,6 5-72,-1 1-36,0 4 2,2-2-47,-6-9-176</inkml:trace>
  <inkml:trace contextRef="#ctx0" brushRef="#br1" timeOffset="117434.7169">6012 4161 817,'-9'-10'240,"1"2"-12,-8-14-31,0 3-58,2-7-28,1 1-27,0-1-37,3 3-32,-3 1-15,2-1-1,-2 3-80,2 1-48,0-3-85,2 1-148,-6-1 11,-17-49-176</inkml:trace>
  <inkml:trace contextRef="#ctx0" brushRef="#br1" timeOffset="117596.7262">5691 3621 450,'-6'-7'163,"-2"3"23,-8-8-9,3-1 5,1 1-10,0-2-16,1-2-27,1 0-42,1 1-57,-2-1-19,1 4-11,1 1-26,-2 3-108,-25 9-331</inkml:trace>
  <inkml:trace contextRef="#ctx0" brushRef="#br1" timeOffset="117801.7379">5261 3566 849,'-9'-16'226,"-1"2"-31,-5-17-21,-3 0-45,2-3-70,3 6-38,2 1-20,-1 5 0,6 6-1,2 4-9,0 2-74,-1 7-101,-1 6-287,-33 23-177</inkml:trace>
  <inkml:trace contextRef="#ctx0" brushRef="#br1" timeOffset="121113.9273">4938 3402 115,'-6'-8'665,"2"2"-458,-7-3 0,-2-3 0,2 2-102,2-2-57,0 4-33,1 0-8,2 6-7,2 0-22,1 2-80,-1 4-60,0 2 24,-1 0 15,0-2 34,4 0 35,-4-3 39,2-1 15,-8 0 1,-2-3 0,-4 1 0,-3-2-1,-2 0 1,0-2 5,3 4-6,0 2 9,4 0 11,-3 0-10,1 6-9,-3 2 1,-2-1-1,4 0 1,-3 3 4,6-2 13,2-3 28,5 0-10,2-2 1,3-1 1,2-2 0,-1 1-15,1-1-17,-1 3-1,-3 1-6,-3 3 1,-8 3-1,2 0 0,-10 8 0,-2 0 1,-10 1-1,-4 3 51,5-5-6,5-1 9,11-8-22,4 0-23,5 0-3,2-4 1,4-1 14,2-3-7,0 3-13,-1-2-1,-2 5 1,-3 3-1,-4 8 1,-1 2-1,1 0 0,-5 1 0,5 4 0,0-6 0,-1 1 0,2-3 1,1 4 5,1-3 3,-5 7 5,0 4 1,-2 3 0,-6 2-3,6 1-11,0-5 0,3 0 0,3-2 5,1-1-5,2-4-1,1-3 1,-2-4 1,5 6 11,0-8-2,1 5 2,-2 4 1,0-1-5,-5 5-2,-1 5 1,-3 6 1,-3 4 0,0 1-8,1 1 7,1 0-8,-2-3 1,6-7 0,0-2 1,3-5 4,3-5-5,2 1 5,1 5 0,-3-1 5,2 4 1,-3 4 3,-1 3-8,-3 3 10,-1 1-8,-2 0 9,2-4 3,1-5-11,2-3 2,1-4-4,1-5 4,2 2-3,3 1 1,0-1 4,0 7 1,0 1-9,0 4 3,-2 6 9,-2 2-6,2 1-11,0 2 5,-2-1-5,3 2-1,1 1 2,1 4-2,3-2 1,0 0-1,2-2 0,2 4 1,-2-2 1,-4 2-1,2-5 1,-2 6-1,0-7 5,4 2-6,-3-3 0,1 1 0,3-3 0,2 1 0,0 1 9,1-7-7,1-1-1,3-5 8,1-2-7,-2-3-1,3-1 0,0-5 5,0 2-5,0-6-1,4 5 1,2-2 7,-1-3-7,1 6 0,2-7 8,3 2 2,3-2-10,-1 1 0,1-1 1,4 4-1,0-3 1,1 3-1,-1-3 0,-2-2 5,0-4-6,0 2 0,-2-5 1,5-4-1,0 3 1,-1-3-1,1 1 0,-3-3 1,1 6-1,-3-5-1,0 3 1,0-2 0,1 1 0,2-2 0,3 0-1,0 0 1,0 0 0,5-4 0,-3-2 0,2-4 1,7 0-1,-1-6 1,6 1 0,-6-1 0,-1 2 0,-9 2 0,-6 0 0,-2 5-1,-5 1 1,-3 0-1,6-2 0,0-2 0,11-6 0,12-7 1,8 2 4,0-9-4,0 4-1,-2 2 0,-9 3 2,-6 2-2,-13 5 1,-3 2-1,-9 0 1,-2 3-1,1-2 0,0 0 1,8-8-1,5-4 0,4-2 0,0-1 0,-2-1 6,-3 5-5,-2 2-1,-7 1 1,-4 4 1,1-2 7,-5 1-8,2-1 10,0-8-1,7-3 2,-2-4-12,8-2 0,-5 0 1,-1 3-1,-3 3 2,-4 8 4,-5 1 3,-3 1 10,-3-1 2,0-2 14,-1-5-19,-1 0-8,4-8-8,-1-1 0,7 1-1,-2-1 0,1 1 0,1 2 0,-2 2-1,-1 2 2,1 5 2,-3-2 4,-2-1-5,-2 0 7,-2-7-8,-3 3 1,1-7 5,-1-2 0,-2 0-5,0-3 7,0-1-8,-2 0 0,4 4 0,-1-1 0,2 3 0,0 6 0,-2-4 0,0 3 1,1 1-1,-3-4 0,3-1 0,-3 1 1,1-5-1,-5-3 1,4-3-1,3-1 0,-4-3 0,2 3 1,2 4-1,2 2 1,-2 1 0,-4 3-1,1 1 0,-5 0 1,1 0 0,1-5-1,-6 5 1,3-3-1,-5 6 0,5 4 0,-2-2 0,-1 7 0,4-4 0,1 4 0,-3-1 0,-1 3 1,1-5-1,0-3 1,-1-5-1,-3-2-1,2-5 1,-1-5 0,3 6 0,-1 4-1,4 4 0,-2 7 0,3 4 0,-2 4 1,1 1 0,0 0 0,-2 3 1,-1-6-1,0 2 0,0-1 2,4 1-2,-2-4 0,0 1 0,2-1 0,-1 1 1,1 1-1,0 4 0,3 0 0,-2 2 0,-2 3 0,1-1 0,-2-2-1,-3 1 1,0-2-1,2-2 1,-1 7 0,4-1-1,1-4 0,-4 4 0,0-1 0,1-2 1,-3 2-2,4 3 1,1 1-7,-3 2 7,4-2-1,-1 6 1,-1-6 0,4 5 0,-1 0 1,-2-1-1,-2 0 1,0 0 0,2 2 0,-6 0 0,1 2 0,-4 0-2,2 1 1,-2 0 0,3 4 0,3-3 0,-3 3 0,8-2 0,0-1 0,4-2 0,4 1 1,1-3-1,1 0 1,-5 0 0,1 0 1,-7 0-1,1 1 1,-2-1-1,-4 2 1,5 0-1,-1-2 0,-1 1 0,5 2 0,2-3 1,1 0-1,1 0-1,1-3 1,0 3 1,2 0 0,-5-1 1,0-1-2,-3-1 0,-5-2-1,-5 1 0,1-1-7,-1-2 7,7 3-8,3 1 9,1 3-1,6 0 0,-3 0 1,4 0 0,-4 0-1,2-4 0,-2 4 1,-5-2 0,-2 2-1,-4-1 1,-1 1-1,0 1 1,1-1-1,-1 6-1,1-3 1,2 1 0,5 1-7,1-1 8,4-2-1,-2-1 1,4 2 0,1-3 0,0 0 0,-3 1 0,-2 4 0,-1 0-1,-6 3-1,2 3 1,2-4-1,0-2-4,5 3-1,-1-3-8,2-2 3,3-3-3,-2 2 3,2-2 11,0 0 1,0 0 0,0-2 1,0 2 0,0 0-1,0 0-6,0 0-45,2 2-134,-2-2-124,2 4 32,5 41-332</inkml:trace>
  <inkml:trace contextRef="#ctx0" brushRef="#br1" timeOffset="141651.102">6248 6257 544,'0'-2'323,"0"2"-188,1-5-90,-1 0-6,2-1-9,1-1 6,-2 0-12,1 1 16,-2 5 74,-2-1 24,1 4-27,-1-2-37,1 1-32,1-1-18,0 0-12,0-1-11,0 1 8,0-2-1,0-2-8,-2-2-13,-1-1 4,0 0 0,0 3 8,0 2-1,-1 2-4,-1 0 5,2 0 0,0 0 1,0 0 0,3 0 12,0 0 7,0-2 16,3 2 22,-3-1 13,2-5-2,-4 3-22,2 2-17,0-3-14,0 2-14,2 2 0,-1-2-1,6-2-6,4-7 5,5-4 1,6-8 0,1-6 1,3-3-1,-3-3 1,3-6 1,-1-4-1,-1-1 0,-1-1 5,-4 5 18,2 0 2,-4-3-4,3 4-1,-3 2-4,2-4-2,-1 8-5,-2 1-8,2 4-1,-7 5 5,-2 5 0,-2 4-4,-2 3 4,-1 2 0,-1-4 0,2 2-5,0-7 0,0 6 0,1-5 0,1-1 1,3-1-2,-3-1 0,2 0 1,-2 6-1,4-5 0,5-3 0,3-10 0,9-6-1,2-1 1,-4 4 0,-2 10-1,-9 9 1,-9 8 0,-2 2 1,-1 4 1,-1-1 5,-2 5-5,-2-3 5,2 0 8,-3 3 0,2-4-4,-2 4-6,3 0-5,0 0 0,0 0-1,0 0 0,0 0 0,-2 0-1,2 1 1,-1 2 1,-6-2-1,0 1-1,-6 6-4,-2-2 5,0 3 0,-4 1 0,-1 2 1,-5 2-1,1 1 0,-3-2 1,4-2 0,3 3-1,2-3 1,3 0-2,4-6-13,3 4-9,3-6-21,4-1-16,-1 0-17,5-2-98,5 0-89,8-4 104,10-4 17,8-5-52,6 0-23,-3-6 28,-4 4 64,-3-1 89,-5 0 38,-5 3 68,-7 2 80,-5 4 46,-6 5 40,0 2-17,-2 0-35,0 0-58,0 2-62,2-2-62,1 7-12,4 7 12,1 4 0,-1 6 12,0 5-1,-1 1-2,-3 2 0,-1 2 0,-5 0 4,-2 1-13,-5 1-55,1 2-148,-25 48-399</inkml:trace>
  <inkml:trace contextRef="#ctx0" brushRef="#br1" timeOffset="143722.2205">4860 3412 812,'-6'-6'307,"-1"2"-122,-5-3-67,-4 2-14,8 1-22,1 3-11,0-2-25,7 3-11,-3-2-11,3 2 3,0 0-5,3 0 4,-6 0 14,2 0 20,-2 0 6,0 0-15,-1 0-24,0-1-6,-1 1 2,0-3-4,-1 2-1,2-1-6,-4 0 2,4 0-8,1 0-6,0 2 2,3-3-1,0 3 1,0 0-1,-3 0-1,3 0 1,-2 0 5,1 0 2,-2 0-2,0 0 1,-1 0 2,-1 0 3,1 0-3,0-1 2,0 1-4,-1-3 1,2 0-2,-2-1 1,2 2 2,0 0-1,0 0-1,-1-2-5,2 2-1,0 2-1,2-2-1,0 2-35,0 2-66,4-2-78,4 2-135,7 0 96,3 2-1,4-4-2,-2 0 55,-2 0 104,-8 0 48,-4 0 15,-2 0 22,-6 1 172,0-1 47,0 1-44,-1-1-44,2 0-27,-2-1-30,3 1-17,-3-1-20,2 1-4,-2-2-13,3 0-6,-4 0-7,2 2-10,0 0-2,0-2-8,-3 2-8,2-2 7,-2 2-2,0 0-5,0 0 6,0 0 4,3-2-2,-6 2 4,2 2 1,-3-2-5,-1 0-3,-5 2-5,0-2 1,0 4 4,-2-4-5,-3 4 5,4-3-5,-2 0 5,-1 1 0,-3 2-5,3-1 7,-4-3-2,5 4 3,-4-4 3,2 3-5,-4-3-5,0 2 4,0-2 0,1 0 0,5 0-6,0 0 1,0 0-1,-2 0 1,4 0 0,2 2 0,0-2 0,-4 4-1,-1 1 0,-2 1 0,-4 3-1,-3 2 1,2-1-1,2-1 1,4 1 0,0-5 0,8-2 1,-3 1 0,1 0 0,0 2-1,-2-2 1,2 0-1,-2 0 0,-3 0 1,1-1 0,-5 1 0,2 0 0,1 0-1,1-2 0,3 0 0,4 1 6,4-6-5,5 1 5,1 2-4,4-2-1,-1 0 0,1 2 0,-1-2-1,1 2-1,0-2 0,4-6-10,4-2 1,9-15 4,7-5 5,6-4-1,2-4-7,6-7-1,1-6-4,1-4 7,-1-1-1,0 4 7,-7 4 0,-2 6-1,-5 9 2,-9 9-1,-4 7 1,-7 9-1,-4 4 0,0 4-10,-3 0-19,1 0-15,1 0-4,2-4 10,2 4-8,1-2-32,-4 2-47,0 2-54,-3-2-83,-3 7-246,-47 45 162</inkml:trace>
  <inkml:trace contextRef="#ctx0" brushRef="#br1" timeOffset="144000.2364">3849 3443 614,'-3'4'221,"1"-4"-131,0 3 13,0-3 77,2 0 9,2 0-66,-2 0-64,1 3-46,2 10-11,3 7 22,3 6 15,2 9-11,2 2-10,4 0-1,1-3-4,6 0-2,-3-5-10,0-10 6,0 1 1,0-10-1,-6-1 7,1-6-14,-2-8-6,0-3-89,-4-5-128,-12-55-574</inkml:trace>
  <inkml:trace contextRef="#ctx0" brushRef="#br1" timeOffset="145099.2992">4813 3437 660,'-3'-8'184,"0"-1"-86,0-6-43,2 0-20,-1 4 7,2 5 24,0 4-20,-2 2-22,0 4 3,2 6-15,-3 7 21,2 5 20,1 5-4,0 1-7,1-5-13,2-9-17,3-3-11,-2-5 7,2-6-7,0-2 19,8-4 14,-5-7-4,3-3-7,-3-6-13,-1-5 2,-6 4-6,-3 4 5,-2 2 11,-5 8 97,-3 3-16,-3 4-46,-3 4-16,-1 0-16,0 3-10,3 3-7,6-5-8,1 4 0,7 1-8,2 2-74,3 11-121,7 7-155,27 50-488</inkml:trace>
  <inkml:trace contextRef="#ctx0" brushRef="#br1" timeOffset="146367.3718">5151 4965 506,'-2'0'178,"0"-2"-76,-1 0 41,2 2 25,1-2-66,1 0-102,2 2-123,0 0-331,3 6-66</inkml:trace>
  <inkml:trace contextRef="#ctx0" brushRef="#br1" timeOffset="147042.4104">5136 5044 616,'0'-3'265,"0"2"-41,0-3-19,-1 2-2,1 1-13,1 1-50,-2 0-65,1 1-41,0 1-19,-2-2-15,2 1-7,2 3-11,1 5 0,3 0-3,3 5-3,9 2-14,-2 1 8,6 2 8,2-4 5,3 4 7,1-7 4,7 3 5,4-3 1,3 2-1,0-5-14,-3 4 3,-4 2 3,-4 3 8,-5-1-1,0 4 1,1-2-5,-3 2 5,2 1 1,-1 0 0,5 1-1,-1 4 1,3-1-1,2 4 1,5 3 0,-2-4 0,-3-1 0,-4-1-1,-6-7 0,-3 1 1,-2-4 0,2 2-1,-2 0 1,0 1 0,0-4 0,0 3 1,2-1-1,-1 1 1,2 3-1,-1-5 1,-3 4-1,-2-2 0,0-3 0,-5-3 1,-2 3 5,1-1 1,-2-1-1,2 4-4,0-3-1,4 4 0,1 0 1,2 3-1,-3-1-1,3-4 1,-7 1 0,-3-8 0,-2-6 1,-3-2 5,-4-2 17,0-6 56,-3-5-31,-4-13-49,-5-4-51,-5-13-190,-45-66-458</inkml:trace>
  <inkml:trace contextRef="#ctx0" brushRef="#br1" timeOffset="148151.4738">6274 6028 586,'-1'0'252,"-2"0"-115,1 0-20,-1 6 10,-3-3-46,1 6-31,0 2-23,2 7-12,3-3-8,2 1-1,2-4-4,1-5 8,4-1 1,-1-6 5,3-7 8,1-5-4,1-6-4,-2-7-2,-5-5-1,-3-1-2,-3-1 2,-4 6 68,-3 10 47,1 6 5,-4 8-59,3 2-53,0 4-20,-3 4-1,1 8-9,-1 7 0,2 0 0,4 1 7,2-5-7,4-8 2,2-4 1,4-7-32,6 0-2,3 0 16,5-8 12,-2-2 3,-2-1 3,-5 2 6,-8 2 6,-4-3 14,-6 4 52,-3-1-3,-4 1-29,-3 3-19,-2 2-9,1 2-10,6 2-1,4-2-1,3-1 0,3 0-8,1-1-163,5 1-305,12-13-163</inkml:trace>
  <inkml:trace contextRef="#ctx0" brushRef="#br1" timeOffset="149534.5529">4839 3565 226,'-3'0'252,"3"0"-139,-3 0-28,3-2-10,2 2-12,-1-2-13,0 0 2,3 0-26,-2-4-25,2 2 5,-1 4-5,0-4-1,-3 4-6,0 4-6,0-4-6,0 4-6,0 2 24,0-2 9,1-2 1,-1 0-2,0-2-2,0-2 16,3 2 46,-3 0 20,0-2-29,0 4-40,0 0-19,0 2 0,0 6 39,2 3 32,-1 5-28,0 6 2,-1 1-10,0 0 1,2 1-14,-2 4-8,2 4-5,0 4 1,2 3-4,-2 2 3,2 7-8,-1 0 7,1 1 2,-1 0-2,0-9-7,-2 0 9,1 0 10,0-5 11,-2-3-7,1 0-10,0 0-8,-1 1 0,2 1-5,0 0 5,-2-2-5,0-1 0,1-3 1,-1 1-1,0-5 0,0 0-1,0-3 1,0-2 5,0-3-6,0 4 0,0-6 0,2 3 1,-1-2-1,1 2 0,1-3 1,-2 2 0,2-4 0,-2 2 0,-1-6 1,0 2-1,0-5 0,0 1 0,0 0 5,-1-3-5,1 4 1,-3-6 4,3 1-5,0 0 1,-1-3-1,1-1 1,0 0-1,1 0 7,-1 0-1,0 0 5,0 0-1,0-1 1,0 1 4,3-4 2,-3-2-3,1-9-15,2-7-70,3-3-95,17-62-343</inkml:trace>
  <inkml:trace contextRef="#ctx0" brushRef="#br1" timeOffset="150142.5877">4996 4922 742,'-1'0'201,"1"0"-87,0 3-21,0-3-18,1 0-23,1 3-31,-2-3-19,4 1-1,2 3 6,0-2-5,0 2 4,-2-3 3,-1-1 0,1 0 21,-3-1 43,-1-2 10,0 0 1,0-2-29,-1-5-20,1-2-19,0-3-8,-3-3-7,2 5 5,-2-1-5,1 8-1,2 2 0,-1 4-1,1 3-5,-3-2 0,-1 5 5,-2 5-1,-4-1 2,4-1 1,2-1 1,0-4 5,4-1-6,0-3 0,2-3 0,-2 3 0,2-2-1,0 0-19,4-2-2,0-2 13,-4 2 8,3 1 0,-2 1 0,-6-2-43,2 0-195,-25-17-854</inkml:trace>
  <inkml:trace contextRef="#ctx0" brushRef="#br1" timeOffset="156403.9458">9509 4080 201,'0'-6'878,"0"3"-561,0-3-35,-1 2-30,1 4-92,0 0-83,-1 4-50,1 0 10,0 1-23,0 12-13,-3 21-1,2 19 12,-5 22 0,-8 60-3,-15 17 1,-4 9-8,24-114 4,-1-13-5,1-6 6,-5 34-7,4-17 1,7-12-1,6-6 0,3-9-1,7-6 0,11-2 1,7-5 1,4-3 7,4-6 5,4-1 5,-3-5 2,2-2-1,-2-3-1,0 1-3,-4 1-4,-3-2-1,1 4-4,-2 2-4,-5-2-1,-4 0 1,-14 5-1,-1 2-1,-5 0 1,0 0-1,-3-2 6,-3 2-4,2 0 5,-1-2-7,-2 2-16,0-2-56,-2 0-81,3-2-364,9-20-563</inkml:trace>
  <inkml:trace contextRef="#ctx0" brushRef="#br1" timeOffset="156787.9678">10520 4215 1241,'-1'-3'249,"-2"1"-65,2-2-56,1 4 16,1 0-47,-1 2-60,3 2-37,0 2-21,3 5 12,-1 3 9,4 8 0,-2-6 1,-3 5 6,-1-8 2,-1 0 0,-2-8-3,0-2 5,0-3 1,0 0 0,0-2 1,0 1-2,0 1-1,0-2-1,-2 2-9,2 0-4,0-2-20,-1 2-26,1 0-23,0 0-76,1 0-59,-1-1 4,2-5-89,1-2-41,0-32-347</inkml:trace>
  <inkml:trace contextRef="#ctx0" brushRef="#br1" timeOffset="157102.9858">10533 4053 1013,'-3'-3'335,"1"0"-119,-2 1-2,2 2-28,2 0-81,0 1-64,0 4-41,0 9-12,0 11 6,-2 16 5,4 14 0,-2 6 1,2 7 0,-2 6 1,-2-3 0,-5 3 0,-1-2 11,-4-3-11,2-9-1,3-13-43,1-11-126,5-14-136,2-15-237,15-48 24</inkml:trace>
  <inkml:trace contextRef="#ctx0" brushRef="#br1" timeOffset="157292.9967">10536 4541 926,'0'-10'509,"1"7"-266,4-7-19,-1-3-55,6 4-55,6-5-37,9-4-40,5 1-19,4 0-9,2 5-8,-3 0-1,4 8-1,-6 6-23,-3 9-62,-9 8-47,-12 14-136,-17 18-91,-97 104-424</inkml:trace>
  <inkml:trace contextRef="#ctx0" brushRef="#br1" timeOffset="157531.0103">10060 5090 1232,'-4'-4'333,"0"3"-69,0-7-68,8 7-91,7-5-51,14 0-42,13-1-12,11 0 1,7-3 0,3 4 10,-4 1 2,0 1-1,-3 0-1,2 2-5,-4 2-5,-3 2 1,-3-2-2,-5 1-5,2 2-43,2-6-78,2-1-195,79-26-276</inkml:trace>
  <inkml:trace contextRef="#ctx0" brushRef="#br1" timeOffset="157729.0216">11465 4270 141,'0'-5'1535,"-1"3"-1246,1-4-163,0 6-7,1 0-26,-1 2-51,0 0-42,3 2-15,4 5-8,1 9-23,3 12-80,0 12-342,-12 84-470</inkml:trace>
  <inkml:trace contextRef="#ctx0" brushRef="#br1" timeOffset="157898.0313">11397 5033 628,'3'0'1278,"-3"1"-1128,3 1-108,0-2 6,2 4-11,1 1-25,8 7-1,2 1 0,5 2-11,5 0-46,0 6-110,-5 41-753</inkml:trace>
  <inkml:trace contextRef="#ctx0" brushRef="#br1" timeOffset="158703.0773">12800 2969 1346,'-1'4'198,"2"4"-178,-1 21-19,0 16 20,0 19 75,-1 13 0,-3 9-33,-1 7-31,-1-2-10,-2 4-5,-1-9-5,-1-4-2,3-16-10,1-12-6,1-13-123,0-5-94,10 24-315</inkml:trace>
  <inkml:trace contextRef="#ctx0" brushRef="#br1" timeOffset="158951.0915">13281 3004 1580,'0'-2'333,"-2"2"-187,2 0-116,0 4-30,0 17-17,0 18 17,-3 29 18,0 22-1,0 13-16,-7 62 14,-7 2-6,10-124-3,1-2 0,-3 42-6,2-15-46,1-13-108,-2-15-145,-10-13-282</inkml:trace>
  <inkml:trace contextRef="#ctx0" brushRef="#br1" timeOffset="159163.1036">12792 3375 1337,'-13'-4'318,"9"2"-120,-8-3-45,11 4-107,9 1-46,12 4 0,13 0 11,23 1 13,8-1-9,7 1-15,-10-4-3,-8 3-38,-11 0-74,-17 0-94,-11 0-67,-39-15-237</inkml:trace>
  <inkml:trace contextRef="#ctx0" brushRef="#br1" timeOffset="159709.1349">12468 2720 1643,'0'-5'251,"3"-1"-152,5-12-65,9 6-26,20-10-8,15 5-1,61-12-8,30 20 7,-4 19-4,-51 0 5,2-1-1,-48-3 2,-6 0 0,1 0 1,35 2 0,-6 6 1,-7-6-1,-9-2 5,-13-5-5,-12 1 0,-9-2 0,-11 0 5,-8 0 6,1 0 38,-11-6 14,-7-5-44,-13-9-19,-11-4 0,-4-3 0,2 1-1,6-3-6,4 3 4,11 3 1,5 9 1,11 3 0,5 10-1,7 1-13,7 1-25,10 10 0,12-1 32,15 3 5,9 5 2,-6 0-1,-6-2 1,-9 6 0,-8-1 0,-8 1 0,-7 5 1,-6 3 6,-6 3 10,-6 12-8,-3 6-9,-6 2-17,2 10-77,0 5-175,-19 119-266</inkml:trace>
  <inkml:trace contextRef="#ctx0" brushRef="#br1" timeOffset="159927.1473">14185 3339 1697,'0'0'290,"3"0"-185,-2 0-29,4-4-20,8-4-34,17-3-14,21-7-8,58-14-2,-66 19-41,40-6-43,-8 0-125,-8 0-258,30-47-389</inkml:trace>
  <inkml:trace contextRef="#ctx0" brushRef="#br1" timeOffset="160241.1653">14432 2843 1473,'3'0'204,"-2"4"-204,3 2 0,5 15 0,6 14 21,1 15 27,1 18-28,-10 9-5,-8 9 0,-11 3-5,-12-1-10,-5-8-38,1-11 17,4-15 7,8-18 8,11-13-1,1-9 1,6 2-6,8-5 4,2-1 8,12-1 1,2-6 17,4-5 21,3-4 6,3-8-14,4-3-14,1-5-6,3-7-11,-2-3-137,49-72-316</inkml:trace>
  <inkml:trace contextRef="#ctx0" brushRef="#br1" timeOffset="160859.2006">14830 3008 1367,'7'-13'226,"2"-4"-109,12-11 35,13-1-44,16-1-50,7 4-25,11 4-15,-9 6-9,-9 5-3,-10 9 2,-10 2-2,-11 4 0,-8-1-6,-6 3 2,-5-4 4,0 3-6,2-4 1,-2 0 0,0 3 0,1-1 1,-1-3-1,0 0 0,0 0 6,-1-3-7,1 3 0,-2-1-21,2 1-27,-2 0-32,-1 4-1,-5 0 30,2 0 24,0 4 15,0-4 12,3-1 0,2-3 10,1 0 25,0 0-8,0-1-15,1 1-6,-1 0 1,0 1-2,0-1-5,0 3-15,-1-2-1,1 8 5,-2-3 10,2 11 1,-1-4-1,1 8 0,-2 9 1,1 12 0,-4 16 0,-2 16 0,-3 8 0,0-6 0,3-7 0,-1-12 1,-1-2 0,5-3 9,-2-9-4,1-2-5,-3 1 0,-3-1 5,-4 1 3,-3 3-1,-1-11-7,4-10-1,3-10-19,-1-11 12,4-10-95,0-12-201,-12-89-308</inkml:trace>
  <inkml:trace contextRef="#ctx0" brushRef="#br1" timeOffset="161054.2118">15049 2843 1283,'1'0'214,"-1"0"-124,2 0-57,-2 8-33,0 17 9,-3 17 14,-4 18 7,-7 21-11,-7 9-1,-6 1-18,-3-6-15,-4-8-165,4-13-177,-22 27-563</inkml:trace>
  <inkml:trace contextRef="#ctx0" brushRef="#br1" timeOffset="161667.2469">15817 2667 1507,'3'-3'319,"-3"3"-173,0-1-19,-2 2-10,-1 2-64,-2 3-53,-6 11-16,-6 13 15,-5 15-24,-1 8-65,6-2-41,7-8-61,10-8 48,4-8 72,5-6 38,-1-12 21,5-1 13,-3-6 25,1-4 1,1 4-13,1-2-5,-5 10-8,-5 0-39,-8 13-26,-11 10 38,-5 12 9,-7 6-15,2-6 5,1-1 20,10-17 8,5-10 1,7-11 1,7-2 4,11-4 22,6 2 28,7-2-22,9 4-19,1 2-7,-5 2-8,-5 0 0,-9 8-2,-10-1 2,-9 6 33,-13 5 15,-12 5-9,-17 9-12,-12 7-27,-13 9-44,6-1 23,4 5 11,11-10-4,17-6 1,16-17-2,7-15 1,8-5 14,7-8 20,4-5 71,6 2 26,7-9 17,4-2-41,4-5-48,3 0-27,5-5-9,5-2-9,3-6-9,4 0-93,-5 0-163,66-61-259</inkml:trace>
  <inkml:trace contextRef="#ctx0" brushRef="#br1" timeOffset="161863.2581">16131 3064 1533,'0'-4'262,"2"1"-124,0-4-4,2-6-28,7 1-64,11-3-35,10-3-7,11 2-15,9 4-49,-3 5-58,-2 3-86,-5 6-49,-15 6-73,-11 7-52,-58 58 40</inkml:trace>
  <inkml:trace contextRef="#ctx0" brushRef="#br1" timeOffset="162044.2684">16009 3373 520,'2'3'165,"3"3"-65,5 2 98,11 4 98,6-5-74,9-1-26,8-3-35,3 0-71,4-3-48,-1-3-20,1-6-5,-2-9-5,-4 0-12,-6-10-47,-5-2-153,-15-12-175,-7-106-521</inkml:trace>
  <inkml:trace contextRef="#ctx0" brushRef="#br1" timeOffset="162253.2804">16166 2676 856,'-5'14'109,"4"5"-109,-2 15 0,3 14 18,4 14 89,3 20-5,3 78 1,-7 37 52,-7-25-68,4-71-48,3-64-17,4-2-5,0-5-17,12 33-41,6-11-106,9-9-130,89-15-178</inkml:trace>
  <inkml:trace contextRef="#ctx0" brushRef="#br1" timeOffset="162451.2917">16506 3502 1148,'-12'-4'264,"-2"8"-177,-19 3-63,-5 15-5,-5 10 37,-2 7 7,2 2-29,3 6-20,7-7-2,11-10-5,10-14-6,6-11-1,6-7-20,1-10-55,5-5-438,20-86-428</inkml:trace>
  <inkml:trace contextRef="#ctx0" brushRef="#br1" timeOffset="162622.3015">16626 2451 1666,'0'0'199,"0"0"-163,0 2-36,0-2-31,2 2-94,0 3-119,6 5 4,9 16-357</inkml:trace>
  <inkml:trace contextRef="#ctx0" brushRef="#br1" timeOffset="163815.3697">12210 2757 1311,'-5'0'363,"3"-3"-270,-2 0-93,2 9-15,0 7-12,0 19-2,-2 17 19,2 31 9,-8 77 1,-7 30 6,-10-23-5,7-53-1,0 2 1,-1 6 1,2-1 4,8 2-6,11-5-28,2-70-51,4 3-13,3-3 2,9 42 15,6-2 23,5-11 10,4-11 28,-1-11 13,-7-13 1,-5-10 19,-6-11 29,-4 3-18,-6 3-15,-1 13-7,-4 12-1,-9 25 20,-16 68 47,-13 35-20,4 4-23,15-62-10,7-8 20,13-6-17,6 10-17,11-10-6,11-1 0,4 7 0,-5-11 0,-17-54-1,-1-2 1,-3-7 0,6 43-1,-6-12 11,-12 0-4,-4-14-7,-1-5-24,2-13-205,0 3-454</inkml:trace>
  <inkml:trace contextRef="#ctx0" brushRef="#br1" timeOffset="164415.404">12869 5424 1197,'0'0'244,"0"0"-176,0 1-68,1 8 7,3 1-5,-1 13 58,1 8-2,-2 14 11,2 3-13,-4 5 1,-1 5-12,-2 3-12,-1 1-15,-2 2-2,-3 0-4,2-5-3,3-4 0,0-6-9,4-4-35,1-6-89,4-7-52,4-13-65,6-9-86,36-61 27</inkml:trace>
  <inkml:trace contextRef="#ctx0" brushRef="#br1" timeOffset="164694.42">13282 5240 681,'12'-18'511,"-6"11"-336,6-10-65,-9 14 29,-5 6 13,0 11-89,-4 19-21,-2 14 21,-6 21-8,4 11-19,1 2-6,2 4 8,5-5-14,2-2-14,2-6-4,5 1 2,-1-10-7,3-6 5,-3-10-6,6-10-13,-6-12-44,0-9-80,-4-2-137,-6-5-229,-48-16-512</inkml:trace>
  <inkml:trace contextRef="#ctx0" brushRef="#br1" timeOffset="164889.4312">12924 5926 836,'-1'-4'919,"1"-3"-683,1-10-116,5 5-35,5-7-34,8 1-13,3-1-20,6 4-18,4 0 0,1 7 0,4 6-38,-1 4-61,3 6-180,56 17-416</inkml:trace>
  <inkml:trace contextRef="#ctx0" brushRef="#br1" timeOffset="165219.45">13898 5632 1591,'2'-1'352,"1"-1"-220,6-2-75,6-6-46,7 5-10,13-3 0,6 4 1,5 4-1,1 2 5,1 3-5,-4-4-1,1 1-34,-3-5-97,-1-4-200,31-51-501</inkml:trace>
  <inkml:trace contextRef="#ctx0" brushRef="#br1" timeOffset="165438.4626">14185 5316 1472,'-4'3'276,"-1"-2"-189,-1 7-77,2 13 2,-1 13 41,3 18 32,0 13-41,-5 12-17,-4 7-8,-7 6-8,-9-2-2,-5 4-8,-3 1-1,1-11-85,2-11-170,11-16-197,-7 13-236</inkml:trace>
  <inkml:trace contextRef="#ctx0" brushRef="#br1" timeOffset="165612.4725">14170 5834 546,'6'-4'787,"3"4"-674,10 1-89,1 15 67,-2 4 47,0 9-4,-1 6-53,0 4-39,2-3-20,1 1-7,6-4-15,4-4-15,4-3-136,77 29-346</inkml:trace>
  <inkml:trace contextRef="#ctx0" brushRef="#br1" timeOffset="166097.5003">14888 5096 1738,'0'-1'193,"0"1"-193,0 1-49,3 11-10,1 20 59,2 18 14,5 17 14,-3 17-8,0 3 4,-5 5 12,-3 0 7,0 0-7,-4-1-13,-1-3-2,-2 0-6,1 6-6,-2-8-8,4-5 5,0-17-5,2-26 0,2-15 1,0-17 4,0-6 10,-3-8 10,0-16-22,-2-16-4,1-23-69,-1-26-124,1-67-276,1 103 103,-6-46 157,-2 23 148,-6 19 61,-5 20 196,-3 16 41,-3 13-28,-3 11-20,1 9-53,-3 15-40,0 11-34,2 9-13,2 2-23,6 6-16,6 1-10,5-4-9,12-11-91,10-12-73,9-13-40,13-13-36,113-62-309</inkml:trace>
  <inkml:trace contextRef="#ctx0" brushRef="#br1" timeOffset="166251.5091">15149 5785 922,'12'-2'378,"-6"2"-115,10-2-37,-8 7-49,0 9-55,-3 5-32,-1 9-35,2 6-25,0 7-16,1-3-14,6 4-23,-1-1-85,4-8-168,30 20-427</inkml:trace>
  <inkml:trace contextRef="#ctx0" brushRef="#br1" timeOffset="166472.5217">15374 5415 1333,'2'0'219,"4"-3"-112,7 3 97,11-4-54,9 1-63,7-1-42,12-3-29,4 2-5,9-5-11,4 0-8,5-6-80,1 0-209,87-41-328</inkml:trace>
  <inkml:trace contextRef="#ctx0" brushRef="#br1" timeOffset="166743.5372">15658 5167 1162,'0'4'139,"3"2"-139,-1 7 9,4 15-9,5 7 90,6 24 48,2 13 15,-4 18 33,4 58-49,-25 9-55,-14-2-38,13-106-23,1-8-6,2-5-9,-4 33-6,4-14-13,1-14-68,1-16-123,2-16-31,2-28-31,1-22-324,3-27 350,16-180 23</inkml:trace>
  <inkml:trace contextRef="#ctx0" brushRef="#br1" timeOffset="166886.5454">15717 5680 639,'-3'-13'469,"0"9"-182,-3-14 4,2 17-105,-4 4-114,-5 17-54,-9 11 12,-4 15 24,-2 8-14,2 5-22,3-8-12,6-2-6,4-14-41,10-8-149,10-17-158,61-41-247</inkml:trace>
  <inkml:trace contextRef="#ctx0" brushRef="#br1" timeOffset="167045.5545">15996 5677 1232,'15'-4'313,"-3"-2"-184,12 2-57,0 14-40,-2 7 26,-5 11 1,-2 4-19,1 3-10,-7-1-16,-2-6-14,-4-8-39,-2-4-7,-1-10-157,-1-32-155</inkml:trace>
  <inkml:trace contextRef="#ctx0" brushRef="#br1" timeOffset="167952.6064">16213 5376 607,'0'3'1183,"1"-3"-1031,-1 4-110,3-1 4,0 13-11,1 19-1,2 22 22,2 22-13,-3 66-22,-10 8-7,-4 17-8,6-122-6,1-8 0,4-13-29,-2 29-13,3-24-31,0-19-50,1-19-18,3-16 52,3-27-139,-1-19-54,4-28 12,1-69 90,-2-33 128,2-16 52,-6 80 54,6 18 99,-3 72 36,0 7-18,3 14-63,16-28-54,0 25-9,-3 16 4,0 18 13,-3 14 31,-2 13 27,-1 14-12,-6 10-6,-4 14-47,-4 5-1,-4 5-22,-3 7-14,-3-1-6,-1 3-3,-1-1-3,-2-1-6,-1-13 0,2-9-19,-4-17-9,2-13-1,0-13-2,-6-6-17,-8-7-231,1-6 153,-6-12-168,1-16 7,1-17 166,-1-13 59,6-11 62,0-4 104,14 2 91,8 7-14,7 2-5,10 7-1,4 9-32,2 9-58,5 3-22,-5 12-34,2 2-20,-6 11-9,-6 10-6,-5 15-57,-10 10-11,-10 18-26,-13 13-70,-10 2-49,-3 1-34,-3-11 100,6-13 108,7-15 45,8-11 91,8-11 92,7-5 13,5-2-58,6-4-138,6 0-79,5 2-103,-2 7-1,-4 8 12,-10 11 111,-8 12 60,-8 10 86,-9 9 70,-1 0 16,-4-2 5,4-6-22,9-15-23,7-15-65,13-5-41,9-6 7,8-4 18,15-7-9,11-6-23,5-12-19,1-5-21,2-11-72,1-11-118,-5-13-49,0-8-94,66-153-255</inkml:trace>
  <inkml:trace contextRef="#ctx0" brushRef="#br1" timeOffset="168394.6316">16951 5040 906,'-4'-12'791,"4"-2"-639,-3-5-101,1 9 18,4 5 21,-2 5-56,1 9-34,-1 8-10,-1 14 10,-5 21 18,-14 10-8,-3 11-1,-9 8-7,-4-6-1,7-8 2,8-14-3,7-18-36,8-20-73,12-12-71,8-10 67,12-17 80,16-14-31,13-15-20,5-9 13,-1-2 40,-3 4 25,-7 5 6,-8 12 39,-13 14 31,-12 7-17,-11 15-10,-12 13-43,-16 11-13,-8 20 4,-12 15-4,-6 18 2,0 2 2,13-3 9,11-14 0,15-14 9,11-13 30,8-11 30,8-1 58,5-12-5,7-7-58,4-6-33,5-9-31,2-5-68,0-7-119,1-3-133,66-71-327</inkml:trace>
  <inkml:trace contextRef="#ctx0" brushRef="#br1" timeOffset="168727.6507">17531 4915 1164,'2'-3'279,"-2"1"-171,0 0-59,2 2-49,-1 7-21,1 11 21,0 10 26,-6 11 10,-5 11-2,-13 4 8,-7 3-15,-5 3-13,-2-7-5,5-11-3,9-12-5,9-15-1,13-7-1,20-20-46,12-4 2,21-10-22,11-5-65,4 0 25,-2 4 64,-6 9 28,-11 2 14,-9 8 1,-17 7 12,-12 2 47,-9 5 4,-8 4 3,-12 8-23,-10 8-17,-10 10-26,-19 12-110,-131 98-425</inkml:trace>
  <inkml:trace contextRef="#ctx0" brushRef="#br1" timeOffset="168882.6596">17193 5706 1157,'3'-4'352,"2"-2"-199,-2-9 21,8 4-100,13 0-59,12-3-15,16 5 0,9-2-5,6 1-145,-1 0-125,68-22-295</inkml:trace>
  <inkml:trace contextRef="#ctx0" brushRef="#br1" timeOffset="169388.6885">17220 5476 1269,'0'0'181,"1"3"-155,1 2-25,8 9 43,-3 10 59,2 11-13,-1 3-27,-5 2 6,-6 1-22,-9 2-14,-10 1-11,-8 1-22,-3 0-40,0-3-94,2-9 13,10-11 40,10-11 49,9-5 27,7-12 5,10-2 9,12-4-8,11-7 13,8-3-7,8-1-5,0 3-1,-5 2 0,-13 9 1,-16 5-1,-15 4 73,-17 3 26,-18 12-73,-19 2-27,-57 34-24,-26 20-64,92-46-35,10 1-3,-20 15 58,23-11 40,22-17 28,20-9 7,12-10 136,9 2 47,4-9-2,0 0-50,4 0-60,3 0-41,7 2-20,1-1-17,3-1-14,2 1-61,-6 2-129,-12 0-108,9-7-241</inkml:trace>
  <inkml:trace contextRef="#ctx0" brushRef="#br1" timeOffset="169566.6987">17386 5961 826,'-8'0'367,"5"0"-110,-4 2-65,7 6-105,7 7-48,7 11 64,12 13-22,4 11-30,-2 0-22,8 5-13,-9-2-8,-6-6-2,-5-6-5,-12-4 5,-12-13-6,-8 0-46,-14-1-156,-99 22-374</inkml:trace>
  <inkml:trace contextRef="#ctx0" brushRef="#br1" timeOffset="169717.7073">17140 6353 1561,'8'-6'448,"3"0"-394,11-4 15,10 1 3,6-1-38,9 4-16,3 5-18,7-2-72,-4 0-204,42-20-746</inkml:trace>
  <inkml:trace contextRef="#ctx0" brushRef="#br1" timeOffset="181262.3676">3825 11763 1505,'-9'-8'259,"-2"-2"-179,-8-9-47,-5-1 24,2 1 13,-5-3 4,1 1-43,-3 3-4,0 1 24,-2 1-3,-3-1 0,-1 5-6,-2-1 3,3 6-12,9 2-6,0 2-18,6 2-8,3 2-1,2 2 0,5 0-2,3 1-5,-1 0-2,6 4-5,-4 0 4,1 7 1,2 7 1,-2 7 2,3 10 5,1 12 0,5 12 1,4 7-1,6 5 1,1 7-1,5 5 1,-3 1 0,-1 1 11,-1 5-4,-4 0 8,-3 3-1,0-2-7,0-9 5,-5-4 5,-2-6 1,4 1-8,-3 5 2,2-1-6,1-1-6,-4 0 2,0-1 7,2-8-8,-2-5-1,-2-6 2,-2-4 8,-3-8-4,2-3 8,-3-11-7,-2-6 5,5-11-3,-2-1-1,-1-2 5,-7 1 4,-2 0 5,-9 2 1,-4-5-7,-11 4-4,-9-3-11,-7-1 1,-7 0 7,-3-6-9,-3-9-19,-2-11-35,4-6-28,6-10-11,12-3-8,14-5-20,10-9-56,17-9-278,31-149-389</inkml:trace>
  <inkml:trace contextRef="#ctx0" brushRef="#br1" timeOffset="181747.3954">3011 12649 707,'-2'-1'812,"2"1"-662,-2-3-114,2 6-35,0-2-1,2 6 0,0 12 0,5 16 0,0 14 12,1 20 4,0 9 7,5 5 8,0-2-2,2-3 1,7-11-18,3-13-12,8-9 0,9-17 0,9-20 18,7-16 20,3-21 31,7-23-20,-4-16 4,2-18-14,-9-7 4,-9 1-29,-12 5 16,-17 10 13,-11 6 20,-16 10-21,-7-1 8,-9 4-5,-8 3 0,-6 4-9,-6 3-14,-3 5-10,-7 4-12,-2 11-1,8 11-1,1 10 2,9 17-8,-3 12-10,3 9-4,2 16-17,4 10-32,8 10-40,8 11-36,10 8-67,7 7-158,42 126-293</inkml:trace>
  <inkml:trace contextRef="#ctx0" brushRef="#br1" timeOffset="182349.4298">3949 13187 1290,'-5'-6'312,"2"2"-168,-6-9 27,5 8 7,1-2-53,3 7-59,0 0-41,0 3-19,3 1-6,-2-1-16,2 12-1,3 12 17,-3 17 7,-2 18 4,-2 11-4,-6-1-1,-2 1-4,4-8-1,2-14 0,3-14-1,2-8 0,4-10-6,1-4-7,2-1-4,3-6 11,3 0-1,2-5 5,1 3-5,1-6 6,-4-2 1,5-4 10,-4 1 14,0-1 11,-3 0-2,4-7-9,-7 6-11,2 1-4,2 0-7,-2 2-1,-1 1 1,1-2-1,-2 2 5,0 2-5,-2 1 0,-4-3 0,0 3-1,-2 3 1,4-3-1,-2 0 0,-3 0 6,-1 0-5,-1 0 8,1 0-7,-4 0 5,4 0-7,-2 0-24,-2 0-36,2 0-37,-4-3-47,-20-15-490</inkml:trace>
  <inkml:trace contextRef="#ctx0" brushRef="#br1" timeOffset="184497.5527">9262 6240 807,'0'-1'249,"1"-2"-92,-1 2-20,0 1 1,1-3-2,1 3-31,2 0-49,4-1-25,7-2 11,7-6 5,8 0-7,0-1-17,-2 2-16,-5 4-5,-4 4-2,-5 8 0,-1 8 0,-2 15 1,-3 10 8,-3 12 0,-4 10-1,-1 0-7,0 2 5,3-7 0,4 0-5,0-8-1,3-1 1,3-9-1,-4-5 9,1-7-9,1-9-22,-2-7-44,0-12-71,3-8-13,3-15-94,27-85-402</inkml:trace>
  <inkml:trace contextRef="#ctx0" brushRef="#br1" timeOffset="184709.5648">9715 6200 901,'-3'-5'359,"2"-2"-74,-1-1-53,-1 4-50,2 5-77,-5 5-54,-11 10-33,-8 16-17,-18 17-1,-14 15 2,-3 8 4,-2-2-6,4-3-1,5-4-48,9 0-142,-22 78-351</inkml:trace>
  <inkml:trace contextRef="#ctx0" brushRef="#br1" timeOffset="186421.6627">4678 12587 1048,'-4'-8'335,"-1"3"-91,-6-9-106,4 5-66,0 0-43,2 2-18,0 4-11,2 1-90,3 2-115,-3 12-347</inkml:trace>
  <inkml:trace contextRef="#ctx0" brushRef="#br1" timeOffset="187577.7289">4762 11925 1519,'0'0'271,"0"1"-250,-2 1-21,4 4-27,2 11 27,5 11 80,6 17 4,-2 18-8,-3 14-11,7 59-10,-8 27-20,-11 12-16,2-130-1,-2 0-12,0 3 3,-4 43-9,-2-9-4,8-9-61,4-14-14,0-21-28,2-15-70,3-13-73,6-22-56,30-90-337</inkml:trace>
  <inkml:trace contextRef="#ctx0" brushRef="#br1" timeOffset="187853.7446">5122 12087 1615,'1'0'305,"-1"0"-233,0 0-72,0 3-22,3 12 17,6 15 5,3 22 50,5 22-16,-2 16 2,-1 8-1,-4 1-13,-1-5 5,0 2-9,-3-6-9,-4-8-3,-1-9-6,-2-16-12,-1-14-50,2-11-59,-3-15-110,0-11-144,-31-57-460</inkml:trace>
  <inkml:trace contextRef="#ctx0" brushRef="#br1" timeOffset="188074.7573">4833 12791 1512,'0'-1'342,"0"-2"-197,0-1-68,6 1-20,8-2-36,8-3-2,10-4-17,9 3 4,1 5-6,-1 4 1,-3 0-1,-5 0-9,-3 0-48,-11 0-66,-1 0-153,-10-4-197,-25-28-610</inkml:trace>
  <inkml:trace contextRef="#ctx0" brushRef="#br1" timeOffset="188745.7957">4440 12020 821,'-13'-15'700,"6"0"-576,-14-15-50,10 4 47,3 4-5,3 7-10,4 7-49,1 6-33,1 2-24,3 2-25,5 2-1,14 0 26,17 2 30,11-2 12,15-4-10,53-13 2,21-10-2,4-12-7,-53 15-5,-4 10-10,-50 8-8,0 2 7,-6 2-9,29 4 0,-14 2 1,-9 0 0,-8 0-1,-12-2 1,-6 0 5,-5-3-5,-4-3 10,-2-2 4,-2 2 6,-1-1 7,-3-9 17,-3-3-22,-9-15-23,-9-5-16,-2-6-11,-4-1-3,-5 0 14,2 9 4,4 7 6,3 0 6,10 9 0,7 6 1,3 3-1,9 5-12,4-2-15,5 6-13,8 4 16,10 1 18,13 12 5,2 9 0,-3 4 1,1 0 0,-9-3 1,-3-4 8,-5-3 0,-5-1 9,-1 2-6,-1 2 3,-6 0 0,-1 2 4,-3 2-2,-8 4-5,-6 5-2,-5 2-10,-13 4-22,-4 5-38,-1-9-14,2-4-19,7-12-87,-12 15-404</inkml:trace>
  <inkml:trace contextRef="#ctx0" brushRef="#br1" timeOffset="189070.8143">5999 12520 1342,'1'10'231,"2"-2"-162,0 10-6,3 0 24,-3-11 2,0-3-40,1-2-17,-1-4 1,-1 2 6,-2-2 15,0-6 19,-3-8-17,-3-13-38,0-8-17,-3-4 5,-3 11-6,0 11-1,3 10 0,2 12 0,-3 3-11,3 10 2,0 3 1,1 10 8,3 7-32,3-1-68,6 4-208,33 26-470</inkml:trace>
  <inkml:trace contextRef="#ctx0" brushRef="#br1" timeOffset="189438.8353">6753 12200 1776,'-18'-1'254,"-1"2"-244,-18 3-10,-2 10-10,6 6-1,2 8 2,4 10 3,8 6 5,0 8-5,6 0 5,0 2-8,6 0 8,1-2 1,4 0 1,8 0-1,3 1 2,4-2-1,1 0 1,8-8 4,-4-6-6,2-8 8,-1-12-1,0-11 22,-2-10 5,4-14-4,-2-12-10,7-17-13,0-15-7,1-25-42,14-77-63,-8-66-375,-22-37-404</inkml:trace>
  <inkml:trace contextRef="#ctx0" brushRef="#br1" timeOffset="189648.8473">6839 11179 1482,'-2'2'306,"1"4"-256,-7 11-50,0 21 0,-3 25 24,0 78 22,10 62 1,5 42-4,-1-87 5,2-1-24,-2-5-10,8-7-7,-4-9-7,-3-91-4,4-6-86,0-10-164,10 32-85,34-1-228</inkml:trace>
  <inkml:trace contextRef="#ctx0" brushRef="#br1" timeOffset="190085.8723">7362 11804 1258,'-1'-7'692,"-1"7"-562,-1-7-74,0 7 8,3 3-16,0 1-48,3 10-13,2 11 11,1 14 2,-2 14 1,0 6 0,-4 4 1,-4 7-1,-5 7 7,-3 6 5,-4 7 1,-14 59 1,17-104-9,-8 47-5,6-10 5,4-11-5,2-16-1,11-16 0,6-12 0,2-13 0,3-9-1,2-6 1,6-12 8,0-9 4,4-10-1,5-4-4,0-4-1,-3-4-4,1 9-2,-4 6-6,-3 7-18,-4 5-19,-4 8-22,-7 5-19,-3 1-64,-3 6-169,-5 1-159,-23-4-77</inkml:trace>
  <inkml:trace contextRef="#ctx0" brushRef="#br1" timeOffset="190812.9139">7128 11659 1363,'-9'-4'318,"-3"-2"-133,-12-3-49,2 1-8,7 2-13,5 2-25,5 3-45,7-2-22,1 1-1,4-2-2,10-2-20,12-1-1,17-1-6,16 0 6,2 12 1,9 4-6,-2 7 6,0 7 2,0 1-1,-3-3 6,-5 5-5,-7-4-2,-8-7-6,-14-5-7,-8-4-1,-12-3 4,-8-2 10,-6-6 8,-7-1 5,-9-10-13,-10-11-9,-16-7-1,-7-7 4,-5-1-2,0-2-7,7 4 5,8 9 4,13 9 1,10 11 5,9 7 0,4 0 0,3 7 0,4 1-16,5 1-10,6 9 8,6 6 11,12 11 6,7 9 0,2 5 1,1-2-1,2 6 1,-5 1 1,0 2-1,-6-5 0,-6 5 0,-6-8 1,-14 1-1,-11 1-8,-17 8-34,-15 4-74,-11 0-214,0-4-149,-50 13-283</inkml:trace>
  <inkml:trace contextRef="#ctx0" brushRef="#br1" timeOffset="191095.9301">8484 11958 871,'12'7'240,"3"5"-171,17 1 56,14 6 115,7-8-54,8-5-39,10-8-21,-1-8-56,8-7-26,1-7-26,-1-7-11,-3 1 1,-9-1-7,-8 1-1,-13 5-18,-18 6-17,-11 9-233,-16 10 154,-17 7-26,-112 60-394</inkml:trace>
  <inkml:trace contextRef="#ctx0" brushRef="#br1" timeOffset="191402.9476">8543 12581 1396,'0'0'487,"2"-2"-402,0-2-31,7 3 11,10-6-31,16 1 11,18 0 8,19-1 5,46-7-16,11 10-12,3 33-10,-99-24-11,-9-2-8,2 0 11,24 4-5,-5-5-6,-5-2 7,-3-4-2,-3-1-6,-8-1-1,-7 1-9,-10-2-29,-6 6-17,-9-2-52,-6-7-192,-74-13-781</inkml:trace>
  <inkml:trace contextRef="#ctx0" brushRef="#br1" timeOffset="194927.1492">10266 11764 1255,'-6'-5'208,"3"1"-110,-5-7-59,4 9 51,0 2 63,0 0-71,4 2-55,0 9-27,-1 11 1,1 21 41,1 18 15,3 10-16,0 9-8,0 7-6,0 4-12,3 60-5,-1 22-1,-9 7-1,0-133-8,0 2 0,-1-5-18,-4 40-1,-1-18-37,4-18-73,5-29-123,5-13-127,16-62-274</inkml:trace>
  <inkml:trace contextRef="#ctx0" brushRef="#br1" timeOffset="195236.1669">10711 11738 1493,'0'-3'276,"0"3"-179,-1-7-97,2 11 8,1 8-8,6 11 45,1 21 22,4 15-14,-1 20-10,-7 10-13,-5 11 5,-8 61-2,-4 3 0,3-1-24,6-118-8,2-3 7,-1-6 1,1 29-9,1-12-18,1-21-24,2-13-30,-1-9-45,-2-6-138,-3-4-47,-33-18-288</inkml:trace>
  <inkml:trace contextRef="#ctx0" brushRef="#br1" timeOffset="195447.179">10335 12497 219,'-1'0'1381,"2"-3"-1105,-1 2-198,4 1-39,6-3 12,9-2 0,17-5-12,11-1-21,9-2-9,4-4-4,0 3-5,0 0-87,-1 5-227,65-13-564</inkml:trace>
  <inkml:trace contextRef="#ctx0" brushRef="#br1" timeOffset="195625.1891">11397 12385 351,'-2'0'1407,"2"2"-1157,0-2-140,0 0-40,2 0-52,-2 0-18,6 4-20,-2 5-11,6 9-77,-4 0-245,-6 39-492</inkml:trace>
  <inkml:trace contextRef="#ctx0" brushRef="#br1" timeOffset="200203.451">11343 12403 779,'-2'-9'330,"0"4"-81,-2-9-53,2 9-31,0 1-24,2 3-57,-2 2-30,2-1-9,0 0 2,0 1-4,0-1-7,0 0-18,0 3-16,0-3-2,0 3-1,2 4-5,0 7 6,0-2 1,2 0-1,-3-10-1,0-2-8,1-1 8,-2-3-8,4-5 8,-1-8 1,0-9 0,-1-2 1,-4 5 0,2 10 0,-3 7-1,0 8-28,-3 9-2,0 9 19,-3 9 10,-2 1 0,3 0-5,4-11 5,0-4 0,3-6 1,2-4-6,4 2-96,0 4-120,2 5-138,6 32-447</inkml:trace>
  <inkml:trace contextRef="#ctx0" brushRef="#br1" timeOffset="200736.4815">11735 12173 186,'0'0'1227,"2"0"-1007,0 0-152,5 0-46,10 0 29,9 3 17,8 2-13,5 8-26,-3-1-7,-6 7 10,-3 4-5,-10 10 3,-5 14-9,-9 12-8,-10 12 2,-15 9 5,-11-2-8,-8 0-11,-5-11 11,1-8-11,5-14 5,7-15-6,12-12 2,12-11-1,5-5 16,4-4-16,3 0 16,-2 0 14,4-1 2,1-4-21,3 0-12,12-5 0,5 5-1,10 1 1,2 1 8,5 3-1,-1-1-5,0-6-1,5 2 5,-3-6-6,-1-6-24,-2-3-48,-2-3 22,-3-6-103,0-3-360,25-95-285</inkml:trace>
  <inkml:trace contextRef="#ctx0" brushRef="#br1" timeOffset="201180.5069">12309 12273 1326,'0'-3'344,"0"2"-142,2-4-79,5 0-48,10-6-45,10-1-22,14 1-2,9-4-6,4 4 1,-2-1 5,-8 2-5,-2 2 0,-9 0 0,-6 1-1,-8 1-24,-10 4-83,-4 2-121,-11 4-33,-5 7-27,-5 1-60,-8 2-4,3-2 68,-1-2 284,5-3 72,3-2 108,4 2 12,6 3-25,-2 0-1,1 6-10,-2 1-6,-2 14 5,0 12 4,-7 13-32,-9 22-4,-8 8-16,-3 3-34,-6-3-40,3-16-21,8-16-6,16-18-6,4-14-11,11-14-72,11-10-131,7-10-17,10-15-221,62-99-321</inkml:trace>
  <inkml:trace contextRef="#ctx0" brushRef="#br1" timeOffset="201389.5188">12640 12410 630,'1'0'513,"-1"0"-330,3 5-93,0 8 9,1 14 33,7 8 9,-1 10-29,3 7-44,4-5-8,1-4-27,-4-11-14,4-5-8,-4-8-4,-4 1 1,2-5-7,0-2 8,2-3-9,5-4-34,1-6-122,8-6-191,55-49-402</inkml:trace>
  <inkml:trace contextRef="#ctx0" brushRef="#br1" timeOffset="201654.534">13193 12183 966,'3'0'195,"3"4"-149,3-4-34,5 7 51,5 2 33,3 4 5,9 6 7,2 7-26,7 10-23,5 5-31,-2 12 17,-5 7-16,-6 8-13,-6 0 22,-8-1-14,-8-5-11,-3-11-2,-7-5 4,-5-11-15,2-12-14,0-11-64,0-8-129,-12-27-439</inkml:trace>
  <inkml:trace contextRef="#ctx0" brushRef="#br1" timeOffset="201893.5477">13734 11983 126,'-12'4'1321,"-3"2"-1117,-10 7-156,-5 16 20,-2 11 64,-3 5-26,-1 11-38,-4 10-26,-2 1-15,3-1-15,-2 1-6,4-3-6,0-5-26,3 2-140,-55 82-559</inkml:trace>
  <inkml:trace contextRef="#ctx0" brushRef="#br1" timeOffset="204888.719">14219 12161 1311,'-4'-13'259,"4"7"-56,-4-12-115,4 13-44,0 2 17,1 3 7,2 0-28,-3 3-23,9-2-7,1 3 4,6 4 28,6-5 4,6-2 1,5-1-2,7-4-14,6-3-10,8 2-10,12 1-10,7 0 0,4 1 0,-1-3 0,-3-4 0,-5-3 0,-13-2 0,-8-4 0,-12 1-1,-11 2-6,-9 4-18,-11 2-42,-6 0-33,-9 5-250,-55-3-689</inkml:trace>
  <inkml:trace contextRef="#ctx0" brushRef="#br1" timeOffset="205256.74">14087 13036 1220,'0'4'216,"1"4"-147,5 3-47,6 1 35,7 0 140,8-4 5,9-6-55,7 2-60,5-8-40,1 4-16,5-4 4,4-4-10,2-2 4,-1 0-7,-1-6-1,-4 1 2,-1-2-11,-1-5-3,-1-3-3,1-1-6,-3 0 2,-6-1 4,-6 4-6,-5 1 0,-8 1-12,-2 10-22,-7 4-29,-2 1-20,-5 0-10,-1 5-49,-1-2-182,-6-11-310</inkml:trace>
  <inkml:trace contextRef="#ctx0" brushRef="#br1" timeOffset="219357.5466">16669 11870 1479,'-3'-3'291,"3"1"-170,-4 1-92,4 2-23,3-1 6,-3 0 13,1-1-5,2 1-11,-3 1 1,2-1 11,2 2 8,3 1-2,3-2 10,8 5-1,11-4-12,10 2-4,6-2-2,8 0-11,10 0 1,0-2 5,1-2 5,-4-2-7,-8-8-1,-10 5 2,-8-1 0,-11 0-4,-5-2-7,-7 8 8,-3-4-1,-4 2-2,-2 3 0,-1-2 0,-2 1 1,-1 1-7,-2-6-28,-4-2-52,-3-1-16,-5-2-70,-7 4-130,-3 6-41,-1 6-11,-1 6 127,1 2 113,0 2 108,3 1 15,5 1 110,1 1 55,3-6 18,5 0-35,4-2-26,3 1-25,3 2-35,0 8-31,3 6 2,3 10-6,4 12-12,-1 3-3,1 2-4,1 5-2,-7-1-6,1-2 1,-5 9 1,0 7-5,-5 6 12,1-5 24,-4-8-30,1-12-6,-4-10-11,0-3 8,-1 0-1,-6-2-7,4-6 7,-4-5 2,2-7-8,0-3 7,0-8-9,2-6 0,-1 0-3,-5-2-12,1 0-10,-1-2 8,3 2-10,3 2-3,0 1 12,4-2 5,2 5 4,1-2 9,2-2 0,-1 0 1,3-2 5,0 0 16,1 0 16,2 0 7,0-2 1,0 2-5,2 0-5,-2 0-3,-2 0-2,2 2-14,0-2-10,0 0-5,0 2-2,2-2-1,-1 0-8,1-2 0,7 2 8,10 0 1,11-2 8,13-4 3,8-6-1,1 2 8,-4-6 3,-2 5-6,-9-1 5,-5 4-7,-7 4-7,-10 3-5,-3 1 0,-3 1-1,-2 3-2,3 0-4,-2 2 6,3 4 0,3 1 1,-1 5-1,4-1 0,-4-4-7,0-2 7,-5-5 0,-1-2 0,-4-2 1,-2 0 8,1 0-3,-2 0-4,0-2 8,-2 2 1,1 0-7,-1-1-4,-1-2-27,1 0-43,-2-3-19,-2-5-58,-1 0-232,-28-36-754</inkml:trace>
  <inkml:trace contextRef="#ctx0" brushRef="#br1" timeOffset="233752.3699">5627 14980 908,'0'-10'315,"0"5"-72,-2-5-39,2 7-84,-1 6-55,-1 1-17,2 2-24,3 9 1,8 12 26,1 10-10,1 10-5,1 3-15,-1 9-5,-2 5-7,-2 10 0,-2-3-3,1-5-4,-5-6-1,0-11 1,-2-4-2,3-4-42,0-1-92,3 2-158,14 42-288</inkml:trace>
  <inkml:trace contextRef="#ctx0" brushRef="#br1" timeOffset="234018.3851">6192 14913 780,'2'22'159,"0"2"33,0 24 3,3 6-43,1 0 13,-2 1-48,2 11-18,5 7-38,-1 4-32,-2-1-5,-2-9-11,-3-11-5,-1-5 0,-4-2-8,-3-8-78,1-2-156,-4-11-281,-34-1-432</inkml:trace>
  <inkml:trace contextRef="#ctx0" brushRef="#br1" timeOffset="234242.3979">5771 15554 1445,'0'-2'306,"0"2"-162,1-4-111,9-2 14,11-7 31,21-11-11,19-9-25,53-23-25,-77 44-8,34-13-8,-9 10-1,-9 11-39,-1 12-66,-2 3-149,2 0-106,76 6-244</inkml:trace>
  <inkml:trace contextRef="#ctx0" brushRef="#br1" timeOffset="234430.4087">6848 15255 989,'3'0'229,"5"4"-173,8-2 10,13 5 24,10-6 114,4-5-63,0-5-45,-7-2-47,-4-4-26,-4 4-7,-7 3-16,-5 1-15,-8 4-99,-7 9-168,-26 39-334</inkml:trace>
  <inkml:trace contextRef="#ctx0" brushRef="#br1" timeOffset="234639.4206">6730 15852 1395,'0'0'479,"2"0"-354,3-4-40,11-6-29,19-2-2,14-7-3,9 1-5,5 0 4,-3 6-19,-4-2-20,-2 5-11,-2 2-17,-3 3-68,-2 8-65,2 3-212,51 19-431</inkml:trace>
  <inkml:trace contextRef="#ctx0" brushRef="#br1" timeOffset="235442.4666">7998 16146 892,'3'-4'492,"0"-2"-294,7-1-103,7-5-29,11 0 34,8-2-2,1 6-38,6 1-35,-2 10-16,-3 4-1,-6 10-8,-5 6 6,-14 6-6,-11 21 0,-16 14-1,-14 15-4,-14 9-29,-7-4 1,-3-9-2,4-14-2,10-14 14,12-20 18,15-12 5,8-12 54,6-5 12,2-2-9,14-2-18,8-6 23,15-7 5,7-3-11,1 1-14,-5 4-26,0 2-8,-3 1-7,-2-1-1,1 0-10,-4-2-50,-1-4-47,1-7-157,49-73-326</inkml:trace>
  <inkml:trace contextRef="#ctx0" brushRef="#br1" timeOffset="235975.497">8629 16086 1304,'0'0'318,"2"0"-234,11 0-83,5-3 43,15-1 26,13-6-17,12-5-19,8-4-11,1-7-11,-9 2-5,-10 1-7,-13 7-14,-15 5-41,-8 10 4,-15 5 21,-12 10 3,-9 17 18,-12 10 7,-7 14 1,-5 8 1,2 2 15,-3 5 48,7-1 12,3-4-9,7-5-18,7-8-24,11-15-14,6-12-10,7-13-13,5-6-87,7-8-76,11-9 17,8-20-9,9-17-166,2-15 157,0 2 177,-4 4 4,-10 17 178,-7 12 71,-13 16-43,-6 14-57,-1 16-69,-1 19 8,1 18-7,0 13-28,3 13-19,6-7-10,6-11 8,4-10-19,5-15-7,3-9 2,4-11 0,-1-5-4,7-7-8,-1-8-29,-1-10-53,3-5-133,1-18-289,41-103-541</inkml:trace>
  <inkml:trace contextRef="#ctx0" brushRef="#br1" timeOffset="236203.5101">9471 16123 1181,'0'1'302,"0"-1"-194,1 2-87,11 7-20,7 2 124,12 8-66,14 3-22,10 12 35,7 14 18,3-1-61,-8 6-13,-12-3-2,-12-3-5,-9 6 0,-10 6-9,-9 4-5,-10 5-10,-5 2-61,-7-9-124,-3-8-95,-10-10-260</inkml:trace>
  <inkml:trace contextRef="#ctx0" brushRef="#br1" timeOffset="236410.5219">9949 16080 1689,'-8'3'357,"0"0"-209,-14 12-106,-4 8-18,-5 11 14,2 7-16,1 6-11,-2 6-5,-1 4-5,-5 6-1,-2-1-8,-7 3-55,-2 0-40,-6 3-121,-92 101-352</inkml:trace>
  <inkml:trace contextRef="#ctx0" brushRef="#br1" timeOffset="236951.5529">7792 15197 779,'-3'0'658,"3"0"-429,-5 0-145,5 0-54,6 3-30,5 8 1,10 2 25,20 8 40,21-1 3,57 8-17,21-10-11,34-18 11,-39-11 5,9 4-21,-12-1-15,10-8-9,20-5 3,4 2 3,3 6-3,-20-2-6,-4-5-7,-14-6-2,-21 1 2,-75 14-1,-7-1-1,-9 6-15,16-4-34,-25 6-31,-22 4-43,-25 6-330,-154 25-321</inkml:trace>
  <inkml:trace contextRef="#ctx0" brushRef="#br1" timeOffset="237441.5809">8566 13867 1267,'-1'-3'255,"1"1"-99,4-5-122,11 4-33,15-4 11,12 2 23,7 1-11,0 6-8,-2 0-5,2 3-2,-5-1-8,-6-4 10,-8 0-8,-4 0-3,-12 3-92,-6-3-100,-9 4-265,-39 25 147</inkml:trace>
  <inkml:trace contextRef="#ctx0" brushRef="#br1" timeOffset="237912.6078">8853 13971 574,'-6'3'303,"-2"0"-54,-1 3-92,1 4-31,3 4-7,4 5-31,1 9-26,6 19 4,2 6-6,1 9-8,2-1-14,-4-3-5,-2-2-14,-4-3 5,-1-4-4,-3-8-8,-2-4-3,-8-1 4,0-5-5,-7 2 4,-5-3-6,-5-7 4,1-5-1,-4-6-7,-2-8 8,4-6-4,4-4-4,3 1-1,5-2-1,6 5 6,8-2 21,4 4 12,1-2-5,1 2-16,1 0-16,5 0 10,11-2-12,16 0 0,11-2 1,13-4 5,3 1 3,-6 1 0,4 2 5,-1 4-4,-2 8 8,-2 1-7,-6 1-4,-7-2-6,-8 2 1,-10-6-1,-8 0 5,-8-2-6,-5-2-15,-4 0-23,-5 0-35,-8 0-44,-72 2-513</inkml:trace>
  <inkml:trace contextRef="#ctx0" brushRef="#br1" timeOffset="242838.8896">19433 1957 1395,'-7'-4'156,"5"1"-134,-5 0-22,6 5-1,1 6-46,0 10 35,0 16 12,1 24 24,6 18 9,6 69-12,4 31-3,5 29 4,-18-43-1,-1 50-10,-6 30 40,3-29-24,0 30-20,4 21-6,1 1 7,-1 18-2,-2 31-6,-4-28 0,-4 37 9,-12 9 18,-4 33 7,-15 25-8,-5 8-10,0 1-4,7 4 3,19 4-13,9-14-1,13-11 6,4 8 2,8-7 3,-4-7 11,2 11 14,-6 9-11,0 8-7,-10-20-17,-2-19 7,-1-10-3,-3-12-5,12-49 0,6-11-1,11-21 1,10 1 0,-1 12-1,1-6 0,2 9-1,-10 2 1,2 1 0,0 9 1,3 7-1,-10-47 0,-13-41-15,-4-51-2,-3-46 16,2-77-1,0-10-5,1-5-56,4 17-71,0-2-53,22 75-456</inkml:trace>
  <inkml:trace contextRef="#ctx0" brushRef="#br1" timeOffset="243587.9325">21596 2382 590,'2'-10'102,"0"2"-59,3-9 14,-3 11 62,0 5 14,-6 2-32,1 5-17,1-6-20,-1 7 10,0-2-35,1 5 4,1 6 85,-1 11-19,4 18-40,-2 13-15,3 13-24,1 18-15,5 67-4,-1 53-10,-5 33 5,-3-109-4,-8-29 7,3-57-9,0-4-6,1-5-60,-7 44-72,3-16-161,3 33-340</inkml:trace>
  <inkml:trace contextRef="#ctx0" brushRef="#br1" timeOffset="244131.9636">21685 2486 1262,'6'-16'178,"6"-1"-110,10-17-53,2 1 25,6 7-8,1 7 19,2 8-21,-1 8-18,-1 9-12,-3 12-9,-6 7 7,-3 14 2,-5 3 0,-6 6 0,-5 10 7,-9-1 16,-9 9-16,-14-1 1,-8 2 32,-9-5-20,4-11-5,0-13 6,8-11-12,10-9 3,5-7-3,11-9 1,5-2 1,3-2-11,5-2-44,7 2-63,12 2 79,10 5 26,14 0-19,7 3 20,6 6-1,-1 5 2,-8 6 0,-6 6 0,-9 7 0,-9 7 33,-9 3 13,-5 3 35,-9-2-28,-10 0 17,-11 2 20,-7-2-28,-13 4-29,-12-2-2,-16-1-13,-5-2-18,-7-5-4,3-13-59,17-15-164,-28-48-272</inkml:trace>
  <inkml:trace contextRef="#ctx0" brushRef="#br1" timeOffset="244649.9932">22592 2896 1435,'-3'-4'319,"3"3"-124,-3-5-79,5 6-55,-1-1-19,3 1-42,12 0-26,10-4 26,19-2 0,15-2 24,6 1-24,-3-2 10,-3 2-10,-3 0 0,1 0 0,-7-2 8,-6 1-8,-5 5-35,-10 2-140,-11 2-203,-32 29-468</inkml:trace>
  <inkml:trace contextRef="#ctx0" brushRef="#br1" timeOffset="244881.0064">22570 3563 1417,'-2'0'459,"2"0"-339,-1-2-30,4 2-61,6-4-29,13-2 0,18-2 0,20-6 24,16-3-11,-3-3-5,2 2-4,1 1 6,-3 0-9,-9 6-1,-1 2 0,-13 7-83,-11 8-270,3 35-385</inkml:trace>
  <inkml:trace contextRef="#ctx0" brushRef="#br1" timeOffset="247201.1391">24186 2550 933,'0'3'306,"0"1"-272,0 5-34,1 11 0,2 10 12,4 11 63,-4 10 2,2 8-25,-5 10-2,-5 10 7,-14 66-3,-29 35-9,23-128-6,0 1-21,-25 49-5,5-13-13,7-11-75,12-18-54,12-22-74,14-16-76,22-27-190</inkml:trace>
  <inkml:trace contextRef="#ctx0" brushRef="#br1" timeOffset="247787.1726">24215 2857 835,'0'-10'315,"0"3"-137,2-4-79,-2 3-27,1 5 9,-1 3-76,0 6-5,2 5-45,-1 11 12,-1 13 33,-1 14 7,-4 16 10,-4 15 14,2 4-7,1-4-8,6-10-15,1-15 0,5-14-1,1-14 1,4-5-1,0-11 0,-1-8 11,5-9 22,6-14 25,6-12-11,1-10-22,2-21-14,-4-12-10,6-61 0,-8-19-1,-21 107-30,-2 3 8,4-38 13,-3 20 9,-2 19 27,-2 18 28,0 11 29,1 11-60,-1 6-24,2 1-55,0 11 4,0 5 39,0 15 12,2 11 18,-1 6-17,-1 9 7,0 2-8,-3 7 20,2 9-2,-2-2-3,1-2-6,2-10-9,2-15 11,1-8-10,0-9 4,0-6 1,0 0-4,0-8-1,0-3-1,0-3-24,3 1-87,-3 0-49,9 12-339</inkml:trace>
  <inkml:trace contextRef="#ctx0" brushRef="#br1" timeOffset="248703.225">24614 3276 994,'-3'0'238,"3"-1"-112,-4 1-43,4-2-52,0 2-31,2 0-28,-2 2-46,2-1 19,-1 3 41,-1 1 13,0-2 0,0 1 0,-1-2-6,1 2 7,0 0 18,-2 2 17,0-5-4,2 2-4,-1-3 6,1 0 9,0 0 6,0 0 2,0 0-13,0 0-16,1 0-9,-1 0-4,0 0-8,0 0 0,-1 0-1,1 0-8,0 0 0,0 0-3,0 0 1,0 0 4,0 0 6,0 0 0,0 0-7,0 0 2,0 0-3,0 0-3,0 10 2,0-3 2,0 9 7,0 3-13,3 2 13,0 6-6,3 1-2,3 2 9,2-4-1,1-3-5,2-6 6,0-6 1,1-7-1,-3-4 0,-3-8 27,5-4-6,-4-13-4,-2-7-4,-2-5 2,-6-6-1,0-1-14,-10 6 24,0 1 6,-3 5 39,-1 10-21,2 3 5,-5 12-26,5 4-17,-2 11-10,3 11-21,-1 9-84,2 4-44,5 1 5,4-2-31,5-7 1,5-6-110,25-1-237</inkml:trace>
  <inkml:trace contextRef="#ctx0" brushRef="#br1" timeOffset="249148.2505">25074 2608 1080,'0'0'292,"0"0"-155,-2 1-59,2 1-27,2-1-51,0 9-9,7 9 1,4 11 8,1 14 9,2 14-1,-6 8 14,0 9 10,-9 15-1,-13 66-5,-17 15-7,-27-10-5,16-57 4,-2-2-18,27-60-68,6-8-70,3-8-76,-11 23-115,1-13-164</inkml:trace>
  <inkml:trace contextRef="#ctx0" brushRef="#br1" timeOffset="249708.2825">25015 2834 1167,'0'-7'275,"0"1"-107,3 1-65,-3 3-38,2 2-59,2 2-6,2 3-27,3 9 12,4 2-6,3 13 3,-6 9-2,-3 8 20,-3 14 3,-4 6 11,0 11 7,-1 6-6,2-6-8,4-13-7,3-15-55,2-16 11,3-16 31,-1-5 13,5-16 16,-1-8 7,5-10-2,0-18 6,0-8-3,-3-13-17,1-20 1,10-65-2,6-27-6,-29 127 0,-1 6 0,4-42 1,-5 21 7,-4 18 44,-4 15 31,1 11-19,-1 11-16,2 6-48,0 4-23,0 11-5,1 15 28,1 15 0,-3 16 0,3 12-1,-3 3-6,3 1 7,3-3 2,-1-2-2,2-6 6,0-6-5,6-13-1,-2-10 0,3-6-72,0-9-79,2-6-43,-1-5-80,20-18-269</inkml:trace>
  <inkml:trace contextRef="#ctx0" brushRef="#br1" timeOffset="250056.3024">25630 3104 803,'3'0'279,"4"-2"-187,3 2 34,6 3-8,1 11-10,7 2-15,-6 12-39,3 7-27,-2 1 9,-4 3-13,-4 0-8,-5-2 3,-8 4 0,-7 4 24,-6-4-20,-1-3 2,1-9-15,3-9 0,6-14-1,5-9 16,2-6-9,2-12 3,4-10-9,4-10-3,3-11 0,5 0-5,3-6 0,-2 1 1,4-2 7,-4 4-8,-5 10-1,0 9-39,-3 4-135,3 4-82,6-26-360</inkml:trace>
  <inkml:trace contextRef="#ctx0" brushRef="#br1" timeOffset="250377.3208">26367 2419 1514,'2'-10'216,"-2"9"-165,1-7-30,2 8-21,0 6-18,5 14-26,2 14 29,-1 15 15,5 9 2,-8 16-2,-6 9 9,-4 59 28,-12 17 2,-1 8-18,14-116-18,0-6-3,-1 2-91,-2 34 2,6-15-47,3-17-194,7-23-36,26-33-214</inkml:trace>
  <inkml:trace contextRef="#ctx0" brushRef="#br1" timeOffset="250713.34">26745 2385 891,'1'-5'497,"1"1"-346,0-2-44,-2 6-28,4 4-79,2 10-7,3 10 0,2 15 7,-1 10 21,-1 11 0,-7 7 9,-2 8 3,-2-1-15,-4 7 12,-1-1-6,5 7 7,-2-2-14,1-2-11,1-9 0,-4-11 2,1-10-8,0-14-63,2-7 3,-3-3-21,-3-6-63,0-7 105,-4-1-108,-7-8-171,-41-21-573</inkml:trace>
  <inkml:trace contextRef="#ctx0" brushRef="#br1" timeOffset="250906.351">26478 3002 186,'-10'-14'1134,"3"2"-803,-7-11-68,4 3-52,6 8-56,6 1-58,0 6-71,8 2-26,4-4-18,8 0 10,9 3-41,9 2-38,4 5-77,84 18-343</inkml:trace>
  <inkml:trace contextRef="#ctx0" brushRef="#br1" timeOffset="251250.3707">27381 2843 1176,'-3'-8'850,"3"7"-733,-4-9-79,5 6-20,2 4-6,7-4-12,13-2-21,19-2 21,23-6 21,52-1-15,-79 12-6,37-2 0,-11 4-2,-12-3-19,-7 1 2,-7 0-35,-10 0-72,-6 3-138,-5 6-338</inkml:trace>
  <inkml:trace contextRef="#ctx0" brushRef="#br1" timeOffset="251490.3844">27344 3529 1419,'7'0'330,"10"-4"-220,14-3 26,11-2-25,11-5-40,0 1-26,5 0-24,-3 1-9,-4 2-6,0-2-6,-5 1 1,-4 2-1,-6 3-45,-2 2-49,-7 1-161,-3-1-311,13-14-493</inkml:trace>
  <inkml:trace contextRef="#ctx0" brushRef="#br1" timeOffset="252502.4423">28988 3804 1004,'10'-8'285,"1"1"-184,12-9-34,3 7 10,3 5 19,1 10-17,-1 9-56,3 9-10,-7 14-10,-1 5-3,-11 8-4,-10 4 4,-12 6 25,-15 10 16,-16 3-41,-12 4-2,0-3-31,2-8-18,12-18 11,12-16 31,14-15 9,12-15-8,5-3-28,10 0 36,9-3 99,10-10 11,13 0-32,8-6-27,7-3-18,0-4-11,1-1-13,-3 2-9,-5-3-139,-3 4-202,35-58-586</inkml:trace>
  <inkml:trace contextRef="#ctx0" brushRef="#br1" timeOffset="252872.4635">29767 3764 1221,'6'0'195,"1"0"-139,12-4 98,10-1-23,8-7-41,8-1-50,10-2-22,3-2-17,-1 4 4,-11 4-5,-14 3-45,-16 6-47,-14 3-80,-9 4 7,-12 5 165,-11 11 25,-7 3-11,-9 14 7,3 5 12,1 8 9,2 5 4,2 7 10,2 0-22,2 5 8,-2-1-21,-2-1-12,5-6-3,6-12-6,12-14-1,9-17-59,4-9-84,8-10-75,11-14 13,68-80-471</inkml:trace>
  <inkml:trace contextRef="#ctx0" brushRef="#br1" timeOffset="253081.4755">30031 3990 905,'-2'2'450,"-1"4"-449,-3 12 37,0 11 26,-4 14 50,1 12-37,4 7-17,5 0-36,7-1-9,11-5-15,4-10 6,6-3 48,2-12-37,6-13-17,5-14 46,3-11-46,2-14-46,-1-13-202,50-85-131</inkml:trace>
  <inkml:trace contextRef="#ctx0" brushRef="#br1" timeOffset="253980.5269">28500 3457 894,'-6'-10'255,"3"0"-75,-7-11-16,8 7-28,4 0-2,-2 6-49,13 1-85,8 1 0,24-4 2,67-4 4,89-13 55,54-1-10,-86 15 9,8 2-22,4-3-22,-14-6 8,-13 8-15,-11 2 11,-10-6-2,-24 3-17,-14-9 11,-56 16-12,-6 0 1,-9-2 1,24 0-2,-22 1-9,-17 4-30,-18-4-73,-17-1-233,-126-23-473</inkml:trace>
  <inkml:trace contextRef="#ctx0" brushRef="#br1" timeOffset="254396.5507">29115 2033 987,'5'4'115,"2"2"-96,0 8-19,1 11-1,-4 9 1,0 15 70,-6 13 14,-4 13-27,-5 8 2,-11 3-23,-2 6 15,-6-6-29,-2-8-7,2-7-7,7-6-8,1-10-167,4-7-173,-16 36-121</inkml:trace>
  <inkml:trace contextRef="#ctx0" brushRef="#br1" timeOffset="254943.582">29152 2227 779,'-2'-8'382,"2"4"-193,0-2-76,-2 3-8,2 3 0,0 0-75,0 0-30,2 6-39,0 6-26,1 7 29,0 14 18,-2 6 18,-1 9 6,0 1 9,-1 3 7,0 2-4,1-6-16,2-3-2,6-6-1,1-7 1,6-5-1,0-9 1,3-6 18,-2-10 1,8-9 40,-2-16-8,7-8-20,2-12-11,-3-8-7,0-9-1,-5-3-4,-8-8-8,0 0-9,-5 1-27,-5 11 36,-2 10 0,-5 16 22,1 15 47,-3 10 5,3 6-67,0 4-7,-4 6-52,1 12 37,0 15 14,-2 20 2,-3 13 10,2 9-1,-1 1-9,2-3 9,3-8-9,7-3-2,5-9-23,2-4-74,5-12-95,5-6-32,1-11-105,53-26-176</inkml:trace>
  <inkml:trace contextRef="#ctx0" brushRef="#br1" timeOffset="255250.5995">29705 2682 22,'-2'8'984,"0"4"-852,1 2-18,-1 4-8,2-5-10,7-3-42,3-3-9,6-4 5,5-3 13,9-3-2,4-11-28,-3-2-19,-2-7 4,-4-2-8,-11-1 2,-4-3 9,-10 0-3,-7-6-12,-7-1 21,-4 5 8,-3 2 11,3 11 4,0 2-14,1 9-24,0 6-12,4 5-20,3 4-55,1 6-52,2 1-103,6 3-1,1 3-108,11 24-133</inkml:trace>
  <inkml:trace contextRef="#ctx0" brushRef="#br1" timeOffset="255745.6278">30315 2011 931,'1'0'361,"-1"0"-254,0 0-71,0 0 13,2 1-47,-2 2-2,0 1-20,1 4 19,2 10-4,-2 4 5,4 7 8,-4 6 10,3 6 10,-3 6 7,2 8 16,0 7-9,0 2-5,0-1-23,-2-2-2,-1-5-6,-6-5 3,-2 3 3,-9-2 0,-7 1-5,-6 0-7,-7-5-16,1-3-86,-1-7-86,7-8-97,-9-5-198</inkml:trace>
  <inkml:trace contextRef="#ctx0" brushRef="#br1" timeOffset="256300.6596">30383 2094 1060,'0'-2'341,"0"2"-199,-3-2-58,3 6-84,3 10-39,1 11 17,4 11 14,-2 10 8,0 9-1,-3 5 7,0 2 6,-3-1 3,-3-3-7,3-9 1,0-4-9,0-9 1,3-10-1,-1-11 0,3-7 0,-2-8 18,2-4 72,5-11 15,5-13-56,3-10-29,5-13-2,-3-8-18,2-10-9,-3-6-62,0-4-61,-4 3 69,-5 11 35,-5 13 28,-7 18 15,-2 13 54,-2 13 21,1 7-32,2 5-58,-1 10-7,-1 7 1,-1 13 5,-2 9 0,5 2 0,0 6 1,0 0 0,0 4 6,-2-2 5,-1 1-10,-1 1 8,1-3 6,3-5-15,3-1-4,4-10-23,6-1-59,0-7-94,5-7-33,4-5-132,30-22-351</inkml:trace>
  <inkml:trace contextRef="#ctx0" brushRef="#br1" timeOffset="256686.6817">30878 2347 1067,'0'0'203,"0"0"-184,2 7-19,1 2 0,2 6 13,-1 7 44,0 8-24,-2 3 50,-2 4-23,0 4-15,0-2-18,-2 3-3,1 3-14,-5 0 2,-1 0 0,-2-6-12,1-11 8,3-9-7,-1-11 12,3-8 5,0-4 15,3-14-5,2-13-28,6-10 24,7-8-5,4-8-8,8 8-10,-4 7 0,0 8 5,-6 6 0,3 1-4,-3 7 4,-1-1-5,-6 6-1,0 2 0,-3 3-36,-2 0-196,-7-17-388</inkml:trace>
  <inkml:trace contextRef="#ctx0" brushRef="#br1" timeOffset="257016.7005">31585 1915 1060,'0'-4'221,"-1"1"-110,-2-3-47,3 2-35,0 4-29,-1 0-15,-2 4-69,1 5 19,-1 0 41,0 2-27,0 3-6,-3-5 17,1 1-37,-2-2-56,-30 14-26</inkml:trace>
  <inkml:trace contextRef="#ctx0" brushRef="#br1" timeOffset="257306.7171">31443 1933 1104,'0'4'154,"1"2"-154,2 8-31,-1 14 26,2 11 5,-4 13 83,-4 8-62,-1 10 28,-3 2-1,-5 7-15,1-3-24,0-5-8,0-5 16,5-9-10,2 2-7,2-6 1,3-10-8,0-13-100,1-15-61,4-13-48,17-58-70</inkml:trace>
  <inkml:trace contextRef="#ctx0" brushRef="#br1" timeOffset="258554.7885">31190 1854 805,'-3'-1'312,"3"-3"-80,-3-2-32,3-2 17,3 4-80,0 3-86,6-2-45,7 3 4,10 3-4,8 2-6,7 5 0,0 2 7,-2-2-7,-2 2 1,-2-3 4,0-1 4,-7 1-9,-1-3-7,-4-1-50,-6-2-116,-8-2 7,-6-1 77,-6-1 61,-8-2-65,-4-1-93,-5 3 90,-2 1 60,-1 1 34,0 6-4,4 0 6,1 0 16,3 7 25,3-1 22,0 6 1,0 7 23,2 6-3,2 7 2,2 6-34,3 6 11,3 2-3,2 2-22,2-1-17,2-2 4,3-4-8,3-1 1,-1-5-18,2-5 21,-4-3-12,-3-2-9,0-7 15,-6 0-15,-3-6 1,-5 2 17,-2-2-1,-6-3-8,-7 2 4,2-7-2,-2 0-11,6-4 1,-3-3-1,11-4 0,-1 0 2,6-4 8,4 2-10,4-3-18,2-2 18,6-1 11,1-1 11,5-4 5,-1 6 2,3-3 11,1-3-10,6 4-6,3-4-1,-3 1-10,2 2-11,-4 3 4,-6 1-6,-5 2 5,-3 1-5,-3 6-1,-3-2-5,-1 2 5,-1 1-9,2 0-31,-1 1-20,0 1-74,-2-1-140,1 6-89,-18-4-322</inkml:trace>
  <inkml:trace contextRef="#ctx0" brushRef="#br1" timeOffset="259327.8327">31432 1966 276,'-2'-2'479,"2"1"-296,-5-5 23,3 3 8,1-1-49,-1 1 9,1 1-54,2 0-58,1 2-62,-2 0-2,0 4-26,0 6-17,-2 8 37,1 9 8,-4 8 6,-3 2 11,2 7-7,-1 3 11,3 2 8,1 3-7,-1 6-5,3-4-2,0 2-9,1-2-5,1-5 5,-1-4-6,0-7 1,3-9 0,-1-9-1,1-7-3,-2-5 2,2-7-5,-3-1 6,2 0 0,-2-1-10,0 1-22,1-4 8,2-2-127,-3-3-143,1-19-254</inkml:trace>
  <inkml:trace contextRef="#ctx0" brushRef="#br1" timeOffset="260026.8727">30370 3312 135,'-5'-7'779,"1"0"-589,-3-1 41,3 0-63,1-1-15,3 0-25,6 2-86,-2-1-42,6 0 13,12-3-13,10 0 33,14 0-15,12-1-3,3 1-3,6 4 24,1-5-3,-2 1 3,1-3 9,1 2-10,-1 1-17,-6-2-2,-6 6-4,0-1-11,0 0 1,1 2-2,1 0 6,2 3-6,-1 2 1,-3 1 0,-7 0 5,-6-2-6,-9 2 5,-11 0-5,-7-1 0,-4 1 6,-8 0-6,1 0-15,-4 0-33,-4 1-53,1 1-143,-16 10-329</inkml:trace>
  <inkml:trace contextRef="#ctx0" brushRef="#br1" timeOffset="260485.899">30890 3989 1321,'0'0'366,"0"0"-286,-1 0-80,2 0-12,1 3 0,4 1 12,4 2 7,0 1 17,0-1-24,4-1-12,-4 0-221,14 4-388</inkml:trace>
  <inkml:trace contextRef="#ctx0" brushRef="#br1" timeOffset="261007.9288">31177 3837 793,'1'-2'337,"-1"-2"-95,2 1-26,2-3 9,-1-1-60,1-3-81,6 1-36,6-2-35,5-7 20,7 6-32,2 0 0,-5 9-1,0 4-1,-2 9-6,-5 3-8,0 12 4,-3 5 2,-5 8 9,-2 9 6,-2 12 4,0 6-10,1 5-21,4-4-7,1-2 4,-1-11 10,1 0 2,-6-11-12,-3-10-15,1-10-12,0-7-63,3-9-36,3-12 93,8-10-85,44-72-411</inkml:trace>
  <inkml:trace contextRef="#ctx0" brushRef="#br1" timeOffset="261217.9408">31668 3730 1335,'-3'0'251,"-3"3"-128,-4 1-45,-1 14-20,-7 9-1,-3 13-30,-7 13-13,-2 3-4,-8 7-10,-5 0-1,-3-2-127,-3-3-145,-52 62-315</inkml:trace>
  <inkml:trace contextRef="#ctx0" brushRef="#br1" timeOffset="261671.9668">30826 4069 910,'-1'-2'253,"1"4"-188,0 3-65,6 3 0,1 8 41,8-2 5,5-1-4,2 1-1,-1-10-22,-2-1-18,-4-3 35,-6-3 15,-3-1 30,-6-1 50,-4-5-61,-1-2-46,-3-6-12,-1 3-9,2 5 11,3 2-5,1 7-9,0 1-54,3 5-89,0 3-8,6 31-200</inkml:trace>
  <inkml:trace contextRef="#ctx0" brushRef="#br1" timeOffset="274306.6895">20303 5863 698,'-9'12'320,"2"-1"-149,-11 15-36,1 6-35,1 0-31,0 8-31,2 1 14,2 7 1,1 3-26,7 11-12,5 3-9,6 3-5,9-3 8,4 5 1,11 7 11,6 4-3,8-7 5,7-12-2,2-14-5,3-26 1,-1-19 7,1-17 25,4-26 4,1-21-23,0-21-17,-2-13-5,25-62-7,-16-25 8,-32 6-3,-30 61 5,-10 68-10,-4-2 6,-4 6-5,-8-47 10,-7 3-5,-5 8-1,-4 12 21,-1 14 36,-2 20-22,-2 10-20,-5 13-11,-6 9-8,-2 12-2,-7 12 0,1 12 1,0 14 7,4 9-8,9 9 0,3 4-20,10 10-64,12 0-112,6 2-175,17 111-262</inkml:trace>
  <inkml:trace contextRef="#ctx0" brushRef="#br1" timeOffset="274667.7101">20708 5908 1452,'2'0'293,"-2"0"-131,2-4-33,-1 4-62,3 0-43,3 4-22,7 0-1,5 3-1,3 5-9,-4 10-9,-4 5-6,-14 12 1,-7 15-8,-19 12-52,-12 5-76,-8 2-1,2-19 76,11-15 52,10-20 32,12-14 18,8-5 113,4-4 20,5-3-47,6-8-55,9-4-13,7-5 3,15-5-3,4 1-7,5 1-20,0 9-9,-3 3-32,2 9-208,68 20-530</inkml:trace>
  <inkml:trace contextRef="#ctx0" brushRef="#br1" timeOffset="274815.7186">21537 6574 1673,'-3'-7'327,"3"3"-231,-7-3-89,7 0-7,4-4-214,33-41-593</inkml:trace>
  <inkml:trace contextRef="#ctx0" brushRef="#br1" timeOffset="277062.8471">22297 5912 747,'3'-4'249,"3"-3"-153,7-4-43,2-2 62,7-4 19,1 2 5,-1-1-8,1 2-20,-4 1-18,-6 6-15,-4 2-23,0 1-19,-1 3-21,1 2-14,4 8-1,8 8-1,3 18-7,9 14 8,1 15 0,0 15 1,-1 6-1,-6 5 1,-5 1 0,-4-11 1,-4-14 4,-1-12-6,-2-14 0,-2-10 1,4-11-1,5-8 2,6-10 7,15-7-9,5-8-8,4-11-97,4-5-214,47-67-504</inkml:trace>
  <inkml:trace contextRef="#ctx0" brushRef="#br1" timeOffset="277305.861">23085 5800 1125,'-11'2'707,"-3"1"-614,-11 11-75,-7 12-9,-8 12 2,-7 9 22,-4 13-2,-2 7-8,-4 7-10,0-3-5,0 0-7,11-13 5,9-13-6,13-13-48,9-10-143,9-8-274,14-17-361</inkml:trace>
  <inkml:trace contextRef="#ctx0" brushRef="#br1" timeOffset="277662.8814">23433 5704 1300,'0'2'618,"0"0"-520,0 0-84,2 3-14,0-1-7,8 6 7,10 5 7,17 8 11,15 2-3,8 2 2,8 1-8,-2-4-8,-6 3 0,-9 3 0,-7 3 0,-7 7 0,-8 4 0,-8 9 0,-1 2 0,-14 6-1,-6 1 0,-9-4 1,-15 3 5,-17-3-5,-12 1 13,-15-4-5,-8-3-8,9-15 8,13-10-9,18-18-20,14-15-76,30-79-490</inkml:trace>
  <inkml:trace contextRef="#ctx0" brushRef="#br1" timeOffset="278135.9085">24543 5528 1610,'2'-3'307,"0"-2"-220,4-1-64,8-3-16,9-2-7,17-9-1,12 3 0,4 3 1,2 5-1,-5 10 0,-11 7-10,-12 6 10,-6 12 1,-9 3 0,-4 6 7,-6 13 5,-8 7 5,-3 7-4,-14 9 1,-10 6-5,-8 7-2,-9-4 1,-3 1-2,-4-9-5,2-6-1,4-14-19,4-16-32,10-20-60,7-18-65,9-21-194,-8-123-497</inkml:trace>
  <inkml:trace contextRef="#ctx0" brushRef="#br1" timeOffset="278390.9231">24520 5563 1237,'0'4'372,"0"5"-297,-3 17-46,3 16 44,-3 14 29,0 14-31,0 13-11,2 60 3,-13 18-26,-4 4-7,6-117-3,2-6-10,-1-3-8,-13 38-3,2-9-6,1-11 0,6-12-45,4-15-36,4-15-96,7-12-93,6-14-3,4-19-251,41-115 55</inkml:trace>
  <inkml:trace contextRef="#ctx0" brushRef="#br1" timeOffset="278555.9325">24490 6430 363,'12'-8'479,"-1"1"-173,10-2-49,1 11-43,-1 12-31,8 5-19,-1 10-46,2 3-41,5 4 2,-2 0-25,8-2-22,4 2-8,-3-7-14,2-1-7,-2-5-3,-3-2-36,-3-3-64,-9-4-92,13 25-449</inkml:trace>
  <inkml:trace contextRef="#ctx0" brushRef="#br1" timeOffset="285357.3215">21642 7953 828,'-11'-4'204,"1"0"-68,-9-7-50,-2 3-13,1 4 25,1-3-16,4 0-16,3 3-15,-3 1-21,6 3-1,1 0 17,0 0-14,2 0 5,0 7 32,0-5-54,1 6-15,-1 2-10,3 6 2,-1-3 7,-1 7 0,-1-1 0,2 5-7,-3 5 7,2 2 1,4 4 0,1 1 8,0 7 2,1 2-1,4 7 3,2-2 0,0 3-10,2 0-1,2-1 11,1 4 15,-3-1 0,1 5 0,-1-8-9,-3 3 5,7 0-11,-5 0-3,1 7 3,-2 7-2,-1 6-9,-4 9 7,0-4-2,-4-2-5,0-12 5,-1-12-5,0-9 13,-4-5 1,1-7-2,-2-7 1,-8 0 2,-3-3 1,-4-1-4,-5-3-2,-5-9-2,-6-5-9,-6-7-26,-4-4-57,3-5-77,1-8-143,9-7-187,-40-70-403</inkml:trace>
  <inkml:trace contextRef="#ctx0" brushRef="#br1" timeOffset="285629.3371">21020 8755 1015,'0'0'198,"-2"0"-131,2 2-49,0-2-1,0 3 7,0-3-24,0 3 0,2-1-2,-2 2 1,4-2 0,-4 2 1,1-2-1,-1-2 1,2 0 0,-1 3-1,5 1-10,15 21-268</inkml:trace>
  <inkml:trace contextRef="#ctx0" brushRef="#br1" timeOffset="286302.3756">21175 8638 667,'-5'-6'226,"-4"2"-46,-1-2 0,0 6-27,1 0-55,-2 2-46,2 12-32,-3 4-20,2 12 1,3 9 0,2 11-1,10 7 1,8 7-1,6 9 2,11 2-2,13-7 0,2-10 0,10-17 1,3-17 12,0-11 28,-2-17 16,-5-14 13,-4-8-17,-7-11 16,-1-11-12,-9-13-26,-2-9-10,-11-2-3,-7 4 2,-11 4-1,-14 8 7,-6 3 7,-15 6-17,-8 6-5,-10 5-11,-3 7 1,-3 7-2,5 11 1,1 5 0,11 6 0,12 4-2,7 6-19,12 1-24,0 11-61,9 7-61,5 10-40,8 16-37,5 8-124,40 127-250</inkml:trace>
  <inkml:trace contextRef="#ctx0" brushRef="#br1" timeOffset="286828.4057">21870 9189 924,'-3'0'294,"3"0"-132,-2 0 34,1-3 16,1 2-59,0 1-48,0-2-53,0 2-34,0 0-17,0 2-1,0-1-6,-3 7-6,3 9 11,-2 13 0,0 13 0,-3 11 1,-4 9 0,0 1 1,2-1 0,2-1-1,1-17-1,4-14 0,4-12-6,-1-11 1,2-5 0,1 0 5,4-6 1,3 1 0,4-3 9,7-4 3,4-4-1,3 3 2,4-6-4,-4 7-1,-1-5-7,-9 5 5,-5 2-5,-5 5-1,-8 1 1,-3 1-1,0 0 9,-2 0-2,1-3 0,-7 3-7,-1-3-68,-1 0-226,-38-26-780</inkml:trace>
  <inkml:trace contextRef="#ctx0" brushRef="#br1" timeOffset="287450.4412">22300 8280 849,'-3'0'567,"3"0"-426,0 7-100,-2 12-40,1 16 7,1 24 26,6 18 10,4 13-13,3 4-1,2 0-6,3-5-10,-3-8-7,0-11-5,-3-6 8,-2-8-10,-2-6 0,0-3-102,1-8-124,4-13-247,13-36-313</inkml:trace>
  <inkml:trace contextRef="#ctx0" brushRef="#br1" timeOffset="287700.4555">22628 8341 940,'-1'0'619,"1"3"-454,-2 0-144,2 20-12,3 17 20,4 23 17,5 20-10,15 59-13,-17-90-7,10 48-4,-4 1-4,-1-7-7,-3-7 0,-4-10 9,-8-23-10,-5-7-4,-7-11-118,-5-11-167,-45-33-473</inkml:trace>
  <inkml:trace contextRef="#ctx0" brushRef="#br1" timeOffset="287886.4662">22400 8912 1025,'0'-6'381,"-2"2"-102,2-3-76,2-1-106,8 5-47,7-4-35,12-4-14,14-1 5,4 2-5,2 1-1,-7 2-33,-5-1-124,-10 3-131,-11 2-215,-26-11-157</inkml:trace>
  <inkml:trace contextRef="#ctx0" brushRef="#br1" timeOffset="288474.4998">21955 8354 337,'-13'-10'1091,"5"2"-776,-11-6-84,10 7-86,7 2-53,2 3-44,6 0-32,8-4-16,15-3-7,21-11 1,57-11 6,23 5-6,3 14 5,-50 6 1,-41 5-1,-5-4-5,1 2 6,32-1 1,-3-6 0,-10 6-1,-8-4 1,-9 1 0,-7 0 0,-9 4 0,-11 0 0,-5 0 0,-7 0 10,-2 3 5,-3-3 4,-4-9-10,-4-2-9,-9-6-1,-3-5-1,-6 5-8,-4-5 0,3 5 7,2 3-4,3 1 6,10 9-1,4 1 1,8 5-1,4-1-8,0 4-8,7 2-11,2 4 1,9 10 17,10 1 9,4 5 1,1 3 0,1-3-1,-3 2 1,-2-1-1,-7 1 1,-1 1 0,-5 1 0,-8-1 0,-4 1 0,-4 1 1,-7 4 1,-6 6-2,-4 4-56,-1 9-298,-24 73-726</inkml:trace>
  <inkml:trace contextRef="#ctx0" brushRef="#br1" timeOffset="288706.5131">23437 8693 1564,'0'0'368,"0"0"-275,0 1-51,3-1 0,-3 0-5,1 2-20,2 0-11,-3 1-5,3 2 0,3 4 10,-4 1-10,2 6-1,0 3-15,2 4-81,2 3-258,16 26-463</inkml:trace>
  <inkml:trace contextRef="#ctx0" brushRef="#br1" timeOffset="289120.5368">23845 8557 1498,'-10'-4'168,"-1"0"-113,-6-7 19,7 2 31,3 2-30,4 3-45,2 2-21,1 2-9,0 2 0,-3-2 0,3 4-2,-8 4-10,-2 9 11,-8 9 0,1 10 1,1 8-1,4 1 0,6 7-10,9-1 10,7-2-5,3 1 5,4-6-11,5-4 4,-6-6 7,6-3-6,-5-10 6,-4-5 1,0-8 0,-1-8 1,2-8 1,6-12-2,-1-11-17,0-11-115,-3-12-93,2-8-129,0-136-624</inkml:trace>
  <inkml:trace contextRef="#ctx0" brushRef="#br1" timeOffset="289344.5496">23907 7893 1157,'0'0'259,"0"0"-167,0 3-64,4 11-26,7 15 10,-1 15 19,6 15-7,1 17-9,3 63-1,-7 19-7,-6 0 4,-7-115 2,0 1 13,0-2-4,3 36 10,1-11-32,2-8 0,3-16-225,26 17-439</inkml:trace>
  <inkml:trace contextRef="#ctx0" brushRef="#br1" timeOffset="289690.5694">24403 8311 1339,'0'-3'367,"-1"1"-175,-1-4-31,1 6-50,1 2-75,0 6-36,1 11-8,1 13 8,-2 13 0,0 16 1,-2 10 0,1 9 0,-2 4 0,-2 0 0,-1 0-1,0-3-1,2-7 0,4-14 1,0-20-1,9-16-7,-3-17 8,4-7 1,6-7 7,7-12-8,-2-7 0,3-5-22,-3 3-25,-3 5-44,-2-4-86,-2 3-72,-4 2-108,2-40-314</inkml:trace>
  <inkml:trace contextRef="#ctx0" brushRef="#br1" timeOffset="290335.6063">24251 8202 1192,'-4'-6'319,"1"4"-113,-4-8-1,3 6-58,2 1-43,4 3-56,0 0-35,0 0-13,5 0-9,9 0 0,7 0 9,11 0 0,7 3 0,1 0 0,1 0 0,-1 1 1,-1 1 0,-3-4 0,-2-1 1,-5-2-1,-1-9 5,-3 1-4,-7-6-2,-6 6 1,-8 2-1,-4 1 11,-4-3-4,-4-2-1,-5 0-5,-4-6-1,-7 5-1,-4-9 1,-5 3-2,-2-2-5,-1-5-7,1-3 13,6 1-1,9 6 1,2 6 0,8 7 1,6 4-1,2 5-8,5 1-10,4 11-2,9 1 12,6 9 7,3 5 1,8 1 1,-2 0 2,-3-1 7,-2 0-2,-7 4 4,2-1-10,-8 1 0,1 5 5,-5-1-4,-6 2 5,-5 1-1,-4 1 2,-2-4-8,-2 0-45,-2-5-106,-38 34-385</inkml:trace>
  <inkml:trace contextRef="#ctx0" brushRef="#br1" timeOffset="291213.6565">25210 8505 959,'-1'3'588,"1"-3"-383,0 0-55,0 3-39,0-2-36,1-1-36,4 0-30,4 3-8,12-2-1,11-1 18,8-1 0,8-6 2,-1 1-10,0-2 1,-4 3-10,2-3 5,-6 0-5,-6 5 0,-9 0 0,-6 3-1,-9 0-6,0 4-21,-5 2-62,-1 2-134,-2 6-154,-41 38-487</inkml:trace>
  <inkml:trace contextRef="#ctx0" brushRef="#br1" timeOffset="291462.6707">25227 9132 1571,'3'0'312,"-3"0"-157,3-2-44,1 1-24,12-6-29,14-11-29,15-1-5,14-3-8,2 0-7,-2 10-8,-4 5 0,-2 3 0,-7 4 0,-4 4 0,-7 3-1,-6-1 0,-5 0-30,-3 2-63,-2 0-85,24-5-473</inkml:trace>
  <inkml:trace contextRef="#ctx0" brushRef="#br1" timeOffset="291834.692">26276 8173 546,'1'4'843,"4"3"-807,5 11-36,-1 9 14,-2 9 44,0 13 25,-2 8-2,0 13-20,-2 11-16,1 7-1,-1 57-19,-4 14-8,-7 8-10,10-126-7,4-7-19,0-5-95,7 21-69,7-14-147,36-32-201</inkml:trace>
  <inkml:trace contextRef="#ctx0" brushRef="#br1" timeOffset="292107.7076">26750 8060 1270,'-2'1'297,"2"-1"-217,-3 8-67,-2 7-2,0 16 16,2 15-5,2 15-4,5 13-3,6 10 0,1 13-6,9 54 5,-16-99 23,9 45-13,-4-9-18,-1-11 3,-1-9-7,-4-8-2,-3-8-110,-3-15-203,-21 6-338</inkml:trace>
  <inkml:trace contextRef="#ctx0" brushRef="#br1" timeOffset="292301.7187">26459 8824 1109,'-12'-8'306,"5"4"-118,-8-6 16,9 6-20,6-3-64,4 3-64,10 1-34,8-6-14,6-1-8,9-1 0,1 3 0,5 7-51,2 1-168,69 5-509</inkml:trace>
  <inkml:trace contextRef="#ctx0" brushRef="#br1" timeOffset="292469.7283">27135 8712 1626,'-3'-2'360,"3"2"-260,0 0-43,0 0 15,0 2-42,3-2-30,1 3-27,2 4-23,5 10-97,38 30-381</inkml:trace>
  <inkml:trace contextRef="#ctx0" brushRef="#br1" timeOffset="292850.7501">27462 8354 1773,'9'-13'214,"5"4"-169,8-13-34,6 5 1,8 1 10,2 10-4,7 5-1,-3 8-10,-3 7-6,-11 3 5,-4 7-5,-8 11-1,-11 6 0,-14 18-13,-12 15-61,-22 13-142,-5 7-115,-3-6 22,12-15 114,14-24 144,16-20 51,5-19 48,5-8 141,8-6 145,2-8-56,12-9-101,7-1-96,7 1-45,1-2-21,-1 4-14,-1 6-1,-2-5-1,-1 4-97,-1 3-241,35-30-662</inkml:trace>
  <inkml:trace contextRef="#ctx0" brushRef="#br1" timeOffset="293187.7694">28026 8340 1788,'7'-5'243,"3"-2"-196,9-10-37,9 5-10,6-3-1,9 1 1,5 4 0,3-3-1,0 5-16,-5 1 1,-15 7-20,-12 0 19,-9 0-2,-14 8-40,-9 12 59,-11 7 2,-16 18 13,-12 12 1,-10 13-2,-4 9-8,-2 9-5,4 2 0,5-5 5,14-16 1,19-21-6,14-22-1,12-19-9,12-14-47,12-12-62,15-19-170,95-104-449</inkml:trace>
  <inkml:trace contextRef="#ctx0" brushRef="#br1" timeOffset="293375.7802">28309 8505 1274,'-6'17'196,"-1"2"-145,-7 23-9,-2 14 29,3 7 55,10 6-45,10-8-45,15-10-17,19 1 7,9-10 16,6-5 19,-1-16-26,-8-24-14,0-11-21,-10-13-15,-3-5-248,5-86-477</inkml:trace>
  <inkml:trace contextRef="#ctx0" brushRef="#br1" timeOffset="293863.8081">28698 8311 1631,'5'-1'249,"-5"1"-197,3 0-44,2-2-1,3 2-1,3-2 0,4 2 3,0 0-7,-5 0 4,-2 0-5,-4 0 5,-4 2-4,-3-2-1,2 0 1,1-2 7,0 2 7,0 0-1,0 0-9,1 0-6,2 2-1,3 0-11,2 2 11,4 4 0,4 2 0,7 5 1,-3 5 0,7 7 7,1 9 11,-1 5-1,2 10 4,-5 6 1,-5 9-8,-4 5 1,-2 11-5,-3-7-8,-4-9 4,-1-16-5,-2-14 4,3-12-5,-6-13-42,3-5-80,-3-12-58,8-58-459</inkml:trace>
  <inkml:trace contextRef="#ctx0" brushRef="#br1" timeOffset="294095.8213">29191 8205 1277,'-2'-3'246,"1"1"-154,-4 2-20,-3 10 13,-8 12-5,-4 15 8,-7 16-14,-3 12-8,-6 8-8,-7 11-10,-8-2-18,-1 1-16,3-12-14,8-9-6,4-8-75,7-8-240,-38 23-651</inkml:trace>
  <inkml:trace contextRef="#ctx0" brushRef="#br1" timeOffset="294877.8661">29786 8532 82,'-1'-2'811,"1"2"-582,-3 0-22,1 0 3,1 2-22,1-2-38,0 2-33,0-2-45,0 1-23,1-1-19,1 0-10,7 0-11,12-1 0,14-4 13,18-6-1,12-5-13,10-3-2,4-5 0,0 1-5,-6 5-1,-7 2 1,-8 4-1,-13 2-1,-10 3-19,-9 5-53,-9 2-106,-9 6-356,-30 7-304</inkml:trace>
  <inkml:trace contextRef="#ctx0" brushRef="#br1" timeOffset="295214.8853">29890 9260 1150,'0'1'294,"3"-1"-207,1 2-50,3-4 67,11 2 98,11-4-52,7-4-51,12-6-37,6 1-17,1-4-11,0 5-7,-1-2-6,0 2-4,0 5-5,0 0-2,-1 2 2,1-5-3,0 4-7,-4-1 4,-3-3 0,-9-1-6,-8 1 1,-10 1-1,-10 1-9,-4 8-20,-7-4-49,-8 2-37,-1-2-349,-61-25-576</inkml:trace>
  <inkml:trace contextRef="#ctx0" brushRef="#br1" timeOffset="303464.3572">31698 8436 159,'-10'162'81,"6"-48"37,-6-4 58,7 29 10,-6-6-18,7-82 165,4-10-170,2-9-25,2 29 42,7-24-69,4-23 48,13-20-25,11-24-44,13-20-44,16-24-22,2-11 0,4-7-4,-1-6-14,-4-2 3,-9 1 3,-9 8 3,-15 8 13,-14 16 10,-11 11 10,-5 14 15,-8 7-11,-4 4 5,-6 0-9,-5-4-19,-9-6-7,-11-2-4,-5 0-18,-4 2 0,2 12-1,7 13-11,9 10-5,4 10-37,6 6-27,-2 15-46,1 10-58,2 17-188,-39 112-571</inkml:trace>
  <inkml:trace contextRef="#ctx0" brushRef="#br1" timeOffset="304148.3963">23844 10806 1640,'-9'-11'298,"1"-1"-149,-5-4-34,4 4-10,5 9-18,3 1-30,1 4-40,1 1-17,5 13-27,7 17 22,6 30 5,17 76 11,-6 32-2,-11 25 0,-15-37-2,-8 9-7,4-3-23,0-36-48,6-91-44,2-14-35,6-7-98,12 11-62,65-83-252</inkml:trace>
  <inkml:trace contextRef="#ctx0" brushRef="#br1" timeOffset="304389.4101">24588 10460 1748,'-1'-1'279,"1"2"-166,-3 2-77,1 14-17,-1 15 8,1 31 11,2 77-13,11 54-14,4 19-4,-4-107 7,0-4-7,-6-53-1,-1-6 3,0 2-9,0 39 0,-4 4-78,-3-8-132,-8-6-120,-42 37-552</inkml:trace>
  <inkml:trace contextRef="#ctx0" brushRef="#br1" timeOffset="304606.4225">24065 11422 1776,'-6'-6'288,"3"2"-124,-5-7-14,10-3 12,2 3-45,11-9-48,11-8-51,17-4-17,16-7-1,12 4 2,7 6-2,46-9-49,6 28-116,-88 16-78,-3 7-291,133 65-404</inkml:trace>
  <inkml:trace contextRef="#ctx0" brushRef="#br1" timeOffset="304794.4333">25263 11251 1452,'4'-6'312,"9"-1"-202,6-6 61,15-3-15,6-3-29,7-5-25,9-4-45,11-6-30,53-28-18,12-10-9,-93 51-57,-5 11-66,29-15-47,-19 17-176,-18 57-489</inkml:trace>
  <inkml:trace contextRef="#ctx0" brushRef="#br1" timeOffset="304974.4436">25412 11689 1645,'2'0'348,"0"-2"-261,10-4-2,11-2 2,18-2 15,17-8-34,55-9-37,25 4-17,17-2-14,-54 5-17,-3 2-119,-3-2-70,-5-1-504</inkml:trace>
  <inkml:trace contextRef="#ctx0" brushRef="#br1" timeOffset="305335.4642">26801 10935 1433,'-5'11'308,"-1"13"-291,-7 20-16,0 19 43,-3 14 73,7 3-6,4 6-27,10-1-35,6-13-17,10-13 1,7-19 0,4-16 3,11-15-14,8-18-1,4-15-19,5-16-2,-1-9-15,-5-14-15,-11-4 5,-13-3 7,-14-5 4,-20-5 13,-13-8 1,-14-5 27,-9 7-6,-6 8 33,-1 23-11,1 20-26,6 21-17,2 18-7,5 19-34,4 17-41,3 14-47,4 15-330,-51 128-547</inkml:trace>
  <inkml:trace contextRef="#ctx0" brushRef="#br1" timeOffset="306289.5188">22317 13949 1302,'-2'3'207,"1"-3"-176,-1 6-23,4 15-7,1 20 87,3 26 38,9 74-4,8 20-16,-14 2-17,-4-63-20,-7-55-18,0 4-20,2-5-10,-1 46-15,-2-5 1,0-14-7,1-20-18,2-21-39,2-18-75,2-19-16,3-18-13,6-24-163,24-183-451</inkml:trace>
  <inkml:trace contextRef="#ctx0" brushRef="#br1" timeOffset="306739.5445">22428 13849 1410,'-1'-3'293,"-1"2"-130,2-2-134,6 6-22,15 4 13,22 1 62,15 1-13,60 3-33,12-8-28,-93-3 16,-7 3-17,22 6-6,-14 6-1,-19 10-8,-17 15 8,-18 12 17,-21 16-17,-13 3-5,-13-1-4,-5-9 4,3-13 5,13-11 0,17-14 0,19-13 0,16-7-49,21-4-32,15 2 72,17 2 9,16 2 11,3 4-11,-1 0 6,-3 7 29,-12 5-8,-12 5-12,-12 10 9,-14 8 3,-16 10 6,-17 4 3,-13 4-6,-11 3-9,-10-9 0,-5-7-2,-5-6-7,0-10-6,1-8-6,4-9-28,8-13-53,6-18-77,15-11-439,33-75-421</inkml:trace>
  <inkml:trace contextRef="#ctx0" brushRef="#br1" timeOffset="306949.5565">23568 14366 1479,'12'4'211,"0"0"-92,12 5 41,10-1-22,5 1-33,9-2-40,8-3-35,8-5-18,3-6-2,0-7-10,-2-5-4,-8 1-65,-9-2-69,8-5-438</inkml:trace>
  <inkml:trace contextRef="#ctx0" brushRef="#br1" timeOffset="307145.5677">23732 14900 204,'-4'3'1510,"4"-3"-1279,-2 1-163,6 2 2,9-3-7,12 6 17,21-3-17,15 1-30,14 1-17,53-4-15,14-10-1,6-17-58,-46-11-79,-3-3-360,-27-9-737</inkml:trace>
  <inkml:trace contextRef="#ctx0" brushRef="#br1" timeOffset="307518.5891">25092 14270 1157,'-14'4'852,"4"5"-750,-14 15-81,5 13-19,8 16 16,8 21 27,10 15 0,17 67-17,19 21-4,-26-128-4,3-7-10,13 39-10,3-31 6,-2-20 6,4-23 14,6-21-20,3-20-6,5-22-32,0-18-8,-3-19-20,16-66 3,-22-33-6,-34 0 12,-27 90 48,1 59 3,0 5 54,-5 14 18,-21-28 1,-5 23-28,-5 21-18,-2 16-18,8 18-9,6 12-6,11 9-12,9 5-58,6 3-56,7 2-231,-8 88-495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2:18:52.4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7371 4224 231,'-1'-6'63,"1"2"-63,-5-19-111</inkml:trace>
  <inkml:trace contextRef="#ctx0" brushRef="#br0" timeOffset="339.019">7329 4086 261,'-4'-4'135,"-2"-2"-44,-3-5 20,3-3-34,2 4-13,2 3-19,2-2-22,0 5-12,0 4-11,0 4-15,2 5 6,-1 0 3,2 5 6,-1 3 1,-1 3 5,-1 0-6,0 0 1,1-3-1,3 1 1,-3 1-1,3 5 0,-1 4 0,2 13 1,-1 12-1,-2 19-12,-4 67-24,-15 62 16,-6 16-17,2-80-37,1 7-46,1-17-99</inkml:trace>
  <inkml:trace contextRef="#ctx0" brushRef="#br0" timeOffset="2279.13">23246 2240 1176,'-4'-4'166,"0"3"-166,1-5-61,10 8-564,19 10 367</inkml:trace>
  <inkml:trace contextRef="#ctx0" brushRef="#br0" timeOffset="3938.225">23807 2174 754,'-1'-2'357,"0"2"-195,-3 0-79,4-2-17,2 4-14,-2-2-29,0 0-23,2 0-17,-1 2-76,3 4-67,0 6 41,6 1-94,20 9-150</inkml:trace>
  <inkml:trace contextRef="#ctx0" brushRef="#br0" timeOffset="4693.268">23827 1826 723,'-3'-3'548,"2"1"-361,-2-4-58,3 6-85,0 0-28,3-3 25,-2 3 1,2 0-42,7-4 10,18-2-10,17-4 15,67-18-7,52-7-7,18-6-1,-90 23-1,-63 17 1,-11 4 7,-8 1-7,16 6-10,-16 2-5,-3 1 14,-7 1-12,-4-2 13,-5 8 6,-9 4 28,-6 7 31,-16 10-23,-7 0-30,-9 8 13,-1-2-17,2-2-8,10-10 0,9-7 0,12-10 0,5-4 1,4-11 0,2-1 6,4-2 1,3-2-1,2 2 2,4-2-9,2 2-6,1 0-23,3-1-5,9 1-13,12-5 47,12 4 0,15-3 6,4-6 8,-3 2-14,-8 0-6,-18 0-59,-14 2-55,-15 0-10,-57-23-574</inkml:trace>
  <inkml:trace contextRef="#ctx0" brushRef="#br0" timeOffset="5016.286">23901 1919 1045,'0'0'378,"0"4"-356,0 3-22,-2 8-15,1 4 12,-3 9 3,-2 5 27,-2 12 14,-4 6-17,-1 10-11,0-3 8,4-6-10,3-11-11,14-14-18,5-7 18,17-4 9,14-3 67,12-3 17,16-10-16,1-7-44,9-5-18,-4-2-6,-9 2 4,-9-2-5,-12 8-8,-15-1-16,-13 7-50,-12 0-63,-9 0-76,-6 10-82,-19 5 74,-115 47-366</inkml:trace>
  <inkml:trace contextRef="#ctx0" brushRef="#br0" timeOffset="5190.296">23771 2780 316,'2'-1'704,"2"1"-566,6 0-113,10-3 37,10 0 59,11-5 26,10-7-24,8-1-55,9-6-46,-4 4-9,-3 4-13,-11 7-37,-12 5-125,-13 4-170,-8-11-244</inkml:trace>
  <inkml:trace contextRef="#ctx0" brushRef="#br0" timeOffset="5417.309">24108 2543 833,'-1'0'331,"1"0"-163,-2 4-168,4 6-1,0 15 1,2 13 25,2 15 43,-2 15 22,2 7-21,0 11-30,-4 0-14,-1-4-4,-4-5-7,0-15 1,-8-18 3,1-11-5,-5-10-5,-8-12-8,-5-6-146,-8-8-109,-75-56-263</inkml:trace>
  <inkml:trace contextRef="#ctx0" brushRef="#br0" timeOffset="5564.318">23810 3149 301,'-9'-18'276,"2"8"-27,-6-13-40,6 11 58,4 7-23,5 2-104,0 3-110,3 0-30,12 0 0,13-2 4,18-4 62,21-9-16,62-22-40,21-20-10,-4 1-69,-54 14-219,-30-19-655</inkml:trace>
  <inkml:trace contextRef="#ctx0" brushRef="#br0" timeOffset="5916.338">24738 2219 889,'0'0'267,"0"0"-150,0 0-48,0 0 21,0 5 43,3-5 2,8-5-39,10-2-36,25-3-30,58-23-15,49-12-8,20-9-7,-83 23-42,-61 19-114,-10 6-69,-6 4-282,-10-27-333</inkml:trace>
  <inkml:trace contextRef="#ctx0" brushRef="#br0" timeOffset="6189.354">25108 1888 1209,'-2'2'177,"2"2"-177,-1 4-46,-6 13 19,1 6 27,-12 15 55,-8 13 14,-8 10-27,-3 9-21,6-3-19,11-13-2,14-10-26,17-15 26,9-4 57,11-3 3,11-3 6,6-2 9,5-7-33,4-8-12,-2-6-9,-2-6-8,-4-7-13,-7-1-42,-3-4-159,22-50-280</inkml:trace>
  <inkml:trace contextRef="#ctx0" brushRef="#br0" timeOffset="6393.365">25189 2359 555,'0'10'322,"0"7"-259,0 20-10,2 10 29,-2 10 56,0 4-27,0 2-24,-3 4-36,-2 1-21,1-3-15,-5-1 5,0-3-20,-7-7-17,-4-6-95,-5-14-107,-57-1-164</inkml:trace>
  <inkml:trace contextRef="#ctx0" brushRef="#br0" timeOffset="6587.376">24812 2827 866,'7'-6'308,"4"5"-212,13-7-29,5 1 62,5-3 27,7-3-13,4 4-47,3-7-51,6 6-26,1-3-10,-3-5-9,-5 4-19,-7-6-109,-5 2-122,25-41-340</inkml:trace>
  <inkml:trace contextRef="#ctx0" brushRef="#br0" timeOffset="6986.399">25573 2330 992,'0'-1'371,"2"-1"-158,-1-4-68,11-5-83,13-4-31,11-11 14,22-7-7,11-1-17,3 2-12,-3 5-3,-21 14-6,-18 4 0,-18 8-30,-9 5 0,-10 3-14,3 9 32,-13 17 12,-7 18 50,-11 14-13,-2 9-19,2 3-9,12-5 6,5-3-7,12-3-8,5-4 10,6 2 7,3-4 8,7-4 2,2-5-12,3-10-13,0-5 8,-1-9-1,2-8 0,1-8 8,-3-10-16,0-13-1,0-17-79,3-16-98,-2-18-105,-4-158-340</inkml:trace>
  <inkml:trace contextRef="#ctx0" brushRef="#br0" timeOffset="7209.412">25901 1798 1104,'-1'-2'209,"-1"4"-158,-4 4-51,0 15 0,-9 14 25,-1 20 53,-5 18-13,-12 64-19,-10 33-13,-2 1-6,2-62-18,20-64 12,0-1-15,-1 1-6,-20 42-96,4-3-93,-31 89-278</inkml:trace>
  <inkml:trace contextRef="#ctx0" brushRef="#br0" timeOffset="7615.435">26764 1845 1024,'-1'2'369,"-3"0"-359,-5 6-10,-1 14-1,-11 8 1,-16 10 72,-11 5-17,-12 4-28,-6-4-15,1-2-12,8-9-30,14-13-112,20-9-91,16-14-13,26-51-242</inkml:trace>
  <inkml:trace contextRef="#ctx0" brushRef="#br0" timeOffset="7784.445">26485 2074 591,'6'12'129,"0"7"3,10 19 21,-4 15 11,0 14-37,-3 10-37,-9 8-6,-9-1-22,-8 3-2,-10-3-29,-5-7-31,-4-7-4,1-21-134,12-16-84,11-24-129,32-80 34</inkml:trace>
  <inkml:trace contextRef="#ctx0" brushRef="#br0" timeOffset="8095.463">26682 2079 1171,'5'0'232,"3"-3"-185,8 3-40,5 3-6,3 0 0,-3 1 5,3 0 2,-2 2-8,-1 6-1,-6 0-22,-2 11 2,-7 6-4,-3 13 25,-10 14 40,-8 8 44,-2 11 2,-2 4-26,-3-1-9,1 3 1,1-8-17,1-7-20,6-9-6,0-15 0,2-6 0,0-10-9,0-10-44,-6-9-34,-4-7-70,-1-13-121,-1-11-47,-27-97-35</inkml:trace>
  <inkml:trace contextRef="#ctx0" brushRef="#br0" timeOffset="8412.481">26543 2557 488,'6'-10'249,"0"-2"-27,10-8-76,8 5-37,-1 5-2,12 2-17,2 7-48,1 1-27,-1 5-14,-6 5-1,-8 5-25,-16-2-163,-14 8-2,-22 8 161,-20 5-73,-15 7-28,-12 5 50,-1 2 58,6-3 22,12-4 13,15-7 14,19-5 3,17-6-22,13-1 49,12 0 81,9-5 40,12-3-8,9-2-35,5-12-18,2-10-39,1-4-29,0-7-23,1-9-11,-8-9-15,-5-2-97,-8-11-148,30-106-413</inkml:trace>
  <inkml:trace contextRef="#ctx0" brushRef="#br0" timeOffset="8808.503">27466 1772 1431,'0'3'245,"-4"8"-245,-11 14-18,-12 11 18,-9 11 0,-13 12 17,0 4-11,-5 7-6,2-5-68,7-10-133,12-18 24,14-14 101,14-15-16,12-16 2,18-15-19,15-11-14,12-14 76,11-3 47,-2 8 51,-7 13 71,-14 14-16,-10 16-32,-11 16-26,-5 8 18,-5 20 21,-9 11 21,-9 12 10,-6 8-7,-6 5-31,-6 2-26,-1 3-11,-2-4 14,1-6-22,-3-7-26,1-10 9,-4-10-18,-1-9-83,-3-14-139,8-13-249,-9-72-119</inkml:trace>
  <inkml:trace contextRef="#ctx0" brushRef="#br0" timeOffset="8952.512">27153 2585 887,'1'-9'454,"-1"3"-237,0-4-38,0 7-34,0 3-41,-1 0-50,1 0-37,1 0-17,1 3-21,5 1-43,7 2 10,11 0-116,90-16-330</inkml:trace>
  <inkml:trace contextRef="#ctx0" brushRef="#br0" timeOffset="9341.534">27890 2264 1734,'4'-5'219,"8"-3"-219,6-2-13,8-2-8,6-2 20,3 1 0,5-1 0,6 2 0,-1 5 0,-12 4 0,-12 3-10,-14 3-5,-5-2-2,-4 3-2,2 4-4,0 8 17,2 13 6,-2 8 1,-3 14 7,-2 12-7,-5 8-6,-2 4 6,0 1 11,-3 0 22,-5 2 7,-3 8 1,-1 1-14,-1-8 13,3-4-22,6-19-7,4-12-10,5-17 8,5-17 0,2-19 24,2-19-33,-2-22-55,0-22-115,-17-196-190</inkml:trace>
  <inkml:trace contextRef="#ctx0" brushRef="#br0" timeOffset="9576.547">28135 1802 1564,'-1'16'153,"-1"6"-153,-3 24-12,-4 15 11,-8 8 1,-3 11 18,-10 10 40,-24 61 25,-19 17-41,45-116-21,1-1-11,-24 46-10,11-16-1,7-17-94,18-22-134,9-20-121,36-30-145</inkml:trace>
  <inkml:trace contextRef="#ctx0" brushRef="#br0" timeOffset="9957.569">27705 2325 808,'0'-1'476,"0"-2"-375,0-7-65,3 3-5,0-5 8,3-4 69,1 1 15,4 4-63,-1 4-60,3 4-3,10 3 3,5 3 11,11 4 14,7-2 26,5-1 5,4-6-19,1-4-4,-1-2-10,-9 1-11,-6 0-6,-17 2-5,-7 0 0,-13 4-1,-3 2-1,-3-1-20,-3 5-24,3-2-50,-4 3-16,-1 4-87,-11 25-378</inkml:trace>
  <inkml:trace contextRef="#ctx0" brushRef="#br0" timeOffset="20547.175">7422 3912 343,'0'0'96,"0"-3"-70,0-6-20,0 3-6,-2-6 1,1 1 5,-2 0-5,1 2 20,1 3-13,-2-2 5,1 6-12,-1 2-1,1 0-22,-1 2-94,-11 14-40</inkml:trace>
  <inkml:trace contextRef="#ctx0" brushRef="#br0" timeOffset="21058.204">7362 3755 268,'0'-2'116,"-1"0"-56,1-6-17,0 6 4,-2 1 20,2-2-20,0 3-23,-1 3-15,1-3 0,0 0-3,0 0 7,-2 0-1,2 0-10,0 0-2,0 1 0,-1 1 0,-2 6-1,-2 0 1,-2 6 0,4 2-8,-2 0 7,4 7 0,-1 2-1,1 4 1,1 1 1,0 4-1,-2-1 1,1-6 0,-1 1 0,-2-11 0,2 1 1,0-5-1,-1 3 1,-1 0-1,0 7 0,1 5 1,0 2-1,0 6 0,3 3-7,3 3-15,-3 6-70,0-4-38,0 29-146</inkml:trace>
  <inkml:trace contextRef="#ctx0" brushRef="#br0" timeOffset="21452.226">7388 3825 120,'0'1'129,"0"1"-93,0 5-20,-2 7 13,1 4-2,-1 7-2,-3 5-7,2 5-1,-5 6-16,-1 6 5,-2 6-4,-4 2-1,-2 7-1,2 2-29,-3 0-24,-3 11-2,1 2 35,-28 144-52</inkml:trace>
  <inkml:trace contextRef="#ctx0" brushRef="#br0" timeOffset="21778.245">7405 4143 376,'-2'3'137,"0"2"-110,0 9-27,-2 9 0,-2 8 1,-3 7 0,-3 7-1,-1 0 0,1 10 0,1 3 0,2 4-1,-1 5 0,4 4 0,3 4 0,-1 0-4,4-3 4,0 1-4,-2 0-79,-2-1 19,-26 118-115</inkml:trace>
  <inkml:trace contextRef="#ctx0" brushRef="#br0" timeOffset="22101.264">7334 4434 34,'-3'-9'566,"1"3"-499,-1-7 50,2 13-117,1 15-34,1 13 17,-1 19 16,-3 24 0,-3 15 1,-5 71-15,3 7-17,-7 7 1,6-52-1,0-8 11,3-10 15,5-57-9,1-3-7,0-6-13,3 36-29,1-10-43,14 46-89</inkml:trace>
  <inkml:trace contextRef="#ctx0" brushRef="#br0" timeOffset="22478.285">7298 5598 169,'-3'31'42,"2"-1"21,-4 33-15,1 4-7,2 5-2,-1 8-17,0 4-4,2 6-10,-1-3-8,-1 0-26,0-9-25,-6 70-105</inkml:trace>
  <inkml:trace contextRef="#ctx0" brushRef="#br0" timeOffset="22757.301">7251 5844 31,'1'23'72,"2"5"9,1 26-27,-2 5-39,-5 10-12,-9 11-3,-41 153-60</inkml:trace>
  <inkml:trace contextRef="#ctx0" brushRef="#br0" timeOffset="23115.322">7240 6325 36,'0'22'51,"-3"-2"1,0 23-1,0 0-7,1-4-13,-2 0-4,0 0-9,3-3-6,-1-4-11,2-10-1,3 14-36</inkml:trace>
  <inkml:trace contextRef="#ctx0" brushRef="#br0" timeOffset="54207.1">3200 12420 297,'0'-2'126,"-2"-5"-126,0-1-18,1-1-9,0 4 27,1-1 39,-4 3-39,3 0-28,-3 1-19,1 0 47,1 0 33,2 1 23,0 1-13,2 0 1,-2-3 29,0 3 8,-2 0 12,2-1-4,0 2-11,-1-1 4,1 0 8,0 0-7,0-1-1,0 1 1,0 0-16,0 0-7,0 0-7,0 0-8,0 0-14,1 1-13,1-1-6,5-1-1,4 0 13,8-3 10,1-5-4,8-1-1,6 0-2,2-8 1,6 4-8,-3 5-4,-2-1-10,-4 10-5,-3 2 0,-4 6 5,0 0 0,-4-1-5,-2 1 0,-1 3 7,3-4-2,-2-3 0,8 0 6,-2-2-5,2 0 2,-2-2 0,-2 0-3,1 0-4,-6 0-1,0 1 5,-5-1-5,-1 3 0,-3 0 8,-4-3-9,2 1 1,-2 2 5,1-3-5,3 0 7,3 0 2,2-3-9,5-1 1,-1 1 5,5 0-6,-3-1-1,2 2 1,-1 1-1,2 2 0,-2 3 0,4 0 0,-1 3 1,-1 0-1,2-4 1,-3 1 0,3-2 1,-2 1-1,-3-2-1,-1-1 0,-1 0 1,-3 2-1,0 0 1,0 0-1,-6 4 0,4-4 0,-8 2 0,0-2 0,-2-2 1,1 0 0,-1 0 7,3 0-2,1-2-5,2 0 0,0-2 1,8-4 4,0 3-5,1 0 0,5-1 1,4-2-1,-4 1 5,2-1-6,-2-2 1,3 3-1,-2-3 1,-3 4-1,-5 0 1,-1 2 0,-8 2-1,-2 2 1,-6 2-1,3-2 0,-2 0 2,1 2-1,6-2 5,0 0-5,3 2 1,2-4 4,5-3 1,4-8-1,7 0-4,3-9-1,4 1 0,-1 3 0,-3-4 0,-3 10 0,-7-2 1,0 5-1,-7 5 5,3-2-4,-4 2-1,2 0-1,-2 1 1,6 2 0,-3-1-1,4-1 1,4-2 0,3 0-1,4-1 1,3-4 1,0 0-1,-1 2-1,-5 3 1,-4-4 0,-5 7-1,-3 1 1,-1 1-1,-6 0 0,2 1-1,2 1 1,-2-2-1,4 0 1,-2 0 1,1-2-1,3 1 0,1-3 0,2 0 1,-1-1 0,3-2 0,-2 1-1,0 0 1,-3 4-1,-2 0 0,1 2-1,-2 2 1,-3 0-1,3 0 1,0 0 0,0-2 0,2 0 0,-4 0 0,4 0 1,-3 0-1,-1 0 0,-1 0 1,0 2-2,-3 1 0,3-2 1,4 1 0,-2 2 0,4-4 1,-3 3-1,5-3 1,-3-3-1,-2 3 0,2 0 0,2 0 0,-2 0 0,2 0 0,0 3 0,0-2 0,-2 2 0,2 0 0,-2-1 0,3 0 0,-1-4 0,1 2 1,2-4 0,1 0-1,1 3 0,-1-2 1,1-1-1,0 4 0,-4 0 0,6 0 0,0-2 1,5 1-1,3-4 0,3-3 0,2-2 1,0 2 0,-3-3-1,-2 1 0,-4 7 0,0 0 0,-6 3 0,1 2-1,-1 2 1,0 0-1,2 3 0,0-1 1,7-1 0,4-5 0,8-5 0,5-5 0,6-1 1,1-4-1,-5 0 0,-9 1 0,-10 7 1,-7 1-1,-7 4 0,-4 1 0,-5 1 0,5 1-1,-3 4 0,3-2 1,6-1 0,7 0 0,4 0 0,12-6 1,7-1-1,1-5 1,-5-1 0,-6 4-1,-9 3 0,-10 1-1,-5 6 1,-6-2 0,0 2-1,0 4 0,5 0-1,4-2 1,10 1 1,8-3 1,5-2 0,3-2-1,-1-4 0,-11 4 0,-7-2 0,-7 6 0,-8 0 0,-4 1 0,3 0-1,1 1 0,6 2 1,4-1 1,2-6 0,11-3-1,1-4 1,2-1 0,-2 0 0,-6 5-1,-8-1 0,-10 4 0,-3 0-1,-2 1 1,-1 2-1,3 0 1,6 0 0,6-3 1,9-5 0,3-4 0,6-5 0,-3 2 0,-4 2-1,-12 2 0,-5 6 0,-11 4-2,-4 1 1,6 2-1,1-3 1,2 4 1,6-4 0,2 2 1,5-4 0,-1-2 0,-2-2 1,-5 0-1,-4 0-1,-7 4 1,-4-4 7,-1 4-8,-2 0-5,-8 4-36,-13 6-202,-119 39-425</inkml:trace>
  <inkml:trace contextRef="#ctx0" brushRef="#br0" timeOffset="55049.148">3252 16464 13,'-2'-2'315,"2"2"-244,-4 0-71,3 2-65,1 2-20,-2-1-11,-2 19 0</inkml:trace>
  <inkml:trace contextRef="#ctx0" brushRef="#br0" timeOffset="56902.254">3196 16671 514,'-2'0'137,"0"0"-46,0-2-38,1 4 25,-1-2 19,4-2-22,-2 2-55,1-4-20,3 4-6,0 4 6,5-4 25,7 5 46,6-4-13,3 2-7,2 0-7,6-1-5,2-1 12,8 1 12,4-2-14,4 0-14,3 0 17,-4-2-16,-2 2 5,-5 2-13,0-2-4,1 1-1,-1 2-13,6-3 20,3 0-10,1 1-20,-1 1 9,-5 2 12,-5 4 0,-4-3-20,-4 2 0,-6 0 0,-2-1 7,-2 0-2,-2-2-6,-3 1-1,2-2 1,3-1-6,0-2 6,6 2-1,1-2 1,2-2 6,4 0 1,-1 0-6,5 2 0,-3 2 0,2-2 0,-6 4-1,-4 0 6,2-2 0,-3 2-5,-3-1-1,1 0 0,-2-3-1,2-6-5,5-2 6,2 0 11,2-3-10,6-4 0,-1 2 5,-2-1 0,1 4-6,-3 2 1,-4-2-1,0 5 11,0-3-11,1 2 1,-2 1 0,4-2-1,0-1-1,-1 2 1,-1 2 2,0-1-2,-2 1 1,0-2 0,2 0 0,2 1-1,2 1 0,7-1 0,4-5 0,1 1 0,2-5 7,0 0-6,-3 3 0,-1-1-1,-6 4 0,-6 6-5,-4 1 5,-2-2 1,3 2 0,-1-2 1,3-5-1,8-2 1,1 3-2,8-5 0,-3 0 1,0 0 1,-1-1 2,-4 1-4,-6 0 0,1 4-1,0-4-4,-2 3 5,2 2 0,4-4 0,-3 2-1,8 2 0,-2 4 1,2-1 0,1 2 0,-3-4 1,-2 2 0,-1 1 5,-1 0-6,-4 3-1,3 0 1,-5 0 0,-5-4 0,3 1 5,-1 0-5,0-3 2,3-4-1,2 5-1,0 1 0,2 0 0,-2 1 0,-6 0-1,0 3 0,-3 0 0,-6-3 1,1 3 1,-2 0 0,5-3 1,1-1-1,2 0-1,5 0-3,1 2 3,0 2 0,3 0 0,-1 2-1,-4 0 0,-3 2-5,-1 2 0,-3 0 6,-3 2 1,-2-4 1,-1-1-1,0 0 6,3-2-6,3-1 0,2 0 0,4-4 5,6 3-6,2-1-5,-2 2 4,-3 2 1,-6 2-1,-9-3 0,0 2 1,-7-2 0,-6 4 0,3-5 0,-1 1 0,1-2 1,2 1 0,8-6 5,1 2-5,3-2-1,0 2 0,-4 3 1,-5 0-1,-1 1 1,-4 0-1,-1 0 1,-4 0 8,7-3-9,-7 0 2,5 3 4,2-3 0,4-2-2,-1 1-4,3 2 0,-4 2 1,-1 0-1,-5 0 1,-2 0-1,2 2-6,0 0 6,2-2 0,3 0 2,0-2 7,0 2-8,-4-4 0,-3 2 11,-4 2-10,-3-2 4,0 2 3,-3 2-2,3-2-5,-4 0-2,1 0-7,0 0-58,-7-2-149,-34-35-600</inkml:trace>
  <inkml:trace contextRef="#ctx0" brushRef="#br0" timeOffset="58120.324">9030 12300 177,'0'-5'156,"2"1"-117,-1-6-32,1 2-7,1 1-1,1 5-11,-2 2 3,-1 0 2,1 1-2,-2-1-3,0 1 0,0 2 0,-2-2 12,2 2 1,0-3 37,-1 0 25,1 0-18,1 0-45,-1-3 0,3 3-174,11 6 18</inkml:trace>
  <inkml:trace contextRef="#ctx0" brushRef="#br0" timeOffset="58669.355">9054 12303 280,'0'0'185,"-1"0"-56,1 0 13,-2 0-2,2-3-10,0 3-37,-1 0-46,2-1-31,-1 1-16,2 0-21,-2 0-111,1 0-82,4 1-62,11 5-3</inkml:trace>
  <inkml:trace contextRef="#ctx0" brushRef="#br0" timeOffset="59190.385">9072 11997 159,'-3'3'15,"6"3"-15</inkml:trace>
  <inkml:trace contextRef="#ctx0" brushRef="#br0" timeOffset="60320.45">9103 12270 9,'-1'0'142,"-3"0"52,1 0-17,0 0 12,-2 0-35,3 0-40,-2 0-18,1 0-31,-2 0-7,4 0-1,-3 0-22,2 0-7,-1 0 16,-1-1-28,-1-2-4,1 3-4,1 0 19,0-1 0,-1 2-12,0-1-14,0 0 1,-1 0-1,2 3 0,-1-3 5,-2 0-5,-3 0 1,0 0 4,-3-3-6,-1 2 0,1-3 1,2 1 8,3-4 3,4 4 6,-1-1-16,1 0 8,3 2-4,0 0-6,0 2-10,3-1-3,-3 1-37,1-3-61,2 3-54,-1 0-55,2 0-23,7-4 49,26-20-149</inkml:trace>
  <inkml:trace contextRef="#ctx0" brushRef="#br0" timeOffset="61521.518">9092 11569 351,'-5'-4'160,"3"3"-17,-4-5-43,0 2-43,1 1 48,0 3-45,-2 3 29,-1 4-49,0 1-20,-2 0-2,1 6-6,0-5-6,2 3 0,3 1 4,-3 1-8,-1 6 7,1-2-9,-3 5 0,3 2 0,-1 1 0,2 4 0,0 1 1,3 2 6,0-3-1,3-2-6,3-5 0,-1-1-1,-1-5-3,2 5 4,4-3 9,-5 5 3,4-2 0,0 6-12,3 2 1,2 2 32,-1 3-18,-1 2-2,4-5-13,-5-5 0,1-5 0,1-8-9,-2-4 9,2-4 21,0-5 15,2-1 32,5 0 8,-2-1-23,1-3-14,-4 2-21,-3-1-8,-3 1-4,-2 0 3,-1 2-3,0-2 8,0 1 10,2-5 9,1-2 16,0-6 1,3-2-23,1-3-17,-1-1-2,3-2-7,-3-1 13,-3 6-5,-3-5 1,0-4 4,-1 0-2,-2-5 16,-3-2-11,-2-3-16,-1-3 0,-1-3 6,-4-3-7,4 1-5,-2 1 5,1 8 0,1 3-13,-4 3 12,3 9-11,1-2 12,-1 1 0,-1 3 1,-1-1 2,-1 4 11,0-1-13,4 5-1,-3 0 1,4 3-1,1 0 0,1 5-1,0 0 1,3 1-9,0 2 8,1 0-5,-2 0-2,2 2 8,0-2-2,-2 0-5,2 3 1,0-3 5,-1 0-11,1 0-23,-3 1-19,-1 1 14,-2 4 39,-3 4-31,1-2 23,1 2-34,2 3-58,2 8-83,2 13 26,-2 119-193</inkml:trace>
  <inkml:trace contextRef="#ctx0" brushRef="#br0" timeOffset="62377.567">9065 16040 76,'-5'-23'0</inkml:trace>
  <inkml:trace contextRef="#ctx0" brushRef="#br0" timeOffset="63158.612">9066 15983 160,'-1'0'255,"1"0"-105,-2 2-39,1-2-10,-1 0 2,2 0-10,0 1-22,-1-1-38,1 1-23,0 5-9,-3 10-1,1 6 11,1 15 14,-1 0-2,1 3-4,-1-4-1,1-1-4,-1-7-1,1-2-7,1-1-5,0-4 0,1 2 8,2 0-8,2-1 0,2-3-1,2 7 0,1-3-2,-2 4 1,3-3 1,-1-1 1,-4-3 0,0-4-1,0-3 2,-2-3-1,3-2-1,0-1 1,-1 0 14,4 1-3,-1 0 17,3-1-10,2 2-11,0 0 5,2-2-4,0-2-9,-6-1-14,-1-6 14,-3-5 57,3-10 6,2-10-15,-3-6-12,0-7-21,-2 5 12,-2 3 8,-1 9-20,-10-2 13,5-2-5,-4 0-16,-1-6 8,-3-3-13,-1 1 2,-3-1 2,1 2 2,1 1-8,-3 0-5,5 4 5,1 3 8,0 2-8,-2 5-11,5 4 11,0 4 0,-1-3 1,-2 4 9,2 0-1,-3-2-1,2-2-7,-1 1 0,3 1 0,2 3 0,-1 1-1,-2 2 0,4 6 1,-2-4-1,3 4 1,1-3-1,0 3-1,1 0-5,-2 3-24,2-3-7,-2 0-14,2 4-68,0-4-98,0 10-128,-1 3-368</inkml:trace>
  <inkml:trace contextRef="#ctx0" brushRef="#br0" timeOffset="64547.6909">9078 12451 103,'-1'-2'285,"-1"2"-193,-1-1-52,0-3-23,3 2-11,-1 0-5,1-4 1,0-2-2,0 1 12,0-5-4,0 5 17,1 4-16,-1-1 3,0 2-6,3 0-6,-6 4-1,3-2-8,0 2-4,-1-1-2,1-1 6,-2 3 9,2-3 24,2-3 51,-2 2 0,1-3-21,2-5-46,-2 0-7,1 3 7,-2 2-7,2 4 0,-4 0 4,0 2-4,2-2-1,-1 2 0,1 0 6,-3 2 2,2 2 10,-1 4 4,1-4-4,-1-2-9,1-1 0,1 0-7,0-2-1,0 1 5,0-1 0,0 7 6,0-4 6,-2-1 26,1 7 1,-2-6 1,1 4-7,1 0-16,-1 3 2,1-3 2,-1 4-16,2-6-1,-1-5-4,1 2-5,0-3 5,0 0 0,0 0-5,0 0 0,0 0 8,0 0-2,0 1 2,0-1 2,0 0 2,0 0 8,0 3-3,-2-3-1,4-3-2,-2 3-9,0 0 0,0 0 0,0 0 0,0 0-5,0 0 5,0 0-5,0 0-1,0 0 0,0 0-1,0 0-1,0 0-4,0 0 6,0 0-1,0 0 1,0 0 0,0 0 1,0 0-1,0 0-13,0 0-49,0 0-67,7-5-55,-1 6 59,2 2-65,11 8-311</inkml:trace>
  <inkml:trace contextRef="#ctx0" brushRef="#br0" timeOffset="65183.728">9051 12358 333,'0'-3'154,"0"3"-92,0 0-38,0 0 6,0 0 4,-1 3-5,1-2-22,1 3-5,-1 3 34,0 0 27,0 3-5,0 0-19,-1-3-4,2 4-17,-1 0 0,2 3-5,-1 5-2,-1-4-5,2 4-5,1 0 8,-3-1 2,0 1 7,-3-4 0,3-4 16,0-5-4,0-4 3,0 0 2,0-4-5,0 2-15,0-2-8,3 2-1,-3-2-6,1 0-36,1-5-54,1-2-88,1 0-115,-1-27-223</inkml:trace>
  <inkml:trace contextRef="#ctx0" brushRef="#br1" timeOffset="70044.0059">9090 12270 235,'-3'-1'192,"0"-2"-108,-3-2 9,3 3-10,1-5 32,1 5 17,1 0-19,0 2-29,0 0-39,0 0-23,0 0-5,0 2-8,0-2-9,0 1-6,-3 6 6,3 0 0,0-2 0,-1 2 1,1 3 8,0-6-8,1 0 0,2 1-1,-2-1-31,1 1-116,0-4-119,-11-5-97</inkml:trace>
  <inkml:trace contextRef="#ctx0" brushRef="#br1" timeOffset="74578.265">9085 12389 534,'0'0'130,"2"-2"-130,1 0-37,0-3 37,-1 2 91,-2 3 17,-2 0-48,1 3-6,-1 2 15,-1-5-6,3 2 26,0-2 5,-2 2-23,2-2-35,0 2-23,0 0-11,0-2-2,0 1-6,0 8 5,0 3 1,2 7 1,1 7-1,-1 4 2,-2 8 7,0 4 6,-2 4 19,-1-1 2,3-1-18,0-3-1,0 0-10,3 0 5,0 2-6,0-5-4,3-5-1,-3-1 0,-1-2 0,-2-2 1,1 1 4,-2-3-5,1 2 0,0-5-1,0 3 2,0 0-1,0 0 5,0 0-6,0-4 0,0 1 0,1 0 1,0-2-1,-1 2 0,0-1 0,0-5 1,-1 3 0,1-2-1,0 1 1,-1 2-1,1-5 0,0 4 1,0 1-1,-2-5-1,2 4 1,0-3 0,-2 5 0,2 0 0,2 1 1,-2 6-1,3 1-1,-2 1 1,1 1 0,1-2 2,0-1-1,-3-2-1,0-2 1,0-2-1,0-1 1,-2-2-1,1 5 2,1-3-2,-3 7 0,3 5 0,3 3 5,-2 5-5,1-2-1,1-2 1,-2-5 0,1-3 1,1-6-1,-3-2 0,1-6 0,-1-2 0,0-5 0,-1 0 1,1 4-1,-3 1 0,3 0 0,0 7 0,-2-1 0,1-1 0,-2 3 0,3-2 0,-2-1 0,1 1 0,-2-3 0,3 0 0,-3 0 0,2-1 0,-3-1 0,-1 6 0,2 1 1,0 2-1,-2-1 0,5 5 0,0-1 0,0 3 0,3-1 0,0-5-1,-1-1 1,-1-4-1,1-7 0,-2-2 0,0 0-20,0 0 8,-2 3 11,2 2 2,0 8-1,-1 1 0,2 0 1,1 2-6,2-4 6,-1 2 0,0-5-1,0 0-5,0-6 5,-3-4-7,0-1 1,0-4 6,0 0 0,0 3 0,0 3 0,0-1-1,1 4-4,-1 3 6,2 1 0,-2 4-1,4-6 1,-2 0-1,-2-3 1,0-6 0,0 0 0,0-1-13,0-2 5,-2 1 7,1 0 0,1 1 0,-3 3 0,3-2-6,0-1 5,0 2 2,0 6-12,0-4 3,0 1 0,0-3-3,0-1-20,0 0 4,0-2 8,0 0 11,0 2 2,-2 0 6,2 1 0,0 3 0,0-4-1,2 4 1,-2 2 0,0-2 1,3-2-1,-3 3 1,0-5-1,0-2 1,0 0-1,-3 0-8,3 0 8,-2 4 1,1-1 0,-2 0-1,1-2 1,1 5 0,-2-4 0,1 0 0,1 4 0,-3-2 0,2 0-1,1-2 1,1-1-1,-2 1 0,2 0 1,0 0-1,2-2 0,-4 3 0,2-2 0,-1 2 1,1 1-1,-2-2 1,2-1 0,-3 2 0,3 3 0,0-1 0,-2 0 0,2-4 1,0 0-1,0 2-11,0-1-4,2-2 8,1 2 7,-3 0-2,2 1 2,-2-4 0,0 0 0,0 3 1,0-2-1,0 2 0,0 5-10,0-2 4,1-3 5,1-1 0,-1 1-13,5 0-24,-3 0 38,0 1 0,0-4-15,-3-1 13,3-2 2,-3 2 6,1-2-5,-1 0-1,2 2 0,1-1-12,0 1 12,4 4 10,0-4-10,-3 0 0,2 0 0,-3 0 2,1-1 5,-2-1-6,-1 0-1,-1 0 0,3 0-5,-3 0-19,0 0 5,3-3 5,1-3-1,2-3-3,0-3-10,5-3 28,-4 3 30,1-2 3,-4-1 1,2 2-7,-1-3 2,0 0 5,2-4-34,-1-1 19,-3 2-14,0-2-5,0-1-8,-2-4-31,2-5-4,0-3 26,1 2 8,0-2 9,-2 4-1,2 1 1,-2 0 17,2 1 7,-3 1 3,1-5-3,-1 2-14,-1 0 4,0 2-13,2 0 4,-1 1-4,4 2 7,-1-1-6,0 1-1,-2 4 12,1 0-1,-2-3 0,-1-1 6,0-1 6,0 1-3,-4-8-13,4 0-7,0-5 0,0 2 0,3-3 4,0 4-4,1-1-1,-2-2 0,5-2 1,-3 2 8,-4 4 6,0-3 5,-1 1-7,-2 2-12,-4-7 0,7 4-1,-2-1 1,1 2 5,-2 5-6,3 0 1,0-1 5,0-1-5,3-5-1,-3 0 10,-3-1-1,3 0-2,-6-3-6,2-1 6,-2-1-7,-5 3 0,2-1 0,3 5 6,-1 3 0,4 4 3,-2-1-8,2 4 8,2-3 4,-1-1 1,1-4-13,-1 1 0,1-1 10,-1 1-11,-2-2 0,-4-1-6,4 3-6,-2 5 12,1 3 4,0 4 2,3 6 1,-2-3-7,3 0 0,-3-3 1,4-3 0,-3-3 0,0-2 0,0-5-1,3 0 6,-3-1-6,0 1 5,-1 0-5,0 4 0,0 1 0,1 3 1,-1 4 5,2-2-6,2 2 1,0 1 0,0-3-1,0-2 0,0 0-8,0-12-13,0-5-7,-4 2-31,1-3 40,1 8 19,-2 8-9,1 2 1,2 5-11,-3-2 18,4 3 1,-3 0 0,3 1 1,0-3-1,0-2-1,-3 6-12,2-1 11,-2 5-22,1 5 18,1 0 5,-2 9 1,3-2-32,0 3 32,0 0 20,0-2-2,0 0-8,0-3-2,0-1 1,0-2-9,-2 3 8,1-2-8,-2 1 9,3 6-9,0 0 0,-2 0-12,2 0 5,0 3-2,0-2-15,0 8 12,2 7 12,-4 6 1,1 11 5,0 10 0,-3 2 3,-3 2 6,4-4-3,2 1 0,-4 1-2,3 4-1,0 6-7,-2 0 7,3 8-3,0 3-5,1 5 6,1 7-6,2 8 5,-1 1-5,-1 0 0,0-12 0,1-17 0,1-15-1,-1-12 1,-1-5 0,2-3 0,-1 0-1,3 1 1,-1 6-1,-3-1 0,2 5 0,-3 6 0,4 6-1,-2 3 1,1 6-1,-2 1 1,1-1 0,-2-6 1,0-1-1,-2-6 0,2-2 1,0 3 0,0 0-1,0 2 0,2 0 0,1 0-1,1 0 1,3 3 1,-3 3-1,2-1 1,-2 5 1,-1-4-2,-3-6 1,0-9 0,0-8 0,0-5-1,-3-6 1,2 3 1,-2 2-2,3 0 0,0 7 0,-2 4 0,4 6 0,-2 2 0,0 3 0,0 1-1,0-4 0,-2-6 1,1-10-1,-2-6 0,1-1 1,2-6 0,-1 3 0,1-1-1,0 2 0,0-2 1,0 1-1,0-4-8,0 1 8,0 1 0,-1-3-1,-2 0 1,2 2-16,-2-5 10,0-1-7,-1 6 14,1-5 0,0 0-2,1 2-11,1 5 13,-2-2-1,1 6-5,1 0-2,0-3-25,-1 1-28,0-2 26,1-6 23,-3 1 11,2 3 0,1-4 0,-1-3 1,1 1 0,-1-2 0,2-3 0,0 2 0,0 1 0,0-1-1,0 2 1,2-3-1,-1 0-8,1-2-16,1-4 1,2-1 10,-1-10 14,0-11-3,5-14 9,-2-17 9,3-8-7,-2-11-7,-2-5 11,-1 3-5,-4 1-5,-2 5-2,-4 8-9,-1 3 9,-1 3 0,3 1-5,3-5 4,5-3-4,0-5 5,5-2 0,1-8-13,1-6 13,4-7 12,-2 0-2,-1 15-8,-5 11 13,-2 19-15,-3 10 1,-4 6-1,0 5-1,-1-4 1,-1-1 0,2-5 0,-1-7-1,3-1-10,-1-5-22,1 2-13,-2 0 26,1 9 10,-1 7-2,-1 5-5,-2 12-1,0 5 18,1 1 2,-1 3 7,3-1 1,-1-1-10,0-4-1,1 4-27,0 0 8,2 0 20,-2 8-1,0 0-33,2 0 22,0 5 6,0-4 0,0-1-2,2 2 3,-2-2 4,0 2-10,2 2-27,-1 0 23,2 9 10,0 7 4,0 14 2,2 15-1,-2 19 12,0 22 18,-7 78 0,-6 41-14,5 14-2,9-108-14,-3-70-67,-8 41-507</inkml:trace>
  <inkml:trace contextRef="#ctx0" brushRef="#br1" timeOffset="75891.34">6558 11738 546,'-3'2'276,"3"-2"-153,-3-2-32,1 0 58,-1-2-20,-2-2 9,-1 2-29,1 1-13,2 3-4,3 0-46,0 2-25,0-2-13,-3 1-2,3-1 6,0 3-12,0-3 0,0 1-21,3 1 10,3 2 11,9 4 8,4 6-7,8-1 0,5 9 5,2 1-5,5 3 1,4 3-1,-3 1 5,0-1-5,-5-1 0,-5-3-1,-6-4-1,-6-1-10,-4-2 1,-5-2-5,-6-3 1,-6 0 14,-14 6 6,-12 6 11,-14 9-10,-18 7 2,-5-2-8,-1-4-1,12-5 0,10-11-4,15-6-101,15-8-186,5-35-324</inkml:trace>
  <inkml:trace contextRef="#ctx0" brushRef="#br1" timeOffset="77490.431">7061 10832 733,'-2'0'182,"2"-4"-73,-4 0-58,4 4-18,0-3 38,0 6 4,0-3-51,4 4-24,0 3-8,9 0 8,2 1 1,7 1 5,0-1-5,4-2 0,-2-2 0,5-1 0,3-3 5,2 0-5,-1-3 0,1-1 1,-8 1 3,-8 2-5,-9-1-11,-4 2-38,-7 0 14,-1 2 22,-5-2-19,-6 4-32,-6 0 31,-3 0 25,1 6 2,7-2 6,-1-1-1,5-1 0,1 2 1,4 0 0,-3 3 1,-2-1 19,4 7 14,-1-2-8,2 4-4,1-1 17,2 0-10,0 0-11,3-5-6,0 5 0,1 0-5,4-1 8,-2 5-9,3 6 9,1 5 9,-1 6 41,0 2-19,-3 0-4,-2 5-3,-2-10-12,-2 0-12,-3-9-4,4-5 1,-2-3 4,-3-1-5,-1-4 2,-2-5-2,-7 5 1,2-6-5,-7 2-1,3-2-5,-1-3 7,2-2-7,5-2 0,-3-1 0,2 0 0,1 0 1,-1 0-1,2 0 1,2 0 4,2-1-5,4-2 5,-1 3 3,4 0 12,1-1 6,1 1-12,4-2-9,1 0-6,8-8 0,14-1 0,12-8 2,6 0-1,6-3 1,-3 7-1,-5 1 1,-10 9-1,-4 4-1,-8 1 0,-4 1 0,-3 0 1,-3 2-1,-4-2 0,-1 1 0,-4 2 0,-2-4-1,-1 3-5,2 2 5,1-3 0,0 2 1,1-1 0,-1 2 0,-1-4 1,0 1-1,0-2 1,-1 0 0,-1 0 0,0 0-1,0 0-34,-1 0-87,-8 3-134,-59 10-645</inkml:trace>
  <inkml:trace contextRef="#ctx0" brushRef="#br1" timeOffset="79990.575">9145 12906 81,'-1'-19'150,"-2"1"-54,1-19-65,2 2 47,0 5 0,-1 8-37,1 5 37,-1 11-21,1 0-9,-3 4-9,3 1 18,-1 2-15,-2-1-8,3 0-14,0 0 47,0 0 16,0-1 2,0-2-34,3-1-33,-3 3-3,0 1 11,0 0-26,0 4-20,0 1-22,1 7-3,2 11 44,-1 4 1,3 10 13,-4 1 16,1 6-20,1-1 9,1 2 4,-2 2-4,2-2-7,0 5-2,-1-1-2,-1 3 7,-1 3-4,-2 0 2,1 0-3,-2 4 0,-1-2-3,2 3-4,-2-5-1,0 0 0,2-2 6,-1-6-6,2 1-1,-3-6 6,-1 2-5,2-6-1,-2-4 6,1-3-5,2-3-1,-3-2 1,1-4 0,0 4 0,-1 0 0,4-3 0,-2-3 0,1 2-1,1 1 0,-3-1 1,3 2-1,0-1 1,0 0-1,0-1 1,0-1-1,-2-3 0,2-4 0,2 4 0,-2-4 6,0-1-6,0 3-1,0-4 0,0 4 1,3 2 0,-2 0 0,1 2 0,-2 0 0,3 1 0,1-4 1,-4 3-1,3-2 0,-2-1 1,2-1-1,-1-4-1,0-2-1,2 4-5,-2-5 6,-2 1-4,4 2 4,-1 0-7,-1-1-2,2 4 9,-4-1 1,3 1 0,-2-1-6,0-2 6,1-1 0,-2 1 0,2-1 0,-2-2-1,1 2 1,0 3 0,1 0 0,0 2-1,-1 3 0,2 6 1,2 1 0,-2 0-1,0 1-29,-1-2 7,0-2-1,-2-6-21,1-8-22,3-5-44,-3-5-23,10-44-64</inkml:trace>
  <inkml:trace contextRef="#ctx0" brushRef="#br1" timeOffset="80630.611">9349 13752 225,'-1'0'485,"-2"3"-431,0 3-20,0 3-34,-4 8 23,1 2 23,-2 5 2,-5 6-7,4 3-16,1 4-13,0 4 3,3 1-6,0 1 2,1 6-1,2 0 8,0 0-4,0-2-4,0 2 8,2-3-12,0 6-5,0-1 16,2 4-8,-2-2-8,0 4 8,2-9-7,-4 1 5,0-5 2,1-5-8,-5-1 0,2-7 0,-2 2 5,0-3 2,0-3-8,-2 1-2,4-1 1,1 1 0,0-2 0,1-2-5,2-2 6,0 1 0,0-1 1,0-6 0,0 1-1,0-2 2,0 0-1,-1-4-1,1 1 1,-3 2 0,-1-5 0,2 7 1,-3-3-1,1 2-1,4 3 0,-4-3 0,4 3 0,-2-3-1,2-3-41,3-8-62,2 0-74,2-5-16,11-37-79</inkml:trace>
  <inkml:trace contextRef="#ctx0" brushRef="#br1" timeOffset="81666.671">8959 13711 499,'1'7'58,"1"-4"-35,5 5 8,-1-1 64,-2-1 13,-1 1-20,0 2 25,0-3 4,3 11-12,5 2-15,2 6-33,1 5-18,2 1-2,1 8-19,2 0-4,-1 6 2,-3 0-2,2 6-4,-1-1-2,-3 1-2,-1-3 16,-1-5-8,-2-5-4,-1-7-1,0 0 3,-2-4 0,0-3 0,1-6-6,-2-1 2,-1-7-7,-1 0 6,-1-6-6,-2 0-1,0-4 6,1-4 9,-1 4 6,3-4 48,0-6 31,9-9-37,12-19 0,11-21-27,5-14-19,8-11-17,-4 0-5,-7 4 5,-7 7 19,-5 12-19,-7 14 9,-7 14-7,-7 16-2,-2 7-13,-4 9 2,1 1 11,-1 1 0,2 0-3,-1-1-77,1 3-91,1 0-81,1 4-91,5 16-37</inkml:trace>
  <inkml:trace contextRef="#ctx0" brushRef="#br1" timeOffset="82673.728">9913 13528 1043,'-2'0'252,"1"0"-138,0 0-80,2 0-17,2 0 37,0 0 1,7-4-43,9 0 32,14-2 10,12-4-5,8-3-26,-4-2 1,-5 3-9,-10-2-2,-12 6-8,-11 4-5,-6 4-36,-5 4-57,-5-1-53,-1 4 1,-5 10 65,-6 9-97,-5 7-10,2 0 77,2-7 52,7-10 58,5-9 0,1-1 54,0 0 51,-4 2 7,1 0-17,2 2-25,-1 3-17,3 6-23,1 12 7,3 16 8,4 5-4,3 7-5,0 3 12,3 0-18,-1-5-11,-2-8 2,-4-10-4,-2-8 8,-1-10-8,-1-5-2,-2-2 1,-4 1 1,-6 2-1,0 0-2,-4-1-8,1 2-6,2-7-5,5 0-21,-3-7-2,3-3 14,0-1 5,-4 0 2,-1-4 7,-1 0 0,5-2 7,-1 3 2,6 0 9,4 0 14,2 3 1,3-3-33,0-1-15,11-1 15,11-9 11,13 2 4,10-7 1,4 5 31,-5 6-13,-4 0 2,-8 8-13,-9 1-5,-4 3 1,-10 1-11,-1 0-8,-3 2 6,-3-7-5,-3 2 0,-1 0 1,-2-2 4,0 0-3,0-2-3,-2 2-57,1-6-116,-20-33-593</inkml:trace>
  <inkml:trace contextRef="#ctx0" brushRef="#br1" timeOffset="84826.851">7395 16297 451,'-3'0'176,"0"0"-61,-4-2-34,-2 2-22,-2 2-19,2 0-10,-1 2-13,-1 0-17,-1 3-5,0 0-83,2-3-107,-36-26-287</inkml:trace>
  <inkml:trace contextRef="#ctx0" brushRef="#br1" timeOffset="85322.88">7216 16154 721,'-4'-2'261,"1"0"-114,-5 0-66,-1 0 15,0-2 16,-1 2-1,-1 0-42,-4 2-36,0 4-18,-4 4-6,-11 10-8,-4 7-1,-5 7 1,-7 11 1,2-4-1,-1 6 0,1-1 0,1-4 0,7-5 0,6-5 0,12-8-1,10-13 0,5-3 0,3-4-14,3 3 1,5 5 8,4 3 5,7 4 9,5-2-8,9 1 14,3-3-1,0-4-1,-2-2-7,-2-4-4,-4 1-1,-6-1 0,-2 0-1,-4-1-9,-3 0-115,-4 5-140,-1 14-212</inkml:trace>
  <inkml:trace contextRef="#ctx0" brushRef="#br1" timeOffset="85676.9">6512 17339 1029,'-1'-1'285,"2"-3"-155,9 1-130,5 2-24,15-3 24,8 1 51,5-5-15,2 0-19,5-6-5,-6 4-11,-1-1 6,-12 1-7,-4 3-1,-8 4-63,-9-3-79,-5 8-89,-7 2 35,-27 9 2</inkml:trace>
  <inkml:trace contextRef="#ctx0" brushRef="#br1" timeOffset="86116.925">6792 17390 310,'0'0'314,"2"3"-194,4 5-96,0 1 13,4 4 47,1 3 11,-4 1 5,1 3-2,-2 5-29,1-3-20,-1 1-19,-6-1-9,0-5 6,-2 5 9,-7 0 8,-5 4-20,-6 6-9,-8 0-5,-5 4-10,0-6-35,2-8-11,6-3 17,8-11 23,6-2 6,6-5 0,2-1-1,3 4 0,0-4 1,0 0-7,3-4 7,4 3 7,5-1 8,6-2 3,5 4 10,9-1 20,2 1-7,4 0 8,-4 0 2,-1 0-16,-3 1-1,0 1 4,-4 3-17,-3 0-5,-1-1-1,-4-2-7,-1-2-7,-3 0-1,1 0 0,2 0-117,-1 0-159,21-26-515</inkml:trace>
  <inkml:trace contextRef="#ctx0" brushRef="#br1" timeOffset="86244.9319">7420 17740 1123,'-6'5'0,"-14"31"-199</inkml:trace>
  <inkml:trace contextRef="#ctx0" brushRef="#br1" timeOffset="90291.164">11787 11290 780,'-8'-3'242,"0"-1"-119,-9-2-66,-3-1-17,-9 2 5,-4 4-9,-1 1 8,1 1-19,2 1 14,6 4-16,7-2-8,6 0-5,1 2 2,4-3-12,3 7-5,-1 0 4,2 8-11,0 10 7,1 10 5,2 10 0,3 5-1,1 3 1,2 3 0,1-6 0,0-10 0,6-9-12,-2-11-6,2-13 1,1-2 16,4-12 1,6-9 54,6-15-16,7-17 2,3-14-28,-1-8 12,-6 3 3,-13 5-27,-3 4-6,-11 10 6,-6 8 0,-3 5 0,-3 11-3,-4 11 3,2 2 25,4 8-1,2 1-13,-1 2-11,3 4-29,3 8 10,-1 12 13,2 12 6,4 6 0,2 3 0,-1-2 0,0-2 6,1-5-5,-1 3-1,-1-10 1,-2 0 0,3-6 0,0-3-1,1-1-36,5-3-149,35 26-378</inkml:trace>
  <inkml:trace contextRef="#ctx0" brushRef="#br1" timeOffset="90464.174">12137 11812 1153,'2'0'155,"-2"3"-116,0 1-29,0-1 22,0 0 31,0-3-17,-2 0-28,4 1-12,0 3-6,0 0-85,15 0-393</inkml:trace>
  <inkml:trace contextRef="#ctx0" brushRef="#br1" timeOffset="90859.196">12632 11309 1013,'0'1'273,"0"-1"-157,-2 0-88,2 2-22,2-2 5,0-2 16,9 2-26,12-1 33,17-3-3,12-5-17,11-4-13,1 0 25,-4 3-26,-8 2-32,-13 7-142,-11 1-76,11 9-251</inkml:trace>
  <inkml:trace contextRef="#ctx0" brushRef="#br1" timeOffset="91187.215">12906 10995 1011,'-3'1'263,"3"6"-167,-4 12-86,2 14-9,-2 12 0,-2 11 11,5 8 12,-2 10-1,7 12 4,-1 7 9,4 0-11,-4-1-4,0-15-6,0-8 2,0-9-1,-3-9-4,0-12-11,0-6 8,-3-14-7,3-9-1,-1-4 12,1-8 10,0 1 5,-2-6 1,-7-1-29,-4-13-134,-8-8-176,-42-100-327</inkml:trace>
  <inkml:trace contextRef="#ctx0" brushRef="#br1" timeOffset="91472.231">12728 11503 82,'0'0'685,"0"0"-601,4 1-83,2 4 9,4 1 17,4 0 39,2 5-4,6 1-28,-5 2-14,-2-3-20,-9-3-30,-6 6 30,-12 4 33,-9 9 9,-14 8-35,-11 13-7,-7-3-61,3-5 44,13-14 17,16-8 1,15-15 2,12-5 18,15-9-22,16-7 1,23-13 0,73-40-6,31-25-180,-16 16-129</inkml:trace>
  <inkml:trace contextRef="#ctx0" brushRef="#br1" timeOffset="91689.2439">13282 11432 363,'-9'0'213,"-4"3"-68,-11 4 53,-3 0-69,0 2-51,2 2-37,10 0-17,5 6-18,6 4-6,6 11 0,2 8-1,4 5 1,1-3-8,0 2 8,3-7-6,-5-10 5,1-8 1,-4-4-18,4-12-5,1-6 23,4-10-9,10-18-121,61-123-392</inkml:trace>
  <inkml:trace contextRef="#ctx0" brushRef="#br1" timeOffset="91855.253">13369 10749 1179,'0'0'248,"0"3"-212,0 4-36,1 7-11,1 4 11,2 12 1,4 13-1,5 5-109,48 94-415</inkml:trace>
  <inkml:trace contextRef="#ctx0" brushRef="#br1" timeOffset="92132.269">13921 11297 1407,'-3'3'210,"3"-3"-114,-3 4-87,3 0-9,0 4-33,-2 15 33,2 14 18,0 19-6,2 13-6,-1 6 4,4 4-1,-2-6-7,1-1 3,-1-7-4,-3-8-1,0-8 1,0-11-1,-1-11-7,1-11-56,0-10-65,1-15 31,10-89-393</inkml:trace>
  <inkml:trace contextRef="#ctx0" brushRef="#br1" timeOffset="92560.294">13976 11160 1129,'5'-5'192,"3"-1"-126,7-7-53,11-3 16,8 2 38,8-2-10,5 3-31,0 9-14,-4 4-12,-7 10-11,-14 3-14,-7 6 8,-10-2-15,-10 7 32,-10 7 31,-9 2 5,-15 4-10,-4 2-10,-2 0-14,7-10 8,11-10-8,15-6-2,9-6-18,3-4-24,6 3 2,3 4 5,12 7 34,3-1 1,5 4 1,3 2 8,1-1-3,-8 5-6,-2 3 27,-7 7 2,-3-3 14,-1 0 5,-7 3 18,-5-3-10,-3-2 8,-9 1 2,-6-1-6,-12 6-21,-10-1-21,-9 1-18,-4-6-156,-60 20-197</inkml:trace>
  <inkml:trace contextRef="#ctx0" brushRef="#br1" timeOffset="93483.3459">13758 10720 663,'-12'-4'197,"6"3"-64,-6-8-7,1 6-22,1-4 41,4 4-17,2 0 11,1 0-26,3 3-61,0 3-52,1-3-6,5 3-27,11 0 33,11 2 17,23-3 27,62-9 1,52-19-29,20-14-1,-75 20-9,-23 6 3,-56 11-9,-6-3 0,-4 2 0,16-2 0,-17 4 10,-13 0-9,-7 4 6,-4-2 12,-5-2 76,-5-6-50,-6-5-33,-6-4-12,-4-2 0,0-1-1,5 1-8,1 1 2,5 1 6,4 9-1,3 2 1,5 3 0,3 3-5,2 0-4,5 1-17,5 7-50,9 9 38,11 9 23,10 8 15,3 0 1,-2-2 1,-5-8 0,-10 1-1,-9-3-6,-7-5-42,-8 1 27,-8 5 20,-13 6 1,-14 7-71,-10 8-83,-9 0-100,-62 39-316</inkml:trace>
  <inkml:trace contextRef="#ctx0" brushRef="#br1" timeOffset="93904.371">13957 11077 546,'-2'0'307,"2"0"-155,0 0-104,-1 0-33,1 0 43,0 0 43,0 4-44,0 0-45,0 4-11,0 5 4,0 9 22,-2 9 4,-1 0 10,-1 4-13,-1-3 2,-2 5-6,2 1-9,-2 1-6,4 2-8,0 1 0,3 1 0,1 2-1,4-6-127,4 2-146,24 30-210</inkml:trace>
  <inkml:trace contextRef="#ctx0" brushRef="#br1" timeOffset="95505.4619">11867 12887 651,'1'-4'144,"-1"2"-74,9-2-55,0 4-13,7 4 8,4 6 19,2 2 8,-2 7 20,-2 7 15,-1 1-39,-8 4-22,-6 1-4,-8 1-5,-9 10-1,-14 3-1,-11 10-33,-8 3-54,1-6 14,11-12 44,15-20 29,10-10 12,10-9 57,4-4-21,2-2-28,7-2 1,7 2-2,5-4 7,5-2-13,0 1-1,-1 3-11,-3 4 0,-1 0 0,2 2-1,-7 0-1,0 0-65,-3-2-82,-4-4-86,-11-22-340</inkml:trace>
  <inkml:trace contextRef="#ctx0" brushRef="#br1" timeOffset="96085.495">11942 12754 658,'-3'-22'142,"-1"3"-40,-3-20-60,3 3-25,-6 3 13,-2 5 42,-2 6-32,0 5-40,-1 9-44,1 4-52,6 3-20,5-2 17,25-16-178</inkml:trace>
  <inkml:trace contextRef="#ctx0" brushRef="#br1" timeOffset="96644.527">11975 12259 576,'-6'0'331,"1"2"-134,-4 3-113,2 5-53,1 7 22,-5-1 38,6 7 4,3 8-34,0 16 5,0 24-1,0 9-29,-2 13-8,-2 3 5,-2-1-10,-2 0-1,-2 1 1,1 2-7,-3-4 1,1-8-5,4-10-5,4-14-6,4-13 1,1-18-1,1-9 1,0-11-1,-1-7 7,2-8 10,0-9-3,-1-15-15,7-23-98,6-22 61,6-20 22,6 2 14,0 15-8,4 17 3,-2 16 4,-6 14 1,-1 9 0,-6 6 1,-4 12-8,1 2-2,-5 2 2,1 12 8,2 6 0,-1 9 33,1 10-8,-3 9 5,-3 1 2,-4 5-4,-7-1 11,-3-4-9,-3-4-9,-2-11 0,-4-5 0,-1-3 0,-5-9-10,-2 1-5,-2-10-6,-1-8-18,7-1-29,5-6-43,8-1-34,6 4-55,5-2-176,30-25-573</inkml:trace>
  <inkml:trace contextRef="#ctx0" brushRef="#br1" timeOffset="96819.537">12471 13369 465,'0'6'625,"2"-1"-554,-1 6 17,0 1 11,1-5 0,-2 2 0,-2-8-13,1 1-46,2 0-23,4 2-17,5 3-15,5-6-266,37-62-636</inkml:trace>
  <inkml:trace contextRef="#ctx0" brushRef="#br1" timeOffset="97459.574">13027 12855 616,'0'0'340,"-1"0"-149,-1 0-101,2 0-30,-1 4 39,1-4 10,-2 0-43,2 0-43,2 0-23,-1 2-150,5 1-123,5 0 7,20-11-380</inkml:trace>
  <inkml:trace contextRef="#ctx0" brushRef="#br1" timeOffset="98047.608">13175 12993 843,'-5'-2'275,"4"2"-124,-3-2-65,1 2-32,6 0 34,-1-2-7,3-2-34,8-2-41,14-2 40,12-10-13,10 2-6,3-3 2,-4 3-20,-6 3-8,-9 7 0,-8 5 8,-3 2-9,-4 1 2,-1 2-2,-2 0 0,-5 2 0,1 0 0,-4-3-2,-7 1 2,0-1-2,0-2 1,0 1 1,0-2 1,0 2 0,0-2 0,0 0 0,0 0 8,-2 0 2,2-2 2,0 2 1,0-2 8,0 2-1,0 0-4,-2 0-9,4 0-8,-4 0-1,1 0-71,-1 2-42,-2 2-5,-7 8-98,-43 22-410</inkml:trace>
  <inkml:trace contextRef="#ctx0" brushRef="#br1" timeOffset="98611.64">13360 12597 220,'0'0'531,"0"0"-359,0 0-98,0 3-43,1-2-10,1 9 32,2 1 61,5 12-26,2 7-17,-1 11-13,1 16-4,-4 8-9,3 13 0,-3 15 21,-5 2 6,-2 7-15,-5 61-30,4-113-12,-2 45-14,2-10 8,2-23-9,2-17 1,-2-15 0,0-14 0,-1-13 15,0-9 17,-6-11-33,-5-15-186,-3-19-94,-48-131-233</inkml:trace>
  <inkml:trace contextRef="#ctx0" brushRef="#br1" timeOffset="99114.669">13214 13085 1059,'0'2'214,"3"2"-187,1 5-27,3 1 0,1 2 1,1 0 14,-1 2 1,-1-3-7,-3 1-7,-4 7 8,-9 6-9,-13 12-1,-12 11-22,-9 10-41,2-3-15,11-14 27,16-14 18,18-17-120,19-14 153,13-12 32,12-9 16,4-8-5,1-5-14,3-2-16,0 2-11,-4 2-2,0 10 1,-6 6-1,-10 8 1,-9 6-1,-14 6 0,-8 0 0,-8 7 105,-4 2 8,-9 4-5,-6 13-57,-2 1-32,2 1-10,7-4-8,9-1-1,4-2 0,7-3-2,4 3-5,7 0-1,6-4 8,4 0 0,2-3 0,-1 2 0,-3-8 0,0-1-1,-3-8-10,0-13-91,-2-18-24,2-22-190,27-169-227</inkml:trace>
  <inkml:trace contextRef="#ctx0" brushRef="#br1" timeOffset="99273.678">13769 12487 549,'-3'2'692,"0"3"-551,-5 17-119,5 13-16,-3 11-4,8 2 5,2-3-1,10 0-4,5-7-2,11-5-160,79 28-330</inkml:trace>
  <inkml:trace contextRef="#ctx0" brushRef="#br1" timeOffset="99493.69">14277 12820 1454,'-2'-4'240,"2"2"-105,0-3-117,7 1 3,8-11-21,23-8 44,22-16-32,61-41-2,27-17-9,-111 74-1,-11 10-19,23-13-72,-25 17-74,-22 14-60,-15 17 66,-24 22 61,-120 127-269</inkml:trace>
  <inkml:trace contextRef="#ctx0" brushRef="#br1" timeOffset="99672.7">14249 13164 595,'6'3'135,"3"-1"13,12 3 80,9-8-4,7-2-47,7-9-35,-2-4-49,0 0-51,-6-5-12,-2 4-30,-8 0-3,-4-1-114,-5-2-132,-2-36-262</inkml:trace>
  <inkml:trace contextRef="#ctx0" brushRef="#br1" timeOffset="99891.7129">14288 12899 875,'0'1'231,"0"2"-153,1 4-78,2 9 0,3 13 0,6 9 62,-3 11 20,3 9 14,0 9-19,-4 8-17,-7 3 49,-1 2-59,-6-11-32,3-8-18,0-4-56,3-8-184,2 36-358</inkml:trace>
  <inkml:trace contextRef="#ctx0" brushRef="#br1" timeOffset="101553.808">9286 12326 548,'-3'-1'142,"1"1"-95,1-3-37,1 3-10,0 4-48,0 2-61,1 10 16,-10 54-114</inkml:trace>
  <inkml:trace contextRef="#ctx0" brushRef="#br1" timeOffset="111428.373">15589 10916 828,'-3'-10'247,"-2"7"-49,-2-9-61,3 8-65,3 8-33,-1-4 0,2 3-5,-2-2-23,2 0-11,5 6-15,5 6 14,2 10 0,7 11-43,-1 7-94,0 6-92,-9 0-89,-27 71-173</inkml:trace>
  <inkml:trace contextRef="#ctx0" brushRef="#br1" timeOffset="111585.382">15546 11459 562,'-1'0'367,"1"0"-247,0 5-120,0-4-6,1 1 6,1-2 36,0 0-14,4 2-5,3 0 1,10 3-18,5 0-84,6 1-128,52-13-106</inkml:trace>
  <inkml:trace contextRef="#ctx0" brushRef="#br1" timeOffset="111825.396">16443 10687 1225,'0'0'225,"0"3"-201,1 3-24,0 3-7,4 2 7,2 8 1,7 1-1,5 6 0,5 3-122,7-4-106,7-9 29,3-13-52,62-41-26</inkml:trace>
  <inkml:trace contextRef="#ctx0" brushRef="#br1" timeOffset="112086.41">16787 10732 96,'-2'-4'177,"1"0"52,-4 0-28,3 2-16,-2 2-28,-3 4-64,-6 6-63,-13 13-18,-16 23-12,-14 14 2,-5 14-2,2-5 0,7-10-38,16-19-8,15-21 33,11-11 13,7-8 0,6-2-3,7-4-60,7-1 63,16-5 27,12-2-26,11-4 0,1 6 11,-3 2-11,-8 6-1,-12 10-24,-13 6-84,-16 6-129,-22 9 123,-104 77-120</inkml:trace>
  <inkml:trace contextRef="#ctx0" brushRef="#br1" timeOffset="112261.42">16220 11428 640,'4'-3'198,"2"0"-112,12-4-43,6 2-5,9 0 44,7 1-13,7-1-9,5 2-25,4-3-23,2-2 1,-8 0-13,-2-3-19,-8-1-128,-7-8-123,17-63-178</inkml:trace>
  <inkml:trace contextRef="#ctx0" brushRef="#br1" timeOffset="112514.435">16536 10577 717,'0'0'221,"2"4"-176,-1 2-45,2 7-1,3 9 1,4 12 12,-2 13 4,1 15 20,-3 15 3,3 68-4,-11-94 13,-1 56-9,-5 53-3,-6 6-14,2-5-8,8-118-6,5-4-8,6-9-98,3 29-101,6-26-97,41-53-299</inkml:trace>
  <inkml:trace contextRef="#ctx0" brushRef="#br1" timeOffset="112701.445">17233 10749 731,'18'-4'140,"7"1"-77,24-13 7,7 0 13,5-1 14,-3-1-31,-7 4-57,-15 10-9,-12 11-190,-18 12-149,-75 57-139</inkml:trace>
  <inkml:trace contextRef="#ctx0" brushRef="#br1" timeOffset="112854.454">17129 11125 1099,'3'1'250,"3"-1"-232,9 2 12,5-4-18,10-2 3,7-4 33,7-9-28,6 3-20,5-6-60,4-1-260,54-44-284</inkml:trace>
  <inkml:trace contextRef="#ctx0" brushRef="#br1" timeOffset="113055.4659">17415 10963 238,'-7'0'725,"7"2"-553,-6 3-133,0 8-37,-4 15 14,-10 15 35,-7 6-4,-7 12-20,-6 9-20,-2 5 2,3-1-9,4-7-9,12-14-97,13-21-124,17-25-116,67-82 175</inkml:trace>
  <inkml:trace contextRef="#ctx0" brushRef="#br1" timeOffset="113318.481">17506 11183 667,'-4'6'211,"-1"1"-133,-4 13-10,-4 12 35,2 1 2,7 2-37,5 1-23,11-1-12,15-2-3,8-4 0,9-3 3,10-10 49,4-4 14,10-11-37,-3-8-32,-13-7 3,-10 4-30,-20-5 30,-8 2-8,-11-8 16,-5-2-28,-4-7-10,-6-5-19,0 3-61,-1-7-92,-6-67-169</inkml:trace>
  <inkml:trace contextRef="#ctx0" brushRef="#br1" timeOffset="113576.4959">18121 10500 593,'4'-4'138,"0"2"-93,5-3-19,-5 1 4,0 2 34,-2 0-4,-2 2-60,-2 2-38,1 2-51,-2 3 58,0 7 29,-4 6-77,-3 7-104,-28 38-177</inkml:trace>
  <inkml:trace contextRef="#ctx0" brushRef="#br1" timeOffset="114332.539">18139 10470 940,'0'0'300,"0"0"-156,0-3-120,6 3-24,11 0 0,13 0 10,12 3 5,17-2-15,1-1 0,-5 2-30,-9 5-17,-15 0-31,-14 5-52,-17 4 68,-16 3 49,-6 3 13,-14 3 12,-3-5-5,0 1 11,6-5 8,10-5 5,9-6-31,13 1-1,11 7-20,2 1 15,10 8 12,-1-3-3,1 8 10,-2-2-13,-4 4 0,-7 0-24,-5-2 24,-8-1 18,-5-5 2,-7 2 34,-7-7 30,-4 3-32,-6-8-19,-3-3-15,0-14-6,5-7-3,5-13-9,6-9-37,8-13-106,9-10-124,6-6-28,9 0 35,2 7 253,-1 16 7,-5 16 156,-5 15-2,-3 3-86,0 14-68,2 0 1,0 11 21,4 15 89,-2 19 42,-4 18-30,-2 17-49,-7 67-8,6-103-23,-11 53-10,4-6-15,-10-6-4,4-10-8,2-13-5,4-13-1,5-20-9,3-14-88,5-12-112,3-12 95,42-76-127</inkml:trace>
  <inkml:trace contextRef="#ctx0" brushRef="#br1" timeOffset="114795.565">18595 10597 674,'9'-7'127,"0"0"-28,15-12 0,0 3 11,1 0-28,-5 4-32,-3 8-50,-9 6-29,-6 6-31,-2 4 12,-4 5 48,-2 11 48,0 7 17,-5 11-8,4 10-21,1 5-9,2 9-5,1 7 13,0-2-4,0-8 4,-4-9-22,4-13 7,-4-13-8,-1-3-5,-2-11 7,-3-5 2,-4-3-16,-2-12-10,-3-7-91,4-10-95,0-14 22,5-9 37,10-10-31,9-5 71,4-4 97,8 5 12,-4 8 51,5 16-5,-4 7-14,1 14-5,1 3-15,-4 9-24,0 10-19,-5 5-10,-6 9-16,-4 6-25,-11 9-50,-60 89-147</inkml:trace>
  <inkml:trace contextRef="#ctx0" brushRef="#br1" timeOffset="114932.573">18480 11151 219,'-1'0'297,"0"0"48,1 0-140,2 0-136,6 0-67,8 0 68,5-2 23,10 1-31,6-7-28,2-2-17,2-2-17,0-2-136,-5-5-360,41-69-160</inkml:trace>
  <inkml:trace contextRef="#ctx0" brushRef="#br1" timeOffset="115188.588">18589 10677 822,'-2'6'146,"-5"12"-125,1 9-12,-3 22-9,0 13 9,-1 13 12,2 8 3,-2 7 6,-2-4 4,4-3-5,-5-4-8,6-5 3,5-7 46,4-11-47,1-12-23,9-16-3,3-14-5,13-11 7,18-20-37,17-11-265,59-42 104,41-60-370</inkml:trace>
  <inkml:trace contextRef="#ctx0" brushRef="#br1" timeOffset="115502.606">19037 11230 222,'-4'-4'306,"-3"3"-38,-4-8-19,-5 5-49,-4 3-94,-11 2-40,-6 7-25,-9 6-26,-3 4-8,0 5-7,2-1-1,7 3-109,5 1-104,9-4-47,8-5-5,7-1 83,10-9 107,4-1 76,6-3 79,5-3 47,8 0 12,5 1 8,6 1 7,3 4-6,-2 2-56,0 5-11,-4 3-28,-3-1-16,0 6-4,-7-2-31,-1 3 21,1-3-8,-2-7-14,-1-2-14,5-3-137,11-17-196,103-75-288</inkml:trace>
  <inkml:trace contextRef="#ctx0" brushRef="#br1" timeOffset="116073.639">19150 10880 619,'-1'0'186,"1"0"-79,0 0-49,0 0 4,2 3 4,6 1 0,11 3 78,11-2-26,14-1-32,12-4-32,1-8-21,2-6-14,1-2-17,-9-3-2,-6 1-53,-9-6-158,-11 1-143,2-57-346</inkml:trace>
  <inkml:trace contextRef="#ctx0" brushRef="#br1" timeOffset="116336.654">19362 10449 784,'-7'7'168,"2"7"-135,-7 16-32,-4 15 6,2 10 38,-3 18 17,4 8 14,-7 65-17,3 24-19,11-125-7,2-5-9,-3 39-6,3-16-3,4-10-9,4-16-6,4-14-9,6-11 3,9-15 6,13-22 0,16-21-202,11-27-137,106-196-277</inkml:trace>
  <inkml:trace contextRef="#ctx0" brushRef="#br1" timeOffset="116652.672">19622 10520 738,'-11'6'167,"-4"3"-125,-11 15-30,-7 4-6,-3 11-5,0 5-1,5 1-17,7-1-46,9 1 6,3-7 33,9-7 15,6-8 3,6-3-4,3 3 10,7 1 88,8 4-8,6 6 7,-1-2 7,-3 1-11,1-3-26,-4 1-9,-2 1 25,-3-4-34,-4-5-12,-5-2-15,-6-11-12,-2 2 1,-2-6-1,2-2-73,5-4-263,15-36-303</inkml:trace>
  <inkml:trace contextRef="#ctx0" brushRef="#br1" timeOffset="117612.727">16065 12173 542,'-2'0'161,"2"0"-44,2 0-68,1 0-48,6 3 40,13 2 41,15 9 80,21-3-19,62 4-52,35-1-17,38-13-2,-42-5-30,8-12-17,1 3-10,25-13-3,31-3-12,-19-9 1,0-5 8,12-5 0,-8-6-8,-16 5 6,0 4-6,-14 10-1,-40 10 1,-27 18 0,-64 6 0,-9 1-1,-7 1-5,26 2 4,-16 2 1,-8-2 1,-6-2 1,-6-2 7,-3 1 1,-2 0 7,-2 0 1,-4 0-5,-2 0-7,1 0-6,5 1-6,2 3 6,5 1 0,5 2 0,1 3-1,2 0 1,-3 2 0,-2-5 0,-2 3 0,-4-4 1,-1-4 0,-4 2 1,2-4 4,-2 0-5,1 0 0,-1-4 17,0 2 10,-3 0 14,-1 2-1,-2 0 2,-2 0-4,-1 2-22,2-2-17,-1 2 0,2-2 0,-1 1-58,2-1-83,2 4-74,2-1-62,11-15-726</inkml:trace>
  <inkml:trace contextRef="#ctx0" brushRef="#br1" timeOffset="120534.894">20378 11566 198,'0'3'90,"0"-3"-67,0 0-23,0 0 0,0 1 0,0-1 0,0 3 0,1-3 1,-1 0 18,0 0 70,0-3 73,-1 3 25,1 0 2,0 0-33,0 0-21,-3 0-33,3-1-18,0 1-25,0 0-17,0 0-6,0 0-23,0 0-5,0 0-8,0 0-50,3 1-109,-2 2-172,1 0 14,-2 8-208</inkml:trace>
  <inkml:trace contextRef="#ctx0" brushRef="#br1" timeOffset="121937.974">20414 11583 537,'0'0'182,"-3"4"-101,3-4-47,0 0 20,0 3 51,0-3-19,0 0-44,0 0-23,0 1-13,0 1 0,-2 0 2,2 2 5,0 3 7,0 3 2,-1 6 17,-2 0-12,-2 6 5,-4 3 19,-1 2 6,-3 6-15,-1-1-20,1 3-10,2-1-6,2-1-5,2-2 0,3 0-1,4-5 1,0-6 0,2-3 0,1-5 1,2-6-1,-4-3-1,2-3-7,3-3 7,7 1 23,3-4 16,6-2-15,-2-3 14,3 0-10,-5 0 8,-4 3-15,0 0-10,-2 2-10,3 3 0,-3-1-1,-1 2-2,1 1 1,-6-1-7,0 2-32,-1-1-1,4 1-13,2-3-58,5 0-62,-2-4 22,-1 4-44,-1-1-56,-1-20-45</inkml:trace>
  <inkml:trace contextRef="#ctx0" brushRef="#br1" timeOffset="122246.9919">20576 11687 693,'0'0'348,"0"0"-149,0-2-148,-1 4-45,-1 0-5,-1 2 22,-1 7 1,-2 13 1,-7 12 10,-1 12-11,-2 5-6,2 4-12,1 0-5,1-6 7,4 2-7,1-4 5,2-8-6,3-4-39,0-9-64,4-8-112,4-13-82,34-44-179</inkml:trace>
  <inkml:trace contextRef="#ctx0" brushRef="#br1" timeOffset="122502.006">20684 11804 815,'-2'-1'257,"4"2"-170,-2-2-73,1 1-13,7 0 27,7-3 60,9-3-8,5 1-25,4-3-22,-6 2-27,-5 2-4,-7 0-2,-6 3-1,-1 2-36,-4-1-82,-2 6-56,-1 2-10,-1 1-11,-4 17-181</inkml:trace>
  <inkml:trace contextRef="#ctx0" brushRef="#br1" timeOffset="122719.019">20845 11870 605,'-8'7'176,"-2"1"-95,-8 4-8,-1 7 34,0 3 17,-1 0-13,1 5-46,2 0-34,-2 1-13,4 5-1,-2-5-16,3-3 5,5-3-5,1-5-1,4-7-30,2 0-63,4-10-123,5 0-94,7-11 122,46-46-302</inkml:trace>
  <inkml:trace contextRef="#ctx0" brushRef="#br1" timeOffset="122945.031">20805 12030 174,'0'2'621,"-1"-2"-462,1 4-124,0 6-16,0 2 95,0 6 6,0 5-37,1 2-11,1 1 1,2 0-32,-4-3-17,4-4-3,1-2-6,-1-4-2,0 0-7,0-1 0,1-4 2,1 4 1,0-5 3,3-1-12,5 0-45,-1-4-158,5-6-130,35-36-323</inkml:trace>
  <inkml:trace contextRef="#ctx0" brushRef="#br1" timeOffset="124392.114">21172 11977 579,'-2'-4'195,"4"-2"-114,0-1-27,-1-4 9,5-4 27,1 0 11,1 0-44,1 5-23,-1 5-7,-3 1 5,-2 4-2,-2 0-29,-1 2 0,2 1-1,1 1 1,2 2 5,2-2-5,-3 3 7,4-2 2,-1 1 8,3 2 0,0 0 8,-3 2-8,3-2-2,-5 3-2,-1 2-7,-2 4 4,-2 5 14,-2 5 17,-4 10 11,-4 12-8,1 0-17,0 5-11,-1-2-4,2-4-4,1-6-3,2-9-4,-1-9 5,4-7-5,0-10 8,2-6 4,-2-2 8,1-5 17,-4-2 2,-1-8-28,-1-5-5,-4-1-8,9-2-9,0 1-33,5 4-14,5-5 29,8-2 3,5-5 24,7-4 8,6-3-8,2-5 8,-1 4-8,-4 2 7,-7 7-2,-9 11-4,-5 2 0,-2 10 5,-7 1-5,1 6-1,-2 0-10,0 0-3,3 4 1,1-4 6,6 2 5,2 0-9,3-2-34,-4-4-13,2-2-43,-5-1-19,1-2-94,-16-18-123</inkml:trace>
  <inkml:trace contextRef="#ctx0" brushRef="#br1" timeOffset="124927.145">20266 11345 758,'0'-6'250,"3"3"-82,5-7-85,8 3-34,6-3 46,6-3 23,4 4-29,4-1-37,1 3-16,7 4-6,6 1-4,13 1 2,52-2 2,23 2-10,7 5-8,-54-4-12,-8 1 6,-51 4 0,-8-2-6,-3 1 0,20 2-1,-13 1-5,-6 0-3,-3 4-27,-4-4-18,0-3-22,-5-1-8,-1-3-41,-2 0 19,-5-6 2,-7-2-224,-25-48-432</inkml:trace>
  <inkml:trace contextRef="#ctx0" brushRef="#br1" timeOffset="125519.179">20700 10373 250,'-3'0'476,"3"0"-363,0 0-80,-1 4-26,1 3 1,-2 2 56,-1 9 80,-4 13-34,-6 12-26,-6 2-36,-4 10-20,-7 2-1,-5 6-13,-1 3-13,0 5 4,-2-7-5,5-5-74,8-15-25,10-21-40,12-11-44,6-12-3,27-38-83</inkml:trace>
  <inkml:trace contextRef="#ctx0" brushRef="#br1" timeOffset="126061.21">20700 10460 490,'0'-4'240,"0"3"-81,0-3-47,-3 2-7,3 1-9,-1 2-16,-1-1-47,1 5-33,-2 4-9,-5 11 8,-3 12 1,-5 12 0,0 6 0,4 1 0,0-2 0,2-4 0,5-8 1,1-7-1,2-5 0,2-6 1,0-7 8,0-9-8,2-2 1,2-2-2,7-2 0,8-5 27,9-11 27,5-3-35,3-7-2,-3-5-11,-5 1-6,-11-2 1,-1 3 6,-2 1-6,-4 6-1,-3 1 6,-3 4-6,-2 7 0,0 6 14,-4 4 21,2 3-17,0 0-17,-1 0-1,1 0-7,-1 3-10,-1 1-2,-1 7 10,-3 8 9,-6 11 0,-3 9 6,1 0 1,0 9-6,3-3 0,3 3 0,5-3-1,6 4-94,7-5-229,36 28-211</inkml:trace>
  <inkml:trace contextRef="#ctx0" brushRef="#br1" timeOffset="126360.227">20917 10946 864,'0'3'245,"2"9"-211,-1 4-23,0 11-2,4 4 25,-1-5 2,2 0-13,0-10-10,2-4 1,0-7 1,-3-5 0,1-6 9,4-15 31,1-17-55,5-13-36,-7-7-4,-4-1 33,-8 14 7,-5 9 7,-2 17 31,-2 9 5,4 8-20,2 4-23,-4 8-6,-2 6 5,0 2 0,5 3-6,1 1-142,8-9-116,30-3-107</inkml:trace>
  <inkml:trace contextRef="#ctx0" brushRef="#br1" timeOffset="126592.24">21194 10508 273,'3'-2'628,"3"-1"-545,13-4-64,7 0 88,8-5 25,7-2-44,2 2-43,0-1-28,-4 3-4,-11 4-13,-10 4 0,-12 2-106,-6 0-5,-6 5-71,-6 2 101,-10 3-73,-53 33-314</inkml:trace>
  <inkml:trace contextRef="#ctx0" brushRef="#br1" timeOffset="127020.265">21373 10542 103,'-3'7'168,"3"-4"-21,0 10-21,-1 3-24,1-3 14,0 8-17,-3 2 7,3 0-2,0 12-1,0 4-10,-2 3-33,-2-1-22,1 5-13,-3-6-7,1 2-7,-2-5-2,-4 1-8,0-8 10,-2-8-5,-4-1 1,-2 0-7,-1-8-15,2-1-27,6-3 14,6-7 10,4 1 10,1-3 7,2 0 0,-1 0 1,2 0 25,1-3 40,3 1-11,5-5 19,11-1-8,9-1 4,7-2 4,5 1-20,-5 2-13,-2 6-13,-4 2-3,-4 2-7,-4-1-8,-8 6-8,-5-3-1,-4-2-16,-7 2 14,-3-3-11,3-1-74,0 3-86,3 1 29,-1 2-228,2-26-526</inkml:trace>
  <inkml:trace contextRef="#ctx0" brushRef="#br1" timeOffset="129656.415">21091 12622 76,'0'0'90,"0"0"-33,2-2 39,-1 2 38,-1-1 73,0-2-8,0-2-8,-1-1-35,-1-2-26,2 1-37,-1 2-31,1-1-28,-2 4-8,4 2-25,-2 0-1,1 4-18,2 2 0,3 4 17,4 7 0,-1 3 0,2-2 0,-1 1 1,-2-3 0,-2-6 1,0 3-1,0-3 1,-2-2 0,1-1 0,1-4-1,1 1 0,-1-1-15,-2-6-9,10-3 8,-2-2-23,1-4 21,-2 1-27,-2 3 45,-5 1 27,-4 7 14,0 0-16,-1 1-19,1 5-6,1 3-12,4 9 12,-3 8 6,2 0 0,0 3 1,1-6-5,1-9-1,0-5 5,-1 1-5,0-7-1,1-2-17,0-2-45,5-8 37,5 2-40,6-3-61,1 3-55,-1 0 49,15 11-161</inkml:trace>
  <inkml:trace contextRef="#ctx0" brushRef="#br1" timeOffset="137681.8739">14219 12567 303,'-4'0'211,"-1"-2"-130,-4 1-21,3-2 35,2 2 37,1-3 0,-2 3-30,0-3-30,3 1-15,1 0 10,0 0-29,1 3-38,2 0-5,0-4-43,8 4 41,6-4 7,11-2 27,14-3 1,14-10-20,7 0 14,4-3-22,2 1 0,-6 11-10,-9 7 9,-2 4-8,-13 7 7,-4 2-10,-4-2-16,-8 0 4,0-2 18,-7-1 6,2-1 5,-7-4-5,-1-1 0,2-3 8,-1-6-1,-2-1 7,-1-6-5,-2 0 1,-5-1 5,-7-4-13,-3 2-1,-7 0 12,-2 1-13,-5 3 15,-1 9-4,0 1 1,1 9-12,0-2-1,7 5 1,-2 0-1,13-3 1,1 0-1,5-2-16,2 1-14,4 0-29,5 5 13,9 4 47,6-1 1,4 3-1,4-1 8,-1 6-7,-5-6-2,-3 6 1,-8-1-1,1 0 0,-12-2-21,-2 1 3,-4-2 19,-6 4 6,-6 4 15,-8 8 0,-9 3-13,-2 8-3,-1-8-5,5 1-156,-1 41-160</inkml:trace>
  <inkml:trace contextRef="#ctx0" brushRef="#br1" timeOffset="138425.917">15434 12835 724,'-2'0'302,"2"0"-119,-3 0-128,3 1-49,0-2 2,2 2 8,-2-1-8,3 2-8,0 6 0,4 5 6,2 4-6,-1 10-48,-4 10-81,-7 20-126,-57 127-207</inkml:trace>
  <inkml:trace contextRef="#ctx0" brushRef="#br1" timeOffset="138601.927">15380 13573 826,'0'-8'493,"0"7"-352,0-9-72,0 8-51,0 4-4,-3-2 34,3 1-38,3 5-10,1 3-39,8 8-57,11 9-37,6 3-342,76 24 15</inkml:trace>
  <inkml:trace contextRef="#ctx0" brushRef="#br1" timeOffset="139282.9659">16335 13061 698,'-3'-2'188,"1"1"-61,-1-5-73,3 6-39,0 0-4,2 0 11,-2 0-22,1 0-15,1 0-12,-2 0 27,3 0 0,-3 0 0,0 0-1,0 3-11,5 1-3,1-1-9,8 1 24,10-3 18,13-3 7,16-11-13,8-7 7,0 1-18,-8 1 11,-12 4-11,-17 10-1,-12 2-7,-8 4-37,-5 1-65,-1 4-35,-4 3 94,-6 6 4,-52 38-230</inkml:trace>
  <inkml:trace contextRef="#ctx0" brushRef="#br1" timeOffset="139485.978">16377 13424 933,'0'0'246,"3"2"-237,4 0 7,2 2-15,8 2 33,5 1 25,0-3-17,8-1-27,0 3-3,-3 0-11,-3-3-1,-5-1-119,-4-2-92,1-20-164</inkml:trace>
  <inkml:trace contextRef="#ctx0" brushRef="#br1" timeOffset="139716.9909">16373 13130 1001,'0'0'235,"-1"2"-170,-1 0-65,0 9-7,0 8 7,-1 17 0,-1 19 6,1 16 0,-2 13-5,0 5 8,1-1-8,-3-2 1,1-1 8,3-3-10,1-2-108,4-13-34,-1-16-56,7-31-150</inkml:trace>
  <inkml:trace contextRef="#ctx0" brushRef="#br1" timeOffset="140332.0259">16129 12904 730,'-12'-10'286,"6"3"-119,-5-9-79,8 10-58,3 5 8,2-2 56,-1 3-32,4-2-62,6 4 0,11 1 7,12-2 6,17 3-12,8-2 7,5 0 0,1-1-8,1-1 1,-5 3 5,-1 3-5,-9 2 8,-4 0-9,-10-3 5,-7 1-5,-10-2 0,-12-2 0,-4 0 0,-3 0 1,-2-2 17,1-2 9,-4 2 38,0-5 14,-2-5-61,-7-6 8,-4 0-19,-5-1-1,-2 1-6,-6 2 0,3 3 0,-1-1 1,7 2 1,5 6-1,8 0 7,7 2-8,4 2-27,5-1-36,9 2 50,7 5 13,10 1 1,3 5 0,-4 2-1,-4 4-6,-9 3-5,-6 0 2,-5-1-9,-3 0 18,-7 2 7,-8 5 4,-2 1-2,-3 1-2,-6 4-7,-1 1-6,-2 3-83,5 0-107,6 2-182,2 38-251</inkml:trace>
  <inkml:trace contextRef="#ctx0" brushRef="#br1" timeOffset="140529.037">17029 13300 724,'12'0'135,"8"1"-70,18-2 44,11-2 8,4-3-25,-5 0-47,-2 2-32,-7 2 0,-7 2-13,-9 2-32,-10 2-125,-7-2-127,-36 30-306</inkml:trace>
  <inkml:trace contextRef="#ctx0" brushRef="#br1" timeOffset="140732.049">17012 13625 204,'6'0'237,"-5"3"-201,6 4 15,5-2 55,2 3 32,9-4 29,-1 2-41,7-3-11,2-2-34,2 2-40,-2-2-19,2-1-13,3-1-3,2-2-6,0 0-36,1-1-205,47-23-244</inkml:trace>
  <inkml:trace contextRef="#ctx0" brushRef="#br1" timeOffset="141354.0839">17745 13349 864,'0'-1'254,"1"1"-154,1-3-74,2 3-20,6 0-5,0 0 18,7 4 5,-2 1-7,3 1-10,-3 3-5,-2-2 4,3 0-5,0-3 7,1-1-4,2-3-4,0-3-99,1-4-84,-4-2 15,-6-1 3,-10 5 9,-6 3-4,-8 6 128,-5 7 32,-1 0 110,2 2 1,1 3-27,10-3-6,0 1-50,5 2 1,1 8 13,1 6 28,0 6-2,0 2 25,-2 3-18,-1-1-47,0-4 28,-6 9-11,-3-2-23,-3-2 13,-6-3-1,6-9-13,-7-6-6,6-8-6,7-4-1,-2-7 5,5-4-1,1 0-3,3-1 5,2-2 11,2 3 10,2-4-10,-1 0-23,5 0-2,2-4 0,6-1 28,9-7-28,4 4 1,-1-4 27,2 3-28,0 3 0,-6 2 1,-3 2-1,-9 4-63,-4 4-165,-2 0-132,8-2-140</inkml:trace>
  <inkml:trace contextRef="#ctx0" brushRef="#br1" timeOffset="143119.185">15826 13426 471,'-6'-6'117,"-1"-1"0,-5-6-71,-2-4-31,-1 3 2,0-1 13,-1 6 27,2-1 6,3 5-24,0 5-27,-2 5-12,-2 5 0,-1 5 0,-4 8 2,-1 8-2,1 1-1,6 3 0,3 2-8,6 4 1,5-1 7,5 1 0,7-1-5,1-2 6,4-7-1,4-10-9,-1-4-2,5-11 7,3-6 5,2-10 0,4-11-7,4-6-38,-3-5-54,-1-2-1,-8-3 20,28-53-116</inkml:trace>
  <inkml:trace contextRef="#ctx0" brushRef="#br1" timeOffset="143473.206">16009 12683 478,'-4'4'136,"-5"0"-95,-1 6-28,0-1-11,4 1 4,1 2-5,2 5 11,1 7 17,1 8-10,1 8 7,1 9-1,-1 1 11,0 15 15,-1 7 5,-2 7 4,1 13-24,-1 1-5,0 4-10,1-7-1,1-4-11,2-7-8,6-14 0,7-12-1,6-16-125,62-4-104</inkml:trace>
  <inkml:trace contextRef="#ctx0" brushRef="#br1" timeOffset="144679.275">18398 13487 842,'-1'0'189,"-3"0"-120,-2-4-44,-1 4-10,-7 4-14,-3 0 1,-5 11-2,1 3-1,3 4-8,0 6 8,9 2-1,4 4-11,5 3 11,3 6 2,5-3 0,0-8 0,2-2-9,2-5-45,1-11-6,0-11 15,3-9 14,2-12-62,4-13-32,21-81-143</inkml:trace>
  <inkml:trace contextRef="#ctx0" brushRef="#br1" timeOffset="144920.288">18499 12909 238,'-4'1'345,"1"5"-228,-1 6-88,0 15-22,-2 13 1,1 17 26,0 13 26,1 12-10,1 1 4,0 4-14,2-12-22,-2-8-4,3-6-5,3-8-9,4-9-18,0-12-99,2-12-83,27-27-182</inkml:trace>
  <inkml:trace contextRef="#ctx0" brushRef="#br1" timeOffset="145236.307">18753 13356 759,'2'0'138,"-2"4"-121,2 3-16,3 6 37,0 8 34,-2 6 7,-1 10-23,-6 4-11,-2 8-8,-7 6 11,-3 4-12,0-2-12,-1-2-16,8-7-7,4-8 10,5-2-11,3-11 0,3-9 6,-1-10-4,5-8-2,5-8 25,4-9-25,7-5-58,4-10-89,-2 0-50,-1-1 4,-4 6 8,7-41-296</inkml:trace>
  <inkml:trace contextRef="#ctx0" brushRef="#br1" timeOffset="145768.337">18598 13193 973,'-2'0'223,"2"-3"-91,0 2-117,8 2-9,7 2-1,12 1 32,15-1-1,6 1-9,7-2-16,3-2-11,-3-3 3,-4-7 3,-4 4 8,-8-4-5,-10 2-9,-15 6 1,-5 1-1,-9 2 8,-4-1 4,2-1 28,-5-5 25,-2-2-40,-4-8-13,-6 0-3,0 0-1,0-1-7,3 0 1,2 2-1,2 2 0,3 6 0,3 2 5,4 3-6,2 2-12,2 2-14,4 8-4,9 5 22,3 5 8,12 8 1,2-1 0,0 2 0,-2-3 1,-6 0-2,-5-5 0,-8 2 0,-7-4 0,-4-6 0,-4 5 0,-8-3 12,-10 7-1,1 5-11,-5-3-74,10 2-203,5 4-357</inkml:trace>
  <inkml:trace contextRef="#ctx0" brushRef="#br1" timeOffset="145995.3499">19487 13454 805,'2'1'214,"2"9"-187,6 1-16,13 12 29,4 6 79,6 10-41,1 4-39,2 8-15,-2 6-15,-2 6-3,-4 2-5,-4 2 6,-10-13-7,-6-11-13,-6-17-95,-4-13-102,-9-53 67</inkml:trace>
  <inkml:trace contextRef="#ctx0" brushRef="#br1" timeOffset="146206.362">19780 13391 1139,'-6'2'218,"-3"6"-145,-9 7-58,-7 11-9,-5 11 0,-4 8-6,-4 11 0,4 4 0,1 4-1,9-4 1,7-8-50,7-12-131,9-7-115,5-9-197</inkml:trace>
  <inkml:trace contextRef="#ctx0" brushRef="#br1" timeOffset="146445.376">20090 13561 689,'0'0'206,"0"3"-166,0-2-40,2 7 1,-1 2 32,2 11 28,-3 10 13,-4 9-4,-4 10-10,-1 6-21,-6-3-16,5-1-4,-1-4-13,0-5-6,3-7-19,2-4-149,-7 16-158</inkml:trace>
  <inkml:trace contextRef="#ctx0" brushRef="#br1" timeOffset="146896.4009">20153 13520 738,'3'0'162,"3"1"-106,4 2-47,5 3 0,9 2-2,0 0 22,-2 5-20,-2 1-9,-9 4 0,-5 1 1,-6 3 5,-6 1 9,-9 3 11,-1 3-2,-12 1-8,2 0-8,-3-3-1,5-5-7,7-5-42,7-7-58,9-4-2,1-6 21,5 0-35,4 0 116,8 0 24,7-6 30,4 5 9,-3 1 15,2 4-9,-11 6-24,1 2 15,-8 7 3,-3 0-16,-4 1-20,-4 0 18,-6 5 70,-2 1 4,-11 2-40,-3 2-31,-2-5-24,3-3-9,-2-13-15,2-7-33,1-9-115,-1-12-218,-45-94-282</inkml:trace>
  <inkml:trace contextRef="#ctx0" brushRef="#br1" timeOffset="147428.432">20054 13367 684,'3'-3'182,"2"0"-121,8 0-34,0 1 33,8 2 39,2 2-30,7 4-18,7-1 32,9 0-22,8-4 19,6-1-25,1-1-2,-6-2-13,-5 1-4,-11 4-13,-9-2-18,-13 4-5,-8 0-1,-7-3-5,-2 2 6,-4-3-1,1 0 1,-3-3 14,-9 2-1,-6-4-7,-8-9 0,-4-1-6,3-6 1,5-3-1,2-1 0,10-1 0,4 5 0,3 6 0,2 6-1,8 2-4,-1 7-45,7 3-1,4 3 50,8 8-1,6 4 2,4 5-2,-2 6 2,-4 0 0,-3 0 1,-10-6-1,-2-1 1,-6-1 6,-3 0-6,-2-6 7,-2 0-1,-2 0 1,-3 0-8,-1 0-17,-5 3-124,-32 2-515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8T02:27:44.1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4622 4214 1055,'-10'-8'287,"0"4"-71,-4-10-57,1 6-33,-2 1-14,5-1-14,0 0-38,2 4-18,1 2-17,3 1-11,1 1-5,0 1 6,2-1-5,-2 2-4,0-2-5,-1 4 0,-1 0 0,-4 0-1,-8 4 0,1 3-1,-6 7 0,0-1 0,1 5 0,-2 7-1,1-1 1,1 3-7,5 0 8,1-1-2,4 2 1,2-1-1,0 2 1,1 2 0,5 1-5,-3 7 5,3 3 0,1 6 0,2 1 0,4 6 0,0 1 0,6-1 1,4 1-1,1-4 0,2-1-1,1-4-7,3-6 2,5-10-2,0 1 7,6-5 2,2-1 4,0-1-4,1 0 0,-5-3 1,1 3 5,-1-1-6,1-3 0,0-3 0,5 2 0,6-3-2,0-5-11,-2-2 8,3-7 5,-1-3 12,1-4-12,13-11 5,45-33-4,-62 22 13,32-20 8,-6 2-14,-12 12 1,-9 3-8,-2 6 6,-6-3-6,-5-3 12,-6-3 13,-3-4 11,-1-8 1,1-7-11,-1-12-5,0-8-10,0-7-11,0 2-1,-8 1 11,2 2-11,-7 6 1,-2 6 4,-3 10-5,-1 2 0,-4 7 0,-1 0 6,0-5 0,-5 1 4,-2-3-1,1 3-3,-2 0-5,1 3 8,-2 1-7,3 9-1,-1 1-1,0 5 1,-2 1-1,-1-1 0,0 5 1,-3-4-1,0 3 1,-1-3 0,-3-1-1,3-3 1,-7 7-1,0-7 0,-4 4 0,0 1-1,1-1 1,-2 3 0,0 2-1,2-2 1,-3 4 0,4-3 1,1 4-1,-1 1 0,7 3 0,-5 0 1,3 2-1,0 0-1,0 4 1,-1 1-1,2-1 1,-4 2 0,1 0-1,3 2-5,1 2 5,0 1 1,2 1-1,-2 2-5,0 2 5,-2 0 0,2 1 1,0 0-1,1 2 1,3-1-1,-1-2 0,4 0 0,0 2-1,-2-1 1,0 1 0,0 5 1,-5 0-2,2 3 2,-3-2 0,7-1-2,2-1 2,2-6-1,-1 1 0,3 0 0,1-2 0,0 1 0,0 3 0,-1-2 1,-5 1-1,5 2 1,-4-1 0,1 3 1,-4 1 0,2 1-1,0-2 0,2-1 0,1 1 0,0-4 0,3-2-1,1 2 0,2-5 0,-1 1 0,2-2 1,-3 1-1,0 2 1,1-3 0,1 6-1,-2-6 1,0 4 0,1-1 0,0-1 0,-1 0 0,3-2-1,0 0-1,-1 2 1,2 1 0,-4-2 0,4-1 0,1-1 0,-2 1 1,0-4 0,2 2 0,0-2 0,0 0-1,2 0-50,-2 0-56,2 4-47,0 6-53,4 4-141,16 33-372</inkml:trace>
  <inkml:trace contextRef="#ctx0" brushRef="#br0" timeOffset="4167.2383">3255 2415 500,'-5'-3'152,"-2"-1"-26,-3 0-27,0-2 51,-4 3-2,0-2-11,-2 1-65,-1 3-12,0-2 3,0 3-30,1 0 7,7 0 13,3 0-13,-3 3-22,7-3-16,-2 1 4,0 3-6,-6 4 0,-7 12 0,-9 3-1,1 7 0,-5 8 1,-3-4 0,-1 2 1,-2-3 15,0 4 8,1-1 0,1-3 6,0 3 11,3 0-26,6 3-15,-1 5 2,4 8 5,-2 8-7,1 8 0,0 5 1,2 1 1,6-8-1,2-3 1,1-1-1,1 0 0,-2 4 6,2 6-1,-4-3 9,5 4 0,1-2-3,0 4 2,3 3-7,3 6 5,2 4-3,1 14-1,4 65-8,2 29 1,3 5 7,-7-153 2,2-9-2,-3-3 1,5 36-8,2-3 1,2-2 4,-2 2 1,2 7-7,4-1 6,1 7-4,4 6-1,5 6 5,16 56 2,9 16-7,2-2 0,-34-117 0,-1-4 9,2 2 1,16 38-2,-1-7-3,0-9-5,3-3 5,5 1-5,3 8 0,9 8 1,-2 3 5,6 6-7,2 4 0,1-4 1,0-3-1,-2-10 1,-5-7-1,-3-6-5,1-4 5,0-2 1,-1-1 0,3 0 0,3-2 14,10 2 2,4 5-4,7 2-4,2-2-8,1-4 5,-3-6-6,-3-7 1,-8-4 0,0-4 1,-5-6 7,1-5-3,6 1 7,6-1-2,7-2 2,49 9 10,8 2-8,10 4-14,-42-9 0,6 0 0,-1-1 0,-12-3 0,-6-2 6,-5-8-7,-3-7-1,0-13 1,7-1 0,1-12 1,-5-15 5,-2-7-5,2-9-1,8 0 9,-14 10-1,7-14-7,-48 22-1,-2 3 1,1 2-1,41-32 0,42-32-7,10-29 6,12-50 1,-51 52 0,-58 69 1,-5-3 7,-1 2 3,28-46 7,-10 2 1,-5 1 2,17-53-7,-11-23-7,-7-16 11,-26 57-9,-1 7-3,-4-7 5,-2-32 4,1 23 24,3-8-5,-3 14-10,-10 1 8,-5 0-4,-4-21-5,-15-7-14,-3 4-3,-10 3-1,-10-33-5,-9-32-1,-1 30-1,6 19-4,11 14 6,3-4-6,-1 14-6,-2 14 1,6 3 5,4 19 5,17 59-9,0 3 9,-1-3 1,-13-47 1,-4 9-1,-2 1-6,-3 8 6,-1 10-20,0 5 11,-2 4-9,0 4 5,-4 1 4,1 6 3,-7 2-3,-5-4-3,-4 4 0,-11-4 0,-1 1-3,-5 0 1,0 1 13,0-5-10,6 7 4,5 6 5,7 0 1,7 5-7,6 3 8,1-3-1,4 2 1,3-2 0,-3-3-2,0 3-19,-2 1-4,-1 0-8,-5-2 0,-1 3 9,0-2-6,-2 1-9,6 2 4,-1-1 19,5 5-1,2 2 7,4 4 1,4 3-3,0-1-2,2 2-2,2 3-8,-5 1 3,4-2 3,-8 0-11,-2-2 11,1 4-4,-3-1-1,2 1 16,1 2 1,0 0 4,4 1 1,0 2 1,3-3-1,-2-1-17,-2-2-27,-7 5 30,-3 2 3,-2 5-1,-8 0 4,5 2 3,-8 1-2,4 1-11,3 2 17,6 1-10,4-3 6,6 1 6,-3 1 0,-8 2 0,0 4-17,-3 0-19,0 7 15,3 1-16,-3 3-1,-5 6-14,-4 6 26,-5 6 19,-2 11 1,2-9-3,4-1 9,4-9-1,5-5 2,4-5-2,-2 2-5,2 2-17,0-1 11,1 3 6,5-5 0,3 0 6,6 1-2,0 1 1,3-4 0,1 2-8,2-2 8,5 0 1,-1-2-6,3-2 5,2 0 0,-2 0 0,2 2-6,-3-3 7,1 3-1,0-2 1,-4 5 1,1 2-1,0-6 0,1 0 0,6-5 0,2-2-1,4-1 0,-1-1-25,3 2 10,-3 2-16,-1 5 1,1 3 8,-1 0 7,2-1 7,2-2-11,1-2 10,1-2-2,2-2-14,2 3-5,1-1-13,2 0 22,1-3-5,5-2-39,-3-2-137,4-1 47,10-7-37</inkml:trace>
  <inkml:trace contextRef="#ctx0" brushRef="#br1" timeOffset="20279.1599">3934 2884 333,'0'0'351,"-2"0"-198,2 1-51,0-1 49,-3 0 5,3 3-57,-1-3-61,1 0-38,0 0-3,0 3-65,0-2-100,1 5 48,2 1-37,-3-3-59,0-11-320</inkml:trace>
  <inkml:trace contextRef="#ctx0" brushRef="#br1" timeOffset="20474.171">3780 2973 653,'-5'1'165,"1"1"-105,-5 0 31,3 0 76,5-2-25,-3 0-62,4 0-59,-2 8-21,-3-1-108,-4 10-56,-1 7-115,-21 59-75</inkml:trace>
  <inkml:trace contextRef="#ctx0" brushRef="#br1" timeOffset="20662.1818">3568 3327 46,'-2'0'597,"2"0"-495,-1 4-84,0 2-17,-3 2 0,-1 4-1,-4 6 6,1 2-6,2 9-46,-10 59-103</inkml:trace>
  <inkml:trace contextRef="#ctx0" brushRef="#br1" timeOffset="20857.1929">3425 4005 612,'0'0'161,"3"1"-134,-3 5-27,2-2 1,-1 4 0,3 5 0,-1 1-1,1 6-40,0 3-20,0 4-40,4 64-88</inkml:trace>
  <inkml:trace contextRef="#ctx0" brushRef="#br1" timeOffset="21052.2041">3474 4567 375,'-1'8'187,"1"-3"-100,-1 5-10,-3 2 10,3-2 22,1 0-4,0 2-45,0 7-36,0 4-13,1 9-11,-1 5-25,4 2-104,-3 6-36,-2 57-204</inkml:trace>
  <inkml:trace contextRef="#ctx0" brushRef="#br1" timeOffset="21227.2141">3502 5141 277,'0'10'177,"0"-1"-76,0 10-17,0 2-26,0-2 11,2-3 26,-2 2-50,2 0-29,2 0-16,2 5 0,3 0-61,-2 5-64,19 50-88</inkml:trace>
  <inkml:trace contextRef="#ctx0" brushRef="#br1" timeOffset="21427.2255">3613 5755 609,'0'0'120,"-1"0"-18,1 0-51,0 0-24,1 2-15,1 4-12,3 1 6,0 9-4,1 6-2,0 1-47,2 3-59,2 0-19,25 37-80</inkml:trace>
  <inkml:trace contextRef="#ctx0" brushRef="#br1" timeOffset="21608.2359">3791 6541 698,'1'0'173,"-1"0"-85,0 0 47,0 0 6,0-3-81,2 3-60,-1 0-126,5 0-90,4 3 71,21 12-71</inkml:trace>
  <inkml:trace contextRef="#ctx0" brushRef="#br1" timeOffset="21826.2484">4117 6583 497,'8'7'171,"2"3"-102,16 6 61,-6-1-20,2 0-58,-3-4-25,-2 2-15,0-6-4,-1 2-8,-2 1-52,-1-1-50,-1-2-69,15 3-414</inkml:trace>
  <inkml:trace contextRef="#ctx0" brushRef="#br1" timeOffset="21986.2575">4560 6787 950,'2'0'152,"1"0"-139,6-1-13,0 1-52,6 0-119,38 4-111</inkml:trace>
  <inkml:trace contextRef="#ctx0" brushRef="#br1" timeOffset="22155.2672">5004 6738 328,'0'1'164,"5"1"-44,-2 2 6,-1 1-38,2-2-4,0 4-4,12-2-41,3-1-39,11-4-117,73-6-141</inkml:trace>
  <inkml:trace contextRef="#ctx0" brushRef="#br1" timeOffset="22352.2785">5530 6661 544,'6'0'156,"-3"2"-90,7 2 66,-6-1 39,3-2 2,-3-1-44,-1 0-32,-1 0-31,-2 0-42,1 0-15,4 0-9,3 2-138,34 8-345</inkml:trace>
  <inkml:trace contextRef="#ctx0" brushRef="#br1" timeOffset="22571.291">5956 6567 1255,'0'0'246,"0"0"-246,0-4-165,1 4 54,2 4 54,7-4-3,2 0-36,6 3 38,4 1 4,-5-4 10,-2-7 25,-6 3-7,-3-2-23,-3-20-569</inkml:trace>
  <inkml:trace contextRef="#ctx0" brushRef="#br1" timeOffset="22719.2994">6290 6489 955,'3'-8'242,"1"-3"-157,3-6 34,-1 0 71,-1 3-13,-5 2-124,0 4-53,1 5-171,6 0-195,25-3-179</inkml:trace>
  <inkml:trace contextRef="#ctx0" brushRef="#br1" timeOffset="22914.3106">6534 5996 807,'-3'-12'229,"0"1"-43,-1-13-42,-1 5 2,1 5-55,1 6-57,6-4-34,4 0-36,-1-1-2,2-1-34,3 1-46,3-9-14,-3 0-98,-1-4-17,0-59-383</inkml:trace>
  <inkml:trace contextRef="#ctx0" brushRef="#br1" timeOffset="23010.3161">6685 5326 300,'12'-20'60,"36"-68"-60</inkml:trace>
  <inkml:trace contextRef="#ctx0" brushRef="#br1" timeOffset="23192.3265">6885 4898 910,'0'-6'166,"0"2"-106,-3-4-60,2 1-7,2-1-88,5-4-104,13-21-50</inkml:trace>
  <inkml:trace contextRef="#ctx0" brushRef="#br1" timeOffset="23397.3382">6770 4353 723,'-3'-16'151,"3"1"-53,-2-16-25,4-5 52,1-4-4,3 4-61,0-3-58,0 5-2,0 4-38,-5 1-59,1 6-92,-5 1-51,-15-40-256</inkml:trace>
  <inkml:trace contextRef="#ctx0" brushRef="#br1" timeOffset="23591.3493">6512 3618 962,'-8'-9'162,"2"-2"-36,-7-13-12,-2 0-12,5 1-34,1-2-46,3 2-22,3 1-53,-3 0-8,0-1-82,-4-3-85,-3 3 12,0 1 41,-47-31-319</inkml:trace>
  <inkml:trace contextRef="#ctx0" brushRef="#br1" timeOffset="23768.3595">6040 3050 525,'-7'-14'177,"-1"7"-59,-6-14 11,0 5 14,2 0 17,2 3-26,-1-3-62,3 5-47,-2 2-23,3 0-2,-2 1-57,-1 0-102,-1 1-147,-29-31-426</inkml:trace>
  <inkml:trace contextRef="#ctx0" brushRef="#br1" timeOffset="23957.3703">5577 2725 696,'-4'-4'149,"-5"1"-37,-4-4-14,1-2-35,3 1 13,0 0-22,2 1-19,-2-3-20,-4 1-14,0 0 1,-3 1-2,-4 2-27,-3-1-168,-73-7-169</inkml:trace>
  <inkml:trace contextRef="#ctx0" brushRef="#br1" timeOffset="24177.3828">4896 2585 801,'-5'-9'143,"2"3"-7,-5-7-64,3 5-19,1 4-47,-2 4-6,0 5-68,-7 8 16,-3 4 23,-7 5 14,2-2-10,0 3-32,0-4-6,0-1-33,3-5-75,-36 7-332</inkml:trace>
  <inkml:trace contextRef="#ctx0" brushRef="#br1" timeOffset="24332.3917">4383 2737 675,'-9'-3'153,"0"0"-49,-12-4-76,7 4-19,1 2 0,4 1-9,3-2-6,-1 4-137,0 5-19,0 5-27,-16 16-111</inkml:trace>
  <inkml:trace contextRef="#ctx0" brushRef="#br1" timeOffset="24537.4034">4077 2741 630,'-10'-2'154,"0"-2"-17,-7-4 38,5 5 7,0-3-61,5 4-25,2-2-58,2 3-38,1 1 0,-1 1-80,0 8-79,-4 7-15,0 4-54,-2 7-66,-9 32-213</inkml:trace>
  <inkml:trace contextRef="#ctx0" brushRef="#br1" timeOffset="25933.4833">4392 3149 728,'0'2'174,"0"0"-129,0 0-39,-2 0 40,0 4 32,2 1-43,-2 9-11,1 16 45,-3 7-3,-2 6-14,-3 6-14,-5 5 1,0 1-14,-4 4-7,0-3-9,-2-2-3,4-2-6,0-13-23,5-4-49,0-14-48,8-7-11,2-9-26,-1-7 26,2-46-86</inkml:trace>
  <inkml:trace contextRef="#ctx0" brushRef="#br1" timeOffset="26516.5166">4383 3275 707,'2'-4'172,"-1"-1"-52,1-1-43,0 3-14,0 3-41,1 6-22,5 2 0,-1 1 1,0 5 0,0 4 6,-2-3 5,-3 5 9,-2 2 15,-2 0 9,-3 5-6,1 2-13,-3 0-10,5 0-8,2-9-7,0-6 5,2-6-6,2-5 1,2-6-1,5-4 15,8-6 18,4-8-33,5-9 13,-1-3-5,-5-4 10,-4-2-18,-5-3-14,-5 2 5,-4-4-14,-2 3 23,-4 1 0,1 10 0,-2 9 21,0 10 14,0 8-8,1 0-8,1 6-19,-1 2-7,-1 10-4,-1 5 4,-2 15-1,3 7 7,3-1 0,1 4 0,4-4 1,-1-5 0,-1-2 5,0-3 7,0-2-11,1-3 5,2-3-4,-2-1-1,3 1-1,6-6-21,-5 1-62,4-6-29,0-4-38,3-2-92,25-28-122</inkml:trace>
  <inkml:trace contextRef="#ctx0" brushRef="#br1" timeOffset="26923.5399">4813 3367 262,'3'-3'524,"0"2"-397,1-5-28,0 6 0,-1 0 0,2 3-49,1 4-44,3 2 13,4 5-11,-1 8-8,-2 0 0,-2 1 1,-4 2 5,0 3 9,-6-3 12,-1-1-6,-2-4-10,-1-4-4,1-5 2,-2-5-3,3-3 3,-2-4 5,3-3 1,0-4-12,0-9-3,3-3-50,5-9 26,5-1 14,5-3-1,2 0 11,5 5 2,0 1 5,1 5 2,-1 4 12,0 0 3,-10 7-15,6 3-3,-12-2-6,2 10-12,-4 0-83,1 4-151,-3 6 15,-13 19-276</inkml:trace>
  <inkml:trace contextRef="#ctx0" brushRef="#br1" timeOffset="27189.5551">5224 3402 768,'0'0'480,"-1"0"-416,1 7-62,0 4-2,1 6 15,2 10 5,3 1-8,2 5-3,-1-5-8,2-1 1,-5-5-1,0-9 7,-3-1-7,-1-8 5,0-2-6,-1-1-7,-4-2-38,-1-3-182,-27-34-615</inkml:trace>
  <inkml:trace contextRef="#ctx0" brushRef="#br1" timeOffset="28288.618">4363 1755 186,'-1'-2'488,"1"2"-369,0 0-62,0 2 0,0-2-3,-2 2-41,2 0-13,0 3-25,-4 3 8,4 2 17,0 6 18,0 4 14,-1-1 22,1 8 1,0 3-19,-2 6 0,-1 5-16,-5 7 17,-8 3-13,-6 3 3,-10 1-18,2-1-3,-5-7-6,3-3-72,8-11-57,7-5-79,6-11-46,-10-10-273</inkml:trace>
  <inkml:trace contextRef="#ctx0" brushRef="#br1" timeOffset="29002.6588">4340 1898 598,'2'-2'89,"3"-2"-71,8-2-18,1 0-9,4 5 3,-1 1 0,1 3 4,-5 5-5,-2 0-7,-5 5-20,-4-1 34,-4-2 12,-1 6 70,0-2 52,-7-1-7,6 1-14,0-2-55,-2 2-38,3-3-8,-1 5-2,1-2-2,3 1-8,3 1 0,-3 1 0,4-2 0,-1-4-6,3-3 5,-4-7 1,0-1 5,2 0 4,6-4 33,-2-2 6,9-12-21,8-2-17,3-11-2,-3 3-8,-2-3-11,-8 0-32,-5 1 14,-3 4 17,-4-1 12,-3 5 13,-3 5-3,-1-1 19,4 8-10,-3 1 19,3 2-19,0 4-5,3 1-8,-3 2-6,-3 0-15,3 2-6,0 0-10,0 2-2,0 6-6,3-1 19,-3 7 20,0 4 20,0 5-13,0 3 26,0 9-7,0 4-16,0 2 1,0 0-11,4-2 0,1-1 6,-1-9-4,-2-9 4,3-5-5,-2-8-1,1-6 5,-2 1-5,3-4-14,-2-4-38,3 1-23,2-6-162,17-46-341</inkml:trace>
  <inkml:trace contextRef="#ctx0" brushRef="#br1" timeOffset="29453.6846">4847 2012 861,'0'0'144,"3"3"-138,-3-2-6,3 7-15,3 3 6,4 4 9,3 5 7,1 4 13,0 0 4,-3 1-3,-4-3-14,-1-3-6,-5 2 7,-1-2 1,-1-3 0,-4 3 16,2-6-16,0-4 2,0-2 2,3-3-1,-2-4 14,4 0 41,-2-4 16,1 0 13,-1-8-71,0-3-25,0-7 0,2-3 1,3 1 11,1-1-12,8-3-11,4-3 11,6-2 0,4 1 0,-4 4 0,-6 4 1,-2 8 6,-3 1-7,-9 10-19,-1 1-26,-3 4-60,0 2-68,-3 1-67,-1 7 2,-28 32 41</inkml:trace>
  <inkml:trace contextRef="#ctx0" brushRef="#br1" timeOffset="29911.7108">5254 2065 1006,'1'0'224,"2"-4"-187,5 3-37,4-2 11,6 3-10,4 0 2,-2 4-3,0 5-12,-10 3-12,4 0 3,-8 3 15,-6-3-9,0 3 15,-4-4 34,-9 7-6,0-1-11,-7 3 7,0-3-11,2 0-5,5-6-7,6-8 0,5-2 5,2-1 1,3 0-7,1-1-6,-1 1 5,3-3 1,2 3 24,1 0 21,6-4 0,4 1-1,1-1-19,3 1-7,-2-3-6,2-2-6,-1 4-5,-1-1-1,-6 1-20,0 0-26,-7 4-25,-2-4-52,-4 4-76,2-3-98</inkml:trace>
  <inkml:trace contextRef="#ctx0" brushRef="#br1" timeOffset="31775.8175">4390 3298 292,'-2'0'276,"0"0"-106,-1 0-7,3 0 1,-2 0-59,2 0-59,0 0-29,-1 0-5,1 0-2,1 0-1,-1 4 2,0-4-5,0 0-6,0 0 0,0 0-1,0 3-9,0 1 1,2-1 9,0 4 0,-2-2 1,3-2 1,-3 1-1,2 2 8,0-2-8,-1 2 0,1-2-1,0 8 1,-1 1 0,-1 5 1,1 0-1,3 5 0,-3-1 0,2-3-1,-1 0 1,0-5 0,0-4 0,-2 2 0,0-7 0,3-2 0,-3-2 1,1-1 7,-1 0-2,3 0-1,-3 3-4,4 1 4,-1-4 1,3 3-6,-2-3 0,0 1-1,6-1 1,-4-1 5,3-2 3,2-1-7,3 0-2,-1 0 0,0-2-20,-1-4-11,-3 1-16,1-3-5,-4-2 26,2-1-5,-4-7 11,4-4-8,-5 3-40,0 0 28,0-1 23,-2 4 16,3 5 0,-3 4 0,0 0 0,1 3 1,0 2 0,-2 2 0,0 1 1,0-3 0,0 5 17,0 1 33,0 0 9,-2 0 2,0 1-8,1 3-18,1-2-21,-1 0-15,-1 3-1,2 5 1,-2 8 0,2-1 8,0 8 11,0 0 5,2-2 0,0 0-9,0-1-4,2-1-5,0-6-5,-1-4 5,1 1-5,-1-5-1,1-2-3,0 0-78,0 1-135,1-12-164</inkml:trace>
  <inkml:trace contextRef="#ctx0" brushRef="#br1" timeOffset="32480.8578">3888 2964 162,'0'0'171,"0"0"-71,-2 2-16,1-2 32,-2 0 1,3 0-35,0 0-43,-2 3-24,1-3-13,-2 4-1,-1-1 0,-6 6-1,3-2-17,-2 5-48,-2 5-52,-24 25-99</inkml:trace>
  <inkml:trace contextRef="#ctx0" brushRef="#br1" timeOffset="32655.8678">3719 3195 229,'-2'3'117,"2"-3"-15,-4 2 9,1 0 57,3-2-12,0 0-75,0 0-60,0 0-15,0 2-6,0 2-9,-7 3-79,1 9-76,-34 39-303</inkml:trace>
  <inkml:trace contextRef="#ctx0" brushRef="#br1" timeOffset="32842.8785">3552 3473 609,'-2'0'232,"1"0"-94,-1-3-76,2 3-19,0 3-28,0-3-15,0 3-91,0 3-33,2 4 19,-2 4-93,9 31-104</inkml:trace>
  <inkml:trace contextRef="#ctx0" brushRef="#br1" timeOffset="32996.8873">3525 3726 97,'0'3'213,"0"-3"-117,-3 4-13,3-3 14,-1 1-2,2-1-20,-1 5-42,3 4-21,1 4-12,-1 8-35,-10 55-188</inkml:trace>
  <inkml:trace contextRef="#ctx0" brushRef="#br1" timeOffset="33172.8974">3492 4116 507,'0'0'162,"0"2"-115,-1 0-26,1-2 36,-3 0 42,3 1-29,0-1-70,3 4-154,-6 24-184</inkml:trace>
  <inkml:trace contextRef="#ctx0" brushRef="#br1" timeOffset="35348.0218">5151 6628 828,'-4'-9'310,"1"-2"-149,-3-11-97,1 3 10,-2-1 5,0 1 20,-1 7-7,2 4-14,0 5-8,-1 3-31,2 3-25,-1 1-7,-2-1-7,0 4 0,-1 2-6,-3 13-2,-4 5 2,3 8 6,0 6-1,3 5 1,2 2-1,2 0 1,3-6-1,3-2 0,3-6-1,1-4-7,0-7-10,6-9-22,-2-3-11,6-4 28,0-6 18,2-2 6,1-7 0,4-6 1,-1 0 7,0-10-7,-1-5 7,2-8-8,-4-7-1,3-8-8,-2-1 2,-6 2 1,-4 8 6,-6 13 1,-3 13 10,-2 8 35,0 5 22,-3 4 1,3 0-30,0 4-17,0-3-14,3-1-8,0 4-13,0 3-4,0 8 11,6 12 5,-3 5 1,4 6 0,4 2 0,-1-5 0,-1-2 1,-1-1 0,1-9-1,-2-4 6,-1-7-6,2-4-18,2-3-68,3-2-74,4-3-167,17-28-872</inkml:trace>
  <inkml:trace contextRef="#ctx0" brushRef="#br1" timeOffset="35492.03">5603 6805 1461,'-6'-3'336,"6"3"-336,-8 0-123,2 6-256,-8 14-265</inkml:trace>
  <inkml:trace contextRef="#ctx0" brushRef="#br1" timeOffset="36789.1042">5476 5090 745,'-1'-1'327,"-1"1"-153,1-3-85,1 3 16,0-1 55,0 1-8,0-3-50,0 2-41,1-3-26,-1 4-10,0 0-8,0 0-12,2 0-5,1 4-9,3-4 9,5 0 1,7 0 0,-4-4 5,4 3-5,-6 1-1,0 1 0,-4-1 0,2 5-1,0 2-10,-4 0 10,-2 1 0,2 3 1,-1-1 1,2-1 5,1 4 0,0 1-5,-1 6-1,5 0 0,0 5 0,0 2 0,-3 4 8,-2 0-7,1 0 1,-1-1-1,-4 2 0,-2 1 0,-2-1 0,-2 3-1,-4 0 1,1-5 0,0-7-1,1-7 1,2-6-1,3-10 6,0 0 2,0-4 10,2 0 3,-2-8-6,0-10-15,1-11-33,-1-12 11,3-6 8,0 2 8,0 7-1,2 8-2,0 8 9,6 5 0,0 2 0,6 0 1,2-1 0,5-1 0,4 4 0,1-6 0,0 3 0,1-1 7,-5 2-8,-9 5 0,-5 5 0,-7 6 9,-1 2 0,-7 1-3,1 1 6,-1-1-12,1 2-30,-4 4-192,-12 46-403</inkml:trace>
  <inkml:trace contextRef="#ctx0" brushRef="#br1" timeOffset="37751.1592">6794 7744 504,'-6'-14'644,"1"6"-419,-1-10-41,3 13-41,2 6-52,1 1-38,3 4-38,4 4-9,10 4 6,11 1 3,8-2-2,4-6-1,0-7-6,-4 3-5,-8 1-1,-5 5-1,-4 4 0,-6 9 1,-3 7 24,-9 10 39,-5 9-16,-11 7-19,-7 6-13,-11 1-6,-5-1-1,0-2-2,-1-11-6,5-10-1,6-11-14,0-9-6,1-14-21,4-4-43,-1-13-112,3-13-83,4-15-224,-11-114-214</inkml:trace>
  <inkml:trace contextRef="#ctx0" brushRef="#br1" timeOffset="37975.172">6782 7754 327,'1'5'891,"3"3"-761,3 19 5,-1 8 50,-2 11-1,-4 1-43,-6-2-61,-2 4-40,-6 2-8,-5 2-5,-3 10-18,-4 3 1,-4 3-2,3 2-3,0-4-5,7-1-15,1-9-60,9-8-94,2-6-160,7-18-164,4-15 113,24-60-264</inkml:trace>
  <inkml:trace contextRef="#ctx0" brushRef="#br1" timeOffset="38171.1832">6734 8332 642,'6'-10'588,"-1"2"-378,8-6-103,2 16-52,2 11 35,2 8 45,8 6-18,2 6-13,7-3-25,5 4-20,-1-4-14,0 2-20,-6-5-13,-1-3-10,-7 1-1,-4 3-1,-4-1-50,-5-1-19,-5-3-88,-4-1-312,-16 9-522</inkml:trace>
  <inkml:trace contextRef="#ctx0" brushRef="#br1" timeOffset="87513.0054">14112 1154 840,'-20'-5'322,"4"-4"-77,-17-4 2,12 5-77,12-2-70,2 6-25,7 3-25,7-1-30,-5 0-20,8 2-33,14-4 33,21-4 14,22-2-3,66-13-10,25-13 6,0-9 2,-40 8-3,9-15-5,8 4-1,-15-7 0,-17 6-12,-18 6-9,-54 29-8,-10 7 9,-10 6 19,15-7-31,-20 17-18,-15 16 36,-21 24 14,-23 25 1,-65 85 6,-58 61-5,-48 94-2,84-91 1,19-58-1,5-2 1,13-28 0,70-90 0,6-10-1,12-13 1,-19 20 0,18-23 8,13-18 36,3-7 17,1-21 37,4-24-69,-1-23-30,12-78 1,14-35-1,0-49-1,-2 11-21,-4 15-34,-4 20 2,-2 9-4,-15 20 44,-11 46 13,4 75 1,-1 16 7,1 7 10,-2-17 16,3 21-18,1 10-15,5 10-19,7 13-23,10 25 21,10 29 15,31 77 6,9 43 0,9 5 1,-21-37-1,-3 9 0,2 6-1,3-21-14,-5-36 0,2-2-3,-3-10 7,-30-64-31,-5-9-34,-4-11 28,14 27 30,-13-23 17,-7-15 1,-5-10 14,-6-7 193,-6-14-14,-6-13-109,-13-18-33,-16-16-3,-12-8-24,-15-11-18,-44-57-4,-18-39-2,-9-46 1,46 95-1,-1 30 1,5 20-1,6 15-1,49 39 0,2 4 0,4 5-8,-25-15-11,16 7 4,14 10 2,13 6-5,11 7-67,9 5-274,12 12-97,77 43-31</inkml:trace>
  <inkml:trace contextRef="#ctx0" brushRef="#br1" timeOffset="88763.0769">15807 1264 682,'-9'-4'180,"3"0"-3,-8-5 59,11 5-50,5 1-24,1-2-144,9 3-18,4-1 0,14-1 13,15-3 8,16-1-7,57-15-7,50-16-1,34-22 0,-74 20-5,-6-2 9,-13-4-9,-19 0-1,-53 29 0,-7 1 11,-8 5-8,16-8-3,-16 10-21,-17 10 0,-11 10 15,-15 22 6,-15 22 7,-51 77 1,-38 65-8,-11 69-1,42-39 1,-3-33 0,9-12 0,-1-10 0,18-48 0,49-91 10,9-13 1,7-6 13,-9 10 33,9-16 51,7-14 34,-2-13 35,-2-22-99,0-28-65,-3-85-13,9-45-12,-1-51 11,-1 30-35,-2-24-3,-5 23 4,3 24 16,1 14-5,-4 37 6,0 96 12,-3 14 6,2 7 6,-7-33 0,-2 23 12,4 16 9,3 14-1,6 6-26,3 8-18,9 19-29,6 22 25,9 26 13,36 83 8,32 39 1,20 14 0,-30-67 1,12 37-1,-7 9 0,-6 6-1,-10-45-14,-1-2-9,-9-7 15,-1-15 7,-9-13 1,-35-67 1,2-4 1,-6-9-1,11 27 0,-9-19-1,-7-18 1,-5-11 0,-6-8 68,-9-7 82,-18-15-57,-22-13-72,-74-48-21,-45-25-1,-7-31-6,72 40 5,1-11 2,-8-6-2,7 11-7,16 2 8,3-12 1,52 69 0,4 6 0,7 10 0,-22-28-5,15 20-9,19 15-4,7 13-42,10 5-28,7 4-73,7 4-128,16 9 100,20 9-71,138 62-116</inkml:trace>
  <inkml:trace contextRef="#ctx0" brushRef="#br1" timeOffset="89663.1284">17325 1096 1676,'-24'-14'200,"10"6"-146,-13-10-38,16 12-5,13-1-11,10 0-20,22-5 11,57-27 9,70-21 18,5 7-9,-62 28-9,-2 2 0,-4 9 0,1 6 2,-7 8-2,-52 3-8,-7 2-31,-6 2-46,29 13 13,-15-1-3,-17 7 45,-14 6 15,-16 11 15,-21 11 14,-25 21 52,-78 72 15,-77 53-28,-26 33-14,102-114-5,25-10-13,17-18-10,57-56-5,6 2-5,0-2 0,-16 24 5,14-14-6,13-22 0,11-13 6,5-10 21,5-10 65,1-14 16,6-24-79,3-25-28,22-81 6,9-64-7,5-86-27,-29 110 10,-13 11 10,-4 5 7,-9 17 0,-4 26 1,2 84 0,-1 15 0,1 7 0,-2-20 5,4 22 1,2 15-7,4 12-25,8 16-34,9 17 13,15 31 32,34 95 14,15 80 0,3 50 1,-26-52 5,-9 20-6,-10-54-2,-4-28 1,-6-20 0,-8-19 0,3-27 0,-20-67 0,2-7 0,-1-8 1,2 21-2,-1-15 1,-6-17-4,-3-10 5,-5-12 80,-6-18 25,-13-19-80,-14-24-18,-10-23-7,-40-69-1,-17-31 0,-5-2 0,29 50 1,3-24 0,-4 28 2,5 15 4,39 74-6,0 8 2,1 2-1,-35-38-1,6 18 1,9 11-1,14 16 0,21 10-13,10 15-37,13 9-91,14 13-400,13 7 324,113 72-157</inkml:trace>
  <inkml:trace contextRef="#ctx0" brushRef="#br1" timeOffset="90752.1907">18795 1249 1533,'12'-23'208,"5"-1"-178,20-25-30,18 1 0,60-17 9,40 11-9,25 22-1,-56 21 1,-9 5 0,-10 9 0,-14 12 0,-57-10 0,-6 5-19,-7 0-7,18 12 26,-15 5 6,-18 3-4,-14 10-2,-22 18 1,-25 28 11,-72 96-4,-62 97-2,-29-3-6,84-95 1,9 5-1,20-22 0,23-32 1,22-21 5,45-75-6,7-16 0,6-12 0,-6 14 27,12-28 152,10-33-71,19-68-80,24-86-14,0-41-8,-19 52-6,0-17-6,-16-22-40,-2-46-4,-7 67 10,-16 41 1,-7 36 28,1 76 10,-6 1 1,4 15 5,-9-31 27,-2 18-10,8 18-5,5 11-7,1 3 1,8 8-1,0 0 16,3 0 5,-2 1-18,-1 3-13,2 7-24,7 13-20,10 26 23,11 29 15,28 92 6,2 66 7,-6 93-7,-26-48 0,0-54-12,-4-16 11,6-26 0,0-39 0,-11-94 0,-1-4 0,0-9-11,15 37 5,-6-21 5,-11-16 1,-5-14-7,-11-16 8,0-3 5,-3-3 93,-5-4 23,-5-14-25,-9-12-60,-11-14-15,-5-17-4,-3-16-16,-16-68 0,-3-35-1,2-14 1,14 75 0,0 12 6,0 6 0,-6-26-7,-1-7 2,10 30-2,18 53 1,-2 12 5,1-5-5,-21-35-1,3 9 2,5 14-2,13 11 0,5 16 0,11 10 0,4 12-5,4 3-57,6 8-55,8 11-82,14 15 71,19 17-22,8 16-175,111 102-242</inkml:trace>
  <inkml:trace contextRef="#ctx0" brushRef="#br1" timeOffset="92012.2628">20502 1751 84,'-14'-21'252,"2"0"-27,-8-16-23,-3 2 50,8 8 2,-2 9-106,4 0 25,6 10 56,4 5-103,0 1-70,6 2-56,0-2-3,4 0-50,19 2 11,27-3 42,83-11 39,68-24-37,-6-14 4,-76 16-12,-1-3 22,4 3-13,-28 5 6,-6 3-7,-58 20-2,-9 4 4,-9 2-17,12 0 11,-15 4-71,-14 12 7,-11 18 66,-22 35 1,-60 104 17,-83 79 12,-56-11-4,92-86-10,12-12 1,23-19-8,18-23 1,57-67-9,7-7-1,5-9 1,-12 17 5,12-18 13,14-14 86,2-13 23,-1-15-83,-1-22-9,-1-27-28,7-77-8,12-63-9,13-27-21,1 73-23,7-55-10,-1 2 24,4 50 17,-12 63-1,-12 70 17,-5 10 6,1 3 0,5-19 9,-5 20-3,-5 10 7,-3 12-13,0 6-12,1 16-25,5 13 13,9 23 18,5 31 6,20 85 0,9 76 0,17 78-1,-9-121 1,3 19 0,2-21 1,8-24-1,3-9-6,5-26-2,3-19 7,-48-74-1,-1-11 2,-7-6 0,27 28 0,-18-25 0,-12-13 0,-12-16 14,-12-15 133,-8-21 11,-13-27-113,-17-24-33,-49-72-12,-39-15 0,-14 5 1,46 43-1,11 23 0,-1-2-2,47 60-4,-3 0 6,3 1 0,-45-33 0,3 2-2,2 4 2,4-1 0,8 4 0,10-7 0,9-7 1,14-5 0,13 7 0,9 17-1,6 20-5,5 15-7,1 13-12,1 9-30,2 2-21,0 4-24,2 7 19,6 11-14,3 7-74,7 8-14,0 10-73,22 53-300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8T02:30:07.54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1-08T02:30:37.726"/>
    </inkml:context>
  </inkml:definitions>
  <inkml:trace contextRef="#ctx0" brushRef="#br0">9511 2114 9,'0'-5'178,"-2"1"64,0-3-22,-5 1 10,7 2-59,-4 2-18,1 2-39,3 2-51,0-2-39,0 2-24,0-2-10,0 4-15,7 4-13,1 0-16,4 12-39,8 0 47,11 10 32,12 2 13,11 3 0,17-1 1,-2 4 88,7-2-1,-3-5 20,-5-8-92,3-6-15,2-8-13,-5-9 12,-1-2-6,-13-8 7,-8-5 1,-8 3 1,-8-4 13,-2 2 10,-4 5-25,-2-1 0,1 14-1,3 5-7,2 9 1,0 10 6,4 7 0,1 9 1,-1-2 5,4-3-5,-2-5-10,10-4-2,-2-9 12,10-8 20,12-10 29,54-25 11,39-44-12,26-42-10,-65 33-22,2-11-5,4-5-10,-20 19 7,-21 13-7,-54 45-1,-4 9-5,-5 6-10,18 3 8,-11 16 1,0 16 5,0 8-1,6 11 2,8 4 0,9 4 8,6-10-8,4-8-6,-3-13 5,-1-17 1,-2-9 12,7-13-2,8-18 1,64-37-10,49-35 10,-4 5-11,-93 52 1,-51 24-1,-6 4 0,-4 8-2,19-10 1,-17 11-13,-13-2 5,-7 10 8,-8-4 1,-1-1 1,2 0-1,-5 4-56,0 11-103,5 47-380</inkml:trace>
  <inkml:trace contextRef="#ctx1" brushRef="#br0">5920 4763,'33'0,"66"0,34 0,-67 0,0 0,0 0,0 0,0 0,-66 0,33 0,34 0,-1 33,-33-33,33 0,0 0,33 0,-66 0,0 0,1 0,-1 0,0 0,33 0,0 0,0 0,33 0,-99 0,33 0,0 0,1 0,-34 0,33 0,33 33,-33-33,0 0,0 0,0 0,66 0,-33 33,-66 0,34-33,-1 0,0 0,0 0,0 0,0 0,0-33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08T02:33:16.35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17826 17297,'0'0,"0"0,-33 0,33 0,-66 0,0 0,33 0,-33 0,33 0,-33 0,32 0,-32 0,33 0,-99-33,99 33,0 0,-33 0,-1 0,1 0,33 0,0 0,-33 0,0-66,33 66,0 0,-66-33,65 33,-65 0,-33 0,33 0,66 0,-100 0,67 0,-66 0,-33-33,32 33,1 0,0 0,-67 0,34 0,0 0,32 0,34 0,-33 0,99 0,-67 0,67 0,-66 0,99 0,-99 0,33 0,-100-66,166 66,-99 0,33-33,33 33,-33 0,0 0,33 0,-67 0,67 0,-66 0,99 0,-99 0,66 0,-33 0,0 0,32 0,1 0,0 0,0 0,0 0,0 0,0 0,0 0,33 0,-66 0,-33 0,32 33,67-33,-132 33,99-33,-33 0,-33 0,33 0,32 0,1 0,0 0,-33 33,33 0,-33-33,33 0,-33 0,66 0,-33 0,33 0,-33 33,0-33,-1 33,34-33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08T02:33:48.1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29600 10021,'0'0,"0"66,0 0,0 1,0 32,0 0,0-66,33 33,-33-33,0 0,0 0,0 34,0 32,0 99,0 67,0 66,0 32,0-98,-33 66,33-67,-66-65,66-100,0-66,-33 33,33-66,0 33,0-33,0 66,-33 0,33 34,0 32,0-33,0 33,0 1,0-67,-33 66,33-66,0-33,0 1,0-34,0 66,0-66,0 66,0-33,0-33,0 33,0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8T02:35:53.1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3634 5267 289,'0'-6'189,"0"5"-123,-3-6-66,-1 3 0,-1-1 43,-2-4 34,1 5-22,0-1 4,1 0-5,0-1 36,2 3-14,2-1-49,1 0-27,0 4-45,1-3-32,1 3 2,-1 0 44,1 0 1,-4 0 21,2 3 9,-1-3 11,-1 0 38,1 4 14,1-4 14,0 0 13,0 0 42,1-4-8,1 1-34,-2 2-19,1-1-41,-1 2-23,0-2-7,0 2-7,0 2-69,0-2-85,2 6-163,-2 12-18</inkml:trace>
  <inkml:trace contextRef="#ctx0" brushRef="#br0" timeOffset="533.0305">3589 5147 1083,'0'0'203,"0"2"-172,0 0-31,1 2-15,4 1 6,4 9 9,5 4 16,8 9 19,2 4-2,2 3-5,-2 1-13,-1-1-3,-3-3-4,-2 0-2,-5-3-6,-6-4 0,-4-3-41,-7 3-62,-13 3-101,-84 30-353</inkml:trace>
  <inkml:trace contextRef="#ctx0" brushRef="#br0" timeOffset="738.0422">3440 5605 670,'6'5'105,"0"0"-82,14 9 35,4 1 79,5 2-11,1-2-9,1-2-33,1-2-39,-5-1-17,-7-1-19,-2 0-8,-11-7 4,-4 4-5,-6 8-126,-11 3 60,-10 14-163,-106 75-573</inkml:trace>
  <inkml:trace contextRef="#ctx0" brushRef="#br0" timeOffset="941.0538">3391 6156 941,'0'-3'362,"0"3"-205,-2 0-29,2 0 43,0 3-30,0-3-69,2 0-52,4 1-20,7-2-1,7 1 1,6-5-7,10-2-31,6-8-37,4-8-61,5-8-89,2-7-134,76-107-561</inkml:trace>
  <inkml:trace contextRef="#ctx0" brushRef="#br0" timeOffset="1319.0754">4120 5057 1029,'-1'-2'225,"1"2"-160,0 0-65,1 5-28,0 8 7,1 6 3,-2 11 18,-6 8 9,-10 14 31,-12 3-13,-10 15-27,-7 1-63,-3-3-114,8-9-105,10-18 21,4-2-46,38-49 88,2-3 219,0-3 120,5 1 92,20-18 43,7-5-77,5 5-44,3 0-16,2 7-13,-2 4-1,-7 3-14,0 7-21,-5 2-21,-4 1-23,-4 3-11,-4 5-13,-7 2-1,-6 5-78,-9 7-189,-40 37-307</inkml:trace>
  <inkml:trace contextRef="#ctx0" brushRef="#br0" timeOffset="1740.0995">4127 5628 1069,'-6'17'236,"2"8"-182,-12 23-42,2 4 19,-3 7 14,0 1-19,4 0-17,4-3-9,3-6-30,3-18-55,3-11-8,1-19 63,4-16 21,2-13-6,7-21-77,10-12-11,8-19-22,4 5 73,4 9 52,-2 13 1,-2 20 43,-5 11 40,-5 8 36,3 12-11,-2 6-20,-5 10-2,1 2-5,-3 7-8,-2 9 2,-6 9-13,-4 9-6,-6 21-22,-3 11-17,-8 8 0,-11 7 1,-6-8-19,-3-12-4,-4-16-34,3-16-67,3-20-49,-2-12-115,-35-28-195</inkml:trace>
  <inkml:trace contextRef="#ctx0" brushRef="#br0" timeOffset="2100.1201">4010 5781 982,'0'4'304,"0"7"-257,0 12-41,0 13-5,-3 10 26,-1 10 17,-3 3-19,0 2-1,-6 5-13,-3 1 4,-4-3-2,-4-4-4,6-14-9,2-16-7,10-14-19,10-12-55,18-8 65,18-7 16,22-12 39,55-18-2,-74 26 1,37-13 13,-5 9 21,-8 3 0,-2 6-5,-11 6-28,-6 2-16,-6 6-14,-6 2-9,-6 0 9,-11-2-9,-10 2 0,-6-5-4,-8 3-83,-10-3 24,-19 1-177,-117-17-366</inkml:trace>
  <inkml:trace contextRef="#ctx0" brushRef="#br0" timeOffset="2325.133">3794 5975 1066,'3'0'192,"4"1"-192,8 3 0,15 0 61,19 2 16,9 0-4,15 0-13,0 0-28,-1 1-5,-7-3-11,-6-1-1,-10 0-3,-3-3-12,-6 0-68,-10 0-145,8-17-356</inkml:trace>
  <inkml:trace contextRef="#ctx0" brushRef="#br0" timeOffset="2474.1415">4330 5889 749,'-5'9'189,"0"5"-150,-4 13-27,3 4-11,3-3-1,3-2-105,0 0-63,0-1-61,0 24-44</inkml:trace>
  <inkml:trace contextRef="#ctx0" brushRef="#br0" timeOffset="2603.1489">4298 6131 183,'-3'6'225,"-1"3"-35,-3 15-67,1 14-34,0 13 11,0 5 13,6-1 8,3-10-38,6-13-55,1-16-28,7-6 0,8-16 16,10-25-16,72-160-534</inkml:trace>
  <inkml:trace contextRef="#ctx0" brushRef="#br0" timeOffset="2897.1657">5145 5245 794,'2'-4'326,"1"3"-98,3-9-36,-2 4 19,2 3-53,-4 0-85,-2 3-50,1 0-19,-1 0-4,-1 1-15,-1-1-43,2 3-5,-2 1 27,2 1 18,0 5 10,2-4 8,-2-3 1,2 0-1,-2 1-12,-2-4-70,2 4-85,-2 2-148,-11 16-189</inkml:trace>
  <inkml:trace contextRef="#ctx0" brushRef="#br0" timeOffset="3429.1961">5328 4985 1368,'0'0'320,"0"0"-221,1 3-99,0 1-28,7 8 12,2 12 16,2 3 6,3 0 0,-2-1-6,-5-2-25,-6-5-59,-9-3-43,-16 0 20,-106 27-253</inkml:trace>
  <inkml:trace contextRef="#ctx0" brushRef="#br0" timeOffset="3624.2073">5084 5230 973,'11'0'216,"-1"0"-128,11 0 77,0 1 36,3-2-15,8 1-84,13 1-57,15 2-28,11 3-10,2-1-7,0 0-9,-1-2-75,-9 1-81,-8-1-92,-12-6-215,-26-9-298</inkml:trace>
  <inkml:trace contextRef="#ctx0" brushRef="#br0" timeOffset="3864.221">5096 5353 894,'-6'20'116,"3"-3"-55,-3 21 37,6 3 29,3 0-14,5 6-22,0 6-19,0 4-21,-8 10-12,-12 11 15,-24 59 30,-26 30-42,-10 1-24,21-53-4,30-85-14,3-6-1,5-10-99,-9 19-80,8-21-83,28-50-311</inkml:trace>
  <inkml:trace contextRef="#ctx0" brushRef="#br0" timeOffset="4077.2332">5476 5422 905,'-1'0'528,"-1"0"-397,-1 2-74,-11 2 19,-7 9 53,-12 3-69,-7 10-36,-5 1-15,-3 7-9,0-2-46,6 2-101,4-4-68,11-7-110,12-5-19,0 7-19</inkml:trace>
  <inkml:trace contextRef="#ctx0" brushRef="#br0" timeOffset="4243.2427">5115 5722 145,'10'7'195,"0"1"0,6 14-37,6 5 26,-5 12 16,-1 3-8,-1 6-32,-7 0-26,-4 5-65,-1 0-36,-3-2-17,-3-2 5,0-6-7,0-4-14,-3-6-33,-2-7-99,1-2-129,-22 1-317</inkml:trace>
  <inkml:trace contextRef="#ctx0" brushRef="#br0" timeOffset="4439.2539">5328 5783 1176,'8'-4'315,"4"-1"-224,11-6-65,10 7 17,13-2 31,4 3-23,3 0-11,6 0-22,-2 0-7,-2 2-4,-7-3-7,-6 2-18,-8 0-114,-10-2-138,-18-18-383</inkml:trace>
  <inkml:trace contextRef="#ctx0" brushRef="#br0" timeOffset="4674.2673">5551 5622 759,'-1'-4'546,"1"8"-435,0-1-111,3 12 0,1 12 9,6 18 53,4 13 5,4 7-1,-2 12-12,0 0-24,-2 3-10,-1 2-10,-2 2-2,1-11-3,0-14-5,-1-20-30,3-15-55,-3-13-17,-2-2-143,-2-15-89,-7-43-473</inkml:trace>
  <inkml:trace contextRef="#ctx0" brushRef="#br0" timeOffset="5259.3008">5180 5600 815,'-1'5'210,"-1"2"-168,-1 9-33,3 1 6,1 8 17,1 5 5,1 4 17,-2 6-1,1 8 4,-2 0 3,-2 6-6,-2 6-14,-2 2-7,-5 4-18,0-2-1,0 0-13,-1 1 8,1-10-8,5-9-1,6-14-1,3-11 1,7-10 9,1 0 25,5-2 5,9 0-4,4-8 10,7-1-5,2-4-13,2-3-13,-3-3-5,-3-2-3,-7-4-6,0-3-54,-9-5-51,-6-4-29,-8-7-109,-7-4-99,-3-2 54,-7-8 117,2 3 141,-2 7 30,5 6 90,1 11 66,6 11 5,1 7-64,4 10-83,-1 10 62,3 7 82,-1 14 34,0 6-41,-3 10-22,-2-1-49,1-3-43,-1-3-19,2-10-4,2-5-7,0-10-7,2-3-18,0 2-97,-1-4-164,-2 9-243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08T02:39:02.839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11-08T02:39:13.644"/>
    </inkml:context>
  </inkml:definitions>
  <inkml:trace contextRef="#ctx0" brushRef="#br0">6482 2745,'0'0,"33"0,67 99,-34 0,66-32,-99-34,99 99,-99-132,1 33,65 0,-66 0,33-33,0 33,-33-33,33 0,0 0,34 0,32 0,0 0,-32 0,-1 0,33-33,0 0,-66 0,34 33,-67 0,132 0,-66 33,-66 33,34-33,-1 0,0 34,0-67,33 99,-33-66,34-33,-67 0,0 0,99 0,-33 0,0 0,34 0,-34-33,33-33,1-34,-34 67,0-66,-33 66,-33 33,33-33,-66 33,33 0,34 0,-34 0,33 33,-66 0,33-33,0 33,33-33,-33 0,66 0,67-132,32 33,-66-34,-32 34,-1 33,-33 33,-66 33</inkml:trace>
  <inkml:trace contextRef="#ctx1" brushRef="#br0">2342 6634 684,'-6'-6'203,"0"4"-4,-12-8-44,8 6-2,-1 0 4,5 2 1,2 1-43,2 1-47,2 0-28,0 1-24,2-1-16,-2 0-7,1 0-4,7 2 1,2 2 8,4-4 1,6 4 1,3 0-1,1 2 1,4-1 0,5 3 1,5-3 0,3 0 14,8-4-6,5-1-1,6-4 5,4-3 1,7-4-8,1-1 0,1 2-5,-9 2 5,-1 2-5,-9 3-1,-7 3 1,-3 0 0,2 3 7,6-1-2,9-2 7,8-4 1,8-2-2,4-1 4,41-13-1,6 7-4,3-5-10,-43 7 8,1-2-1,6 0-2,1-9 1,-2 6 2,5-6-7,9 8 4,-15-5-5,-8-3 1,-57 18-1,1-3 0,-2 7 1,27-6-1,0 2-1,-7 2 1,3 2 5,4-4-5,7 2-1,8-2 1,6-1 0,5 0 0,-5-4 0,-3-1-1,-4 4 0,-9 2 0,-1 4-1,-6 4 1,0 4-1,-2 0 1,4 2-1,3-2 1,6-1 0,2-3 0,10-4 0,-1-7 1,4-1-1,-2 1 1,0 0 1,-6-5-2,-6 4 1,-4 5 0,-5 0 0,-1 7-1,-1 4-2,9-1 1,8 9 1,43-6 0,-75-10-1,36 0 1,-13-1-1,-16 1 1,-9 4-1,-10 5 1,-3-2-1,-4 0 0,-2 2 1,2-1 0,-4-6 0,2 2 0,0 2 0,-3-2 0,-3-2 0,2 2-1,-6-2 1,-1 0 1,-3 0-1,0 1 0,-3-3-9,0 0-18,-1-3-48,-4 6-107,-11 4-80,-111 44-410</inkml:trace>
  <inkml:trace contextRef="#ctx1" brushRef="#br0" timeOffset="1464.0837">2240 8057 1125,'-1'-3'180,"1"-1"-48,-2-4-73,2 7 2,2-1 55,-2 1 1,0 1-63,1 0-48,5 1-6,6 2-12,12 0 12,12 2 0,12 0 1,8 1 20,7 2-1,12-4-5,52-4 33,23-6-6,-7-4-11,-105 8-17,-1 1-2,1 1 1,37 0 8,7 1 0,45 5-13,2 2-2,2 0-5,-42-5 5,11 1 0,-6-4 1,4-1 1,1-5-7,-2 6 10,-12-10-10,-46 3 7,2 2-7,85-9 7,7 1-7,-46-3 0,1 2 1,-5 0-1,7 5 0,-4-9 0,-2-8 0,2-4 8,-44 18-8,-3 2 7,2-2-8,35-6 2,-2 4-1,-7 1-1,-3 6 0,-1 0 0,4 5 0,1 2 0,2 2 0,-1-4-1,-3 2 1,-3-4 0,-7 1 1,-1-3-1,-1-2 1,0 0 0,3 1-1,4 0 0,-1 4 0,8 2 1,-9-4 0,-1 1 0,-4-2-1,-4 3 0,-8 3 1,-5-1-1,-5-5 0,-2 0-1,2-4 1,3 2 0,3-2 0,4-3 1,1-4 7,2 2-7,-3-4 1,-6 8 4,-7-2-5,-5 6-1,-8-2 1,-1 5-1,-3 1 1,-1-2-1,4 4 0,1 1-1,7 0 1,1 6 0,3 1-1,2 2 0,-7-2 0,-7-1 0,-3-2 1,-7-1-6,-4-3 5,-2 0-5,-1 0-5,2-3-23,0 3-50,-3 0-98,-9 6-113,-55 10-262</inkml:trace>
  <inkml:trace contextRef="#ctx1" brushRef="#br0" timeOffset="2307.132">2424 6035 808,'-4'-6'216,"3"6"-33,-3-1-78,4 1-27,0 0-46,0 6-32,2-3-18,3 5 9,3 4 9,2 7 0,6 6 7,1 5 2,3 8 2,4 1-5,1 10-5,-3 0 8,4 2-9,-3-2 1,1-2-1,-3-10-3,2-2-70,-7-11-104,-1-10-65,0-14-288</inkml:trace>
  <inkml:trace contextRef="#ctx1" brushRef="#br0" timeOffset="2525.1444">2698 6012 521,'-1'-4'660,"-2"4"-519,-3-2-94,-1 11-34,-6 1-5,-9 14 7,-5 4-6,-2 15-8,-7 7 7,-1 5-7,-2-3 1,6 2-2,5-9-15,6-2-158,-7 30-161</inkml:trace>
  <inkml:trace contextRef="#ctx1" brushRef="#br0" timeOffset="2780.159">3021 6137 563,'12'6'69,"6"1"-30,11 8 45,9 3 20,3-1-11,1 2-21,0 5-9,0-2-26,-8-3-20,-3-1-5,-8-1-3,-7-4-3,-4 0-6,-6 5-23,-5 4-55,-20 48-167</inkml:trace>
  <inkml:trace contextRef="#ctx1" brushRef="#br0" timeOffset="2997.1714">3324 6043 1143,'-7'-2'168,"-3"4"-104,-8 1-40,0 8-1,-3 3 8,-1 5-10,-5 11-20,-3 7 7,-2 11-7,-4 8-1,3-2-69,4-2-131,-1 40-173</inkml:trace>
  <inkml:trace contextRef="#ctx1" brushRef="#br0" timeOffset="3283.1878">4015 5992 731,'1'2'165,"1"0"-156,5 7-3,1 2-4,0 8 56,8 3 10,0 5-8,4 4-26,6 1-14,-1 4-10,-1-5 1,0 2-2,-3-3 1,-6 3-10,3-2-48,-8-2-142,9 23-29</inkml:trace>
  <inkml:trace contextRef="#ctx1" brushRef="#br0" timeOffset="3519.2013">4356 5855 1123,'-6'-6'179,"-2"4"-68,-8-1-75,-2 8-23,-2 6-11,0 12-2,-4 9 1,-6 10 1,-3 9-1,-4 10-1,-5 7 0,5 1-6,5-1-111,8-8-153,5 35-283</inkml:trace>
  <inkml:trace contextRef="#ctx1" brushRef="#br0" timeOffset="3824.2187">4878 5930 686,'7'0'102,"-1"1"-78,8 9-17,5-1 22,-2 4 40,4 8 10,-1 7-13,2-1-30,-2 5-18,1 5-10,-1 6 2,4 5-10,-4 0-37,3 4-174,14 44-55</inkml:trace>
  <inkml:trace contextRef="#ctx1" brushRef="#br0" timeOffset="4049.2316">5217 5845 639,'-6'-6'574,"-2"6"-490,-5-2-59,-2 12-1,-4 0 47,-2 10-10,-3 4-37,-1 9-15,-10 9 0,-4 10-7,-7 10-2,4 4-92,-28 90-230</inkml:trace>
  <inkml:trace contextRef="#ctx1" brushRef="#br0" timeOffset="4422.2529">5860 5853 354,'5'0'168,"2"2"-129,5 0-20,4 8 50,1 7 36,5 7-12,2-1-3,4 9-24,-2 3 5,1 6-31,-2-3-20,-5 3-11,-1-3 3,-3-4-2,-2-2-10,-4 1-88,-3-5-122,6 21-36</inkml:trace>
  <inkml:trace contextRef="#ctx1" brushRef="#br0" timeOffset="4633.265">6088 5890 807,'0'0'187,"-3"0"-88,-4 2-60,-1 2 15,-2 4 12,-6 4-33,-3 11-19,-9 5-5,-9 10-8,-3 8 4,-5 8-5,5 2-113,-20 74-230</inkml:trace>
  <inkml:trace contextRef="#ctx1" brushRef="#br0" timeOffset="5077.2904">7033 5770 1150,'0'-3'165,"0"3"-123,-2 0-39,4 3-3,1 1-18,7 5 6,10 6 12,9 9 0,8 1 7,1 7 4,-2 5-10,-5 4 5,-3 4-5,-2 4 1,-9 1-2,1-4-6,-6-1-99,-1-8-122,-2 17-154</inkml:trace>
  <inkml:trace contextRef="#ctx1" brushRef="#br0" timeOffset="5303.3033">7422 5750 1207,'-12'5'191,"-7"3"-148,-14 10-28,-2 3-6,1 6 17,0 1-11,-3 7-8,-1 7-6,-1 7-1,2 5-15,3 0-156,-24 71-325</inkml:trace>
  <inkml:trace contextRef="#ctx1" brushRef="#br0" timeOffset="6553.3748">2505 8485 483,'-6'1'124,"-2"6"-64,-3 0-30,3 4 26,2 0 17,3-3-29,1 3-22,2-1-4,3-4 3,-1 4 24,2 0 3,-1-1 12,2-2-4,0 0-5,-3-2-14,1-2-17,-2-3-2,-1 0 16,2-3 29,1-4 42,2-4-52,-1-3-28,-1-8-10,-1 0-3,-5-3 3,-2 6 17,-2 1 43,-1 7 19,-1 6-40,5 3-48,-2 4-6,0 3-12,-2 6-88,1 11-17,5 1-81,9 3-110,40 29-49</inkml:trace>
  <inkml:trace contextRef="#ctx1" brushRef="#br0" timeOffset="6937.3968">3207 8579 763,'2'0'283,"-2"2"-215,1 0-68,1-1 1,2 1 4,2-1 10,-2 2 7,3 0 2,-4-3 17,0 0 10,-3-3 39,0 0 51,-2 0-5,-1-6-71,-1-9-34,-6-4 7,-3 2 31,2 1-26,0 8-22,3 3-9,1 4-12,3 4 0,3 6-21,0-2-37,3 6-23,3 2-50,9 8-70,53 15-313</inkml:trace>
  <inkml:trace contextRef="#ctx1" brushRef="#br0" timeOffset="7412.424">3986 8549 355,'-6'8'185,"2"5"-109,-2 10-13,6-4-3,3-3-10,6-5 20,1-5 28,1-6 31,2-6 51,5-7-30,-3-5-47,9-9-40,-4-5-21,-3-1-15,-7 7 0,-5 7 24,-4 11 9,-4 4 27,0 1-39,0 3-27,-9 4-21,-2 3-1,3-1-14,-2 7-25,3 3-121,10 4-182,16 19-333</inkml:trace>
  <inkml:trace contextRef="#ctx1" brushRef="#br0" timeOffset="7938.4541">4888 8463 237,'-1'4'607,"1"-4"-416,-2 0-58,2 0 5,0 0-42,0 0-48,3 3-34,4-2-13,3 5 7,6-2-8,0-2 1,5-6 0,-4-4 0,-2 0 7,-1 0-1,-6 0 4,-2-1 5,-4 5 43,-2 0 41,-2 0 17,-2 0 14,-1-2-52,-6 1-47,2 2-23,-1-1-3,2 2-6,3-1 1,3 0-1,2 3-25,1-2-34,-1 4-53,1 1-92,1 4-62,1 9-86,15 16-389</inkml:trace>
  <inkml:trace contextRef="#ctx1" brushRef="#br0" timeOffset="8409.481">5603 8459 1157,'0'-3'264,"0"2"-120,0-3-47,0 2 11,0 0-34,0 2-74,0 2-2,0 4-26,4 2 10,2 8 12,2-1 6,1-4 2,-3-1-1,-1-7 9,-3-3 8,0 0 24,0-2 2,3-3-13,4-6-21,5-4-10,4-10-10,0-3-25,3 0-2,-8 4 11,-4 7 18,-3 11 8,-6 4 22,-2 2 41,-7 2-16,1-2-17,-1 0-2,1 2-17,3-2-11,1 2-1,4 4-74,4 4-153,7 9-150,34 29-310</inkml:trace>
  <inkml:trace contextRef="#ctx1" brushRef="#br0" timeOffset="8837.5055">6803 8344 980,'-16'19'0,"-1"3"-42,-10 15-6,3 4 37,11-5 11,10-3 11,9-4-1,4 0 13,3-4 29,-2-8 31,-5-8-7,-3-5 22,2-5-13,2-4-20,6-8-19,5-5-35,7-11-11,0-6-23,-2-5-13,-3 3 17,-8 2 19,-8 9 18,-8 5 108,-5 3 38,-4 10-14,0 0-72,-2 2-51,4 8-27,2 5-5,4 2-81,7 12-173,29 44-279</inkml:trace>
  <inkml:trace contextRef="#ctx1" brushRef="#br0" timeOffset="9237.5284">7306 8661 346,'1'2'216,"2"2"-13,0-1 17,1-2 29,-1-1-148,2-1-35,-1-8-32,2 4-13,1-4-12,0-6-9,-1 1-13,-2-4 4,-2 2 9,-4 2 1,-1 0 12,-3 5 61,2 3 26,0-1 10,0 5-16,4 2-34,2 0-41,0 0-19,-1 0-9,2 0 0,-2 0-2,1 0-4,-2-2-7,0 4-13,1 1-23,-1 9-73,-1 2-130,-25 30-500</inkml:trace>
  <inkml:trace contextRef="#ctx1" brushRef="#br0" timeOffset="21257.2158">2668 6985 366,'-8'21'255,"0"4"-78,-4 21-38,-1 9-19,-1 3-34,4 5-1,-3 0-34,-4 1-4,-1 1-25,-4-2-5,4-2-8,0-8-9,4-5-53,6-7-176,0 37-282</inkml:trace>
  <inkml:trace contextRef="#ctx1" brushRef="#br0" timeOffset="21490.2292">3344 7040 1227,'-4'5'219,"0"10"-194,-8 15-24,-2 12 6,-8 15 23,-1 7-4,1 7-11,2 0-6,1 8-8,2-3 7,4-4-8,5-9-17,10-12-211,46 24-283</inkml:trace>
  <inkml:trace contextRef="#ctx1" brushRef="#br0" timeOffset="21692.2407">4266 7008 1059,'0'2'479,"-5"2"-410,-1 11-69,-11 11 0,-8 18 0,-11 13 9,-6 13-3,3 6-5,7 2 0,5-7 0,19-4-1,12-11-117,16-8-217,78 10-319</inkml:trace>
  <inkml:trace contextRef="#ctx1" brushRef="#br0" timeOffset="21886.2518">5245 7129 1043,'-2'5'165,"-2"2"-156,-8 15 22,-12 11 91,-5 10 16,-7 7-50,0 0-49,7-3-22,8-2-16,11-7-1,10-8-12,10-9-87,19-9-95,103-60-322</inkml:trace>
  <inkml:trace contextRef="#ctx1" brushRef="#br0" timeOffset="22065.2621">6145 6985 1332,'-11'23'178,"-2"7"-133,-19 26-33,-7 13-3,-4 7 21,6 3-6,6 2-15,9-3-9,11-8-6,9-11-79,11-18-154,65-14-214</inkml:trace>
  <inkml:trace contextRef="#ctx1" brushRef="#br0" timeOffset="22261.2733">6773 6967 912,'-3'0'276,"0"7"-194,-6 8-61,-6 14 89,-13 20 25,-7 10-35,-5 7-23,3 2-37,2 0-20,10-4-20,10-9-20,11-8-128,14-21-203,45-21-495</inkml:trace>
  <inkml:trace contextRef="#ctx1" brushRef="#br0" timeOffset="22404.2815">7060 7099 1468,'-20'30'158,"-4"2"-119,-24 32-26,-3 3-11,-1 4-2,7 5-93,-53 117-191</inkml:trace>
  <inkml:trace contextRef="#ctx1" brushRef="#br0" timeOffset="24048.3755">1772 7125 497,'-6'13'103,"3"4"-10,-3 11 3,2 1-13,0 4 1,3-3-8,-2 1 1,-1 2 10,-5 3 1,0 4-41,-4 2-11,-4 7-14,-5 6-5,-4 6-13,1-2-4,-2 4-70,2-5-80,2-9-81,11-19-21,8-32-335</inkml:trace>
  <inkml:trace contextRef="#ctx1" brushRef="#br0" timeOffset="24677.4115">1794 7183 791,'0'-2'315,"-3"-2"-150,-1-3-81,4 4 0,0-1-54,0 8-30,0 0-37,0 8-4,0 4 29,0 7 11,0 6 0,-2 3 0,1 1 1,-4 0 1,1 1 8,-1-2-8,1 0 1,3-2 4,-1-1-6,4-4 1,-1-10-1,1 0 0,2-9 0,-3-3 0,1-3 0,1 0 1,-2-3 44,4-4 30,2-9-31,5-8-20,5-10-12,0-7-6,3-10 1,1-4-7,-4-1 2,-3 3-1,-5 9 8,-4 9 5,-4 10 49,-1 7 9,0 12-9,-1 3-21,1 4-23,-2 1-19,1 0-3,-1 2-16,1 10-1,-1 2 14,1 7 6,-2 8-2,1 2 1,-1-1-1,2 7 1,-2 6 0,3-2 1,0 1 0,3-3 0,0-5 0,0-6 0,3-4 1,-2-7-1,2-3 1,-1-4-1,-1-6-9,-2 2-53,-1-8-71,-1 0-85,3-22-134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08T02:46:01.76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14982 5358,'33'-33,"0"33,66 0,-32 0,32 0,0 0,-66 0,66 0,0 33,-32-33,65 0,-33 0,33 0,-32 0,-34-33,33 33,-33 0,-33 0,33 0,-33 0,-33 0,34 0,-1 0,0 0,-33 0,33 0,33 0,-33 0,-33 0</inkml:trace>
  <inkml:trace contextRef="#ctx0" brushRef="#br0" timeOffset="1239.0709">13196 6912,'66'0,"-66"0,66 33,-66-33,33 0,67 66,-67-66,33 0,0 0,0 0,33 0,1 0,-1 0,-66 0,66 0,-33 0,34 0,-1 0,33 0,0 0,-32 0,-34 0,0 0,66 0,-132 0,33 0,33 0,-66 0,33 0,67 0,-67 0,0 0,0 0,-33 0,33 0,0 0,0 0,0 0,0 0,0 0,-33 0,66 0,-33 0,1 0,32 0,-33 0,33 0,-33 0,66 0,-99 0</inkml:trace>
  <inkml:trace contextRef="#ctx0" brushRef="#br0" timeOffset="2073.1186">14321 8698,'0'0,"132"66,33-33,1-33,-1 33,133-33,-232 0,132 0,-66 0,-32 0,-1 0,-33 0,0 0,0 0,1 0,-1-33,-33 33,33-33,0 33,-33 0,0 0,0 0,0 0,0 0,-33 0,33 0,-33 0</inkml:trace>
  <inkml:trace contextRef="#ctx0" brushRef="#br0" timeOffset="2976.1703">6648 10186,'-33'34,"33"32,66 0,33-66,0 99,0-66,133 0,-34-33,-32 0,131 0,-98 0,98 0,-65 0,-67 0,100 0,-100 0,-132 0,33 0,-32 0,-34 0</inkml:trace>
  <inkml:trace contextRef="#ctx0" brushRef="#br0" timeOffset="4176.2389">12766 10451,'33'0,"0"0,0 0,34 0,98 66,-99 33,99 67,-98-166,98 99,-132-66,33 0,-33 33,0-66,0 0,0 0,-33 0,33 0,34 0,-1 0,0 0,-33-33,33-33,-66 66,0-33,33 0,0-33,-33 66,33-66,0 66,-33-33,0-1,34 1,-34 33,33 0,0 0,0 0,0 0,33 0,33 0,-99 67,33-34,0 0,0 0,-33-33,33 0,1 0,-34 0,33 0,33 0,-66 0,0-33,0 0,33 33,-33-33,33-34,-33 67,33-33</inkml:trace>
  <inkml:trace contextRef="#ctx0" brushRef="#br0" timeOffset="36592.093">24011 17297,'0'0,"99"0,100 66,-34-33,33 0,-131 1,-67-34,66 0,-33 33,0-33,33 0,33 0,-66 0,0 0,0 0,0 0,1 0,32 0,-66 0,66 0,0 0,0-33,-33-1,33 34,-33 0,1 0,-1 0,-33-33</inkml:trace>
  <inkml:trace contextRef="#ctx0" brushRef="#br0" timeOffset="37840.1644">8401 16900,'0'-33,"99"33,-33 0,99 66,-66-33,67 34,-1-67,-33 33,1 0,-100-33,33 33,-66-33,99 33,-66-33,67 0,-67 0,33 0,-33 0,-33 0,33 0,33 0,-66 0,66 0,-33 0,33 0,-33 0,1 0,-1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2:21:27.77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2964 3674 574,'0'2'94,"0"2"-94,2 2-7,-2 0 6,1-2 1,-1-2 25,0 0 14,0-2 4,0 2 1,0-2 22,-1 2 37,1-2 13,-2 0-31,4 0-44,-2 2-41,4 4-8,5 1-20,4 3 28,6-2 15,1 5-3,3-6 20,-1 0 5,5 2-19,-5-1 8,8 0-2,-3-1-8,3 1-5,3 0 2,4-1 2,1-1-4,6-1-2,7-4-2,6 2-1,3-2 11,3 1-2,1-2-14,2-2 32,1 1-21,7-5 8,-2-1-1,3-2-13,2 1 11,-2 2-7,-6 4-2,-4 4 1,-8 2-9,-3 6 0,-5 0-5,0-1 5,5 3 11,4-4-11,8-2 0,4-6 2,7 0 4,-5-4 3,-2-2-9,-3 2 0,-9 4 0,-8 2 0,-3 2 0,-5 4-1,0-1 1,5 0 0,7 1 0,3-7 9,9 1-8,2-4 0,1-1-1,-1 1 2,0 2-2,-7 2 1,-4 1 0,-4 6-1,-3 2-1,-1 1 1,5-4 1,-1 0 0,4-5 0,7-3 0,3-1 5,7-5-5,4-3 0,-1-4 0,-6 3 7,-8 4-7,-7 2-1,-9 2 0,-6 4 1,-2 2-1,0 2 0,3-2 0,7-2 1,12-2 9,6-4 1,7-4-2,3 1-2,-4-5 4,-8 2-4,-8 6-1,-10 0 0,-13 0-5,-4 2 0,-6 2 0,-5 0 0,4 0 0,-1 0 5,5-6-4,4 0 8,2 0-9,6-4 1,4-1 5,-3 2 2,-8 0-7,-11 4-1,-8 0 16,-9 3-1,-2 2-14,2-1-1,3-2 0,0 0 0,9 0 0,4-4 8,8-3-8,6-1-1,4 0 0,-4-2 0,0 1 0,-8 4 1,-9 2 0,-2 4-1,0-2-2,-1 4 1,5 0 0,-1 0 1,0 0-1,-1 4 1,-4-3 0,-7-1 0,-2 1 0,-4-1-1,-4 0-8,-4 4-30,-14 4-20,-26 9-136,-152 41-423</inkml:trace>
  <inkml:trace contextRef="#ctx0" brushRef="#br0" timeOffset="2030.116">2824 6579 567,'-2'0'330,"2"-2"-155,0 0-82,0 2 12,2 0 3,-2 0-19,0 0-35,0 0-53,1 2-1,0-2-24,6 2 18,3 2 6,5-3 9,5 4-8,3-2 7,7-1 7,6 0-2,4-2 5,2 0-4,7 0 2,5 0-14,7 0 10,11 0-6,0 2-5,2 0 5,-3-1-6,-7 4 0,-2-3 2,0-4 4,4-3-5,11-2 10,49-10-4,11-9 10,13 3 1,-61 10 1,-4 6-5,2 1-5,-4 8-8,-47-2 0,0 1 1,2 2-1,31 1 6,-2-1-1,-4-2-6,0 2 2,-3 0 5,7-3-6,0 0 0,6 0 6,-2-3-6,0 3 11,0-3-10,-4 3 5,-6 0-2,0 3-5,-5 3-1,-5-3 1,2 3 0,1 1 0,-3-3-2,6-2 2,3 0 2,2-6-1,1 0 10,1-6-11,-1 4 17,-2-3-16,1 1 5,0 4 0,-4 0-6,0 4 0,-5 4 1,1-3-1,-4 6 6,6-4-6,1-2 1,-2-1 7,7-4-7,-3 0-1,-1 0 1,-5 2 1,0 0 5,-4 2-7,0 2 0,2-2 1,-1 3 5,0-3-6,8 0 0,2-1 8,7-3-8,8-1 6,48-5 13,4-2-8,-88 9 2,-2 0-7,39-4 0,-9 6-6,-5-3 0,0 2-1,1 0 1,-3 1-2,-1 1 2,-2 0 1,-5 1 0,-7 1 5,-6 0-6,-6-1 0,-6 2 1,-5 1-1,-6-4 6,-4 0-6,-7 0 6,-2 0 3,-5 0 19,1 0 47,-3 0-28,0 0-47,-2 0-6,-3 4-65,-3-4-233,-41-16-283</inkml:trace>
  <inkml:trace contextRef="#ctx0" brushRef="#br0" timeOffset="3890.222">8408 3375 76,'-7'0'531,"5"0"-392,-4 1-58,-1 2-4,2 0 1,-1 0 7,2-3 11,2 0-13,1 1 5,0-1 1,-1 2-19,0-2-26,1 2-20,-1-2-15,-2 1-8,3 2-1,-2-2 0,-2 6 0,3-3 0,-2 5-1,-2 0 0,-1 6 0,-1-1-5,1 6 6,-1-3 0,-1 2 0,3-1 0,0-2 0,2 6 1,-2-2-1,0 4 0,1-6 0,3 1 0,-2-1 0,3 3 0,1 0 6,-2-1 0,2 5 3,0-3-7,2 1 7,1 2-6,0-3-3,2-2-13,0-1 13,0-1 8,2 2-7,1 0-1,3-7 12,2 5-3,-1-5 25,4 5-7,0-5 0,1-3-17,1 4-9,1-3 21,0-4-4,-2 1-12,1-2-6,-3-4 6,3-1 2,-2-2-7,-1-1 13,1-4 10,1-6-22,-2 2 31,6-8-14,-4-1 4,5-3-4,-5-2-7,4-5-4,-7 2-2,1-2 3,-5-1-9,1-3 7,-2 2 4,-5-3-5,2-1-5,-3-1 14,-3-3-13,0 7-2,-3-4 15,3 0-5,-3 1-9,0 3-2,1 5-6,-2 0 7,1 5 14,-4 5 8,-3-3-7,3 6 2,-3-1 1,1 3 6,0 2-11,-5 0-1,4 4-12,-1 0 6,-3 1-6,3 1-5,0 0 4,1 3 2,-6 1-1,2 0 0,-7 1-2,-1 5 2,-2 0 1,0 1-1,-1 1 1,3 3-1,1-1 0,4-1 0,-2 4 0,5-5-1,1-2 1,7 3-1,-2 0-13,1 1 8,3 1-3,-1 5 3,1 2-4,-1 1 4,2 3 5,1-1-30,4-1-31,1-1-44,3 3-92,2 0-138,22 30-305</inkml:trace>
  <inkml:trace contextRef="#ctx0" brushRef="#br0" timeOffset="4515.258">8368 3629 195,'1'0'88,"-1"2"-73,2 0 3,-2 1 59,3-2 17,-2 3 20,1-2-22,-2 1-29,7 1-15,-1-1 18,3-1 6,3 0-8,6 0-1,1-4 0,7 2-22,-2-2-20,-4 2-20,-3 0 8,-7 2-8,-2-2 0,-5 2 0,-3-2 1,0 0 4,0 0-5,0 0 5,0 0 6,3 0 2,-2 0 11,1-2 8,-2 2-10,0 0-11,0 2-11,0-2 11,0 1-12,0-1-4,-2 3 3,2-3-5,2 1 5,-2 1 1,3-2 0,-2 0 1,2 0-1,-3-2-11,2 2-59,-1-1-172,-13-12-407</inkml:trace>
  <inkml:trace contextRef="#ctx0" brushRef="#br0" timeOffset="4889.2789">8584 3655 516,'0'0'363,"0"0"-217,0 2-143,0 1-3,0 3-12,0 4 12,0 0-1,2 0 0,4 0-9,1-1 10,1-5 20,1-2-2,-1-4 33,-1-5 27,-1-1-27,-3-1-18,-1-6-8,-2-1-17,-2 2-8,-3 1 0,1 9 0,-1 2 24,-1 4-6,0 1-16,-6 4 5,0 5 1,1-1-7,1 3 0,6-2-1,1-2 0,1 0-6,4 2-108,11-3-140,50-27-490</inkml:trace>
  <inkml:trace contextRef="#ctx0" brushRef="#br0" timeOffset="5647.323">9408 2802 688,'-9'-6'178,"0"0"-13,-9-5-60,2 2-7,1 6-56,0 1-23,-3 4-13,3 5-6,-3 5-6,0 10 5,2 1-5,-2 11 6,6 3 9,1 2-3,3 8-6,6-1-1,2 1 0,7-7-16,1-6 5,2-8-6,7-7 15,-2-7 3,10-9 48,3-14 17,8-11-7,0-11-25,-6-8-13,-8-4-4,-4-4-14,-11 1-1,-3 3 0,-6 3-1,-1 6 7,-2 13-1,-2 12 45,4 4 23,2 7-74,-1 7-20,2 5-10,0 14 20,-1 9 9,-2 10 1,1 6 6,-1 4 9,0 2 0,0 0 5,0 0-8,3-4-5,6-5-7,8-2-42,47 60-280</inkml:trace>
  <inkml:trace contextRef="#ctx0" brushRef="#br0" timeOffset="7095.405">8589 6051 196,'-3'0'485,"3"-1"-294,0 0 20,-3 1-28,0-3-15,1 3-36,-1 0-33,3 0-28,-3 3-38,2-2-33,-1 9 0,-5 6-1,-1 9 0,-3 8 1,3 3 0,-1 2 0,5 1-1,-2 5 1,-2-1 6,1-1-6,2-3-2,1-1 2,4-2 0,0 0 0,3-1-1,1 3 0,2-2 1,5 1 0,-3-7-1,5-6-13,3 1 14,0-6 5,1-4-4,6 0-2,3-2 2,1-3 36,3-1-25,3-2-1,-4-7 16,3-10 55,-1-6-31,-1-9-12,-5 1-3,1-8-4,-4-9-4,0-4-26,2-4 20,1-3-6,2-6-15,-3-3 1,-1-5-2,-4-4 0,-7 3-4,-3 2 4,-9 13-1,-7 0-6,-4 11 7,1 2 0,-8 7 19,-8 6-13,2 1 8,-3 6-4,-2 5-9,5 2 5,3 2-6,6 5 0,-3 4 0,3-2 0,-6 6-6,2-1 5,-4 6-1,0 4 2,-1-2-1,4 0 1,3 2 0,5-5-1,3 1-8,4 2-3,1 6 0,1 6-10,-2 7-11,2 4-62,-1 4-16,1-2-25,1 0-23,2-4-29,3-3-14,3-6-62,0 0 144,11 19-126</inkml:trace>
  <inkml:trace contextRef="#ctx0" brushRef="#br0" timeOffset="7577.4329">8747 6386 763,'-6'-1'285,"6"1"-84,-3-1-45,2 1-50,1 2-71,-2 1-35,4 7-22,-2 3 22,2 4 0,0 1 0,1-5-12,0-3 0,1-3 11,1-7-11,3 0 3,-1-4 9,8-6 58,0 2-25,1-6-8,-4 2-24,-8-1 6,-4-1 6,-2 2-7,-2-1 29,-5 3 35,0 2 47,-5 2-52,3-2-23,2 7-23,3 1 8,2 0-27,4 1-1,3 1-16,-2 10-131,5 3 5,9 7-68,9 4-267,52 25-333</inkml:trace>
  <inkml:trace contextRef="#ctx0" brushRef="#br0" timeOffset="8418.481">10351 5950 647,'-2'-15'200,"-1"4"-8,-4-12-14,-4 5-13,-2-2-3,-2 8-46,-5 0-52,1 7-34,-1 6-12,3 9-18,-1 2-1,0 14-7,-1 6 1,0 10-2,3 7 9,6 10-6,-2 7 5,6 2 1,2-4 0,4-12 0,4-14-20,1-15 5,6-14 15,3-10 0,13-20 87,9-13-36,14-22-23,1-12-28,-5-6-30,-7-4-12,-8 8 14,-11 3 2,-14 8-4,-9 17 6,-6 8 24,-3 16 26,4 8 49,6 8-75,-3 8-3,-1 7-5,-3 13-4,-1 13 6,-1 12 6,5 4 6,3 0 5,3-1-10,2-2 13,2-4 4,0-6-11,4-5-6,0-7-2,1-6 2,6-5-9,1-6-4,5 0-111,2-9-166,22-5-285</inkml:trace>
  <inkml:trace contextRef="#ctx0" brushRef="#br0" timeOffset="8568.49">10691 6399 1129,'-2'-4'183,"2"-2"-183,-2-10-183,-2-35-376</inkml:trace>
  <inkml:trace contextRef="#ctx0" brushRef="#br0" timeOffset="11068.633">8631 4261 240,'-2'0'169,"2"0"-79,0 0-40,0 0-11,0 0 10,0-2 20,0 0 18,0-4-1,0 2-46,0-2-23,0 1-10,0 0-5,0 2-1,-3 0-1,3 2-10,0 2-38,0-1-5,0 0 19,0 0 22,-2 0 12,2-1 13,0 1 50,-1 0 23,1-5-8,-2 5 27,2-1-11,0 1-32,0 0-39,0 0-23,0 1-8,0 4-4,0-1 2,0-1 9,2 2 0,-2 0 0,0 1 1,0 4 1,-2 0 5,2 4 3,0 3 4,0 6 1,-1-3-1,1 6 1,-2 2-7,0-1 5,1 4-4,-2 1-1,0 1-5,-1 0 8,-2 2-1,-1 1 3,1-1 2,0-2-5,5-2-3,-3-2 1,4 0-6,0-6 0,-3 3 8,3-3-8,-1-1 7,1 0-7,-2-2 8,-2 4-8,1 0 5,0 1 3,0-5 0,-1 2 3,-3 1-11,3-6 8,1 3-9,2-2 1,-4 4 0,5 1 5,-2-2-6,2 1 0,0 0 0,2 0 0,1-5 6,0 9-6,-1-3 0,1 0 2,-1 5-2,0 1 6,-2 1-6,0 0 6,0-3-6,-2-5 1,2-3-1,0 1 0,2-7 0,3 5 0,-1-3 0,0 3 0,2-2-1,0 5-5,5-1 6,-4 1 0,2 5 0,-6 1 1,0 1 0,-3 0 1,-4-1-1,-1-5 7,1-3-7,1-11 0,3 1 0,-3-4 0,3 1 0,0-4-1,0 1 1,0 1-1,0-2 1,0 1-1,0-3 1,0 0 5,3-3-6,-3 0-14,3-9-82,4-12-216,17-97-283</inkml:trace>
  <inkml:trace contextRef="#ctx0" brushRef="#br0" timeOffset="11931.682">8806 4065 349,'0'0'150,"-1"0"-27,1 0-10,0 2-7,-4-2-32,4 2-38,0 0-26,0 1-8,-1 7 11,1 4 43,-3 4 20,0 9-1,-1 4 21,-2 3-30,-1 8-27,1 3-7,3 1-2,-1 8-8,0 0-8,1-1-8,3 2-5,0 3 8,3 0-1,1 6-7,0-3 5,-1-2-5,0-6 7,-3-4-7,-3-6 7,3-1-7,-3-1-1,-1-1 1,0-1 8,1 5-8,0-2 6,3 0-7,0 1 1,0-3-1,2-3 1,-2-3-1,0-1 1,-2-7 1,2-3-1,0-7 7,-3 3-8,2-2 0,-2 5 1,3 4 0,-2-4 0,2 2-1,-1-2 1,-2 0-1,3-8-1,-2 1 1,1-7 1,0 0 0,-1-4-1,0 3 0,-1 0-30,1-2-33,-1 1-39,3-3-99,-2-6-67,-7-26-415</inkml:trace>
  <inkml:trace contextRef="#ctx0" brushRef="#br0" timeOffset="12599.72">8660 4228 352,'-1'-3'267,"-1"3"-121,-1-6-5,2 6-18,-1-1 21,1-2-29,-1 3-34,1 0-40,-1 0-33,2 3-8,-1 3-16,-1 1 7,0 3 7,-3 10 1,-1-1 1,1-1 0,1-1 1,0-1 10,0-4-1,1 4 17,-4 2-6,0 5-6,-2 6 5,-2 6 2,5 9-4,-4 12-4,-1 9 1,1 8-5,2-2-4,4-10-4,1-15-1,3-11 7,0-5-7,0-5 0,0-5 5,1-4-4,-1-3-1,2 1 5,2-2-6,1 6-36,3 0-77,1-1-83,-1 0-136,15-14-181</inkml:trace>
  <inkml:trace contextRef="#ctx0" brushRef="#br0" timeOffset="13072.747">8586 4108 382,'0'-3'158,"0"-4"-37,3-3 7,-2 4-17,-1 3 4,-1 3-73,1 3-42,-3 5-39,3 7 32,0 9 7,0 4 27,-3 7-6,-2 4 9,-1 0-3,3 3 27,-4 3 1,1-2-1,2 8-19,-3 0-13,2 4-10,2 0-10,-2-3 5,5 3 2,0-7-9,5-10-31,1-9-95,4-16-12,-1-3 15,7-14-35,26-61-421</inkml:trace>
  <inkml:trace contextRef="#ctx0" brushRef="#br0" timeOffset="13465.77">8820 4051 460,'-2'0'225,"2"0"-76,-2 2-29,0-2-44,-1 4-40,1-1-27,-1 4-7,-3 6 7,-2 12 13,0 9-1,-2 7 18,1 10-21,1 2-3,5 4 17,3 8-14,0 2 1,-4 7-4,1 7 5,-3 7 2,2-2-5,-1 0-8,-1-4-8,3-7 5,0 5 0,0-7-6,1-4-6,2-8-151,2-10-44,1-18-12,-1-1-78</inkml:trace>
  <inkml:trace contextRef="#ctx0" brushRef="#br0" timeOffset="14058.804">8806 4169 295,'-1'4'129,"-3"3"-73,0 8 38,-1 4 14,-1 6-27,0 9-21,0 8-28,0 10 7,1 11 0,-4 9-14,5 8-14,1 7-4,-3 1 5,3-10-12,-2-8-33,4-22-103,10 7-172</inkml:trace>
  <inkml:trace contextRef="#ctx0" brushRef="#br0" timeOffset="17363.993">4743 3867 103,'0'-1'95,"0"1"-49,-2-2-26,2 2-2,0-1 6,0 1 1,0 0 2,0 0 2,0 0 14,0 0 1,0 0 8,-3 0 14,3 0 2,-2 1-11,2-2-18,-1 1-18,1 0-8,1 0-2,-1 0-11,0 1 0,0-1-9,0 2-3,0-1 11,-1 2 1,1-2 6,-2 3 14,2-2 10,-1 0 22,1-2 25,0 0 5,0 0-8,0 0-14,0 0-8,0 0-10,0 0-10,1-2-16,-1 2-5,0 0-10,-1 0 0,1 0 1,0 0-1,0 0 1,0 0 10,0 0 1,0 0 5,0 0 2,0 0-8,0 0-6,0 0-6,0 0 0,0 0-6,0 0-39,0 0-102,0 0-37,1 9 52,4-1-41,7 2-82</inkml:trace>
  <inkml:trace contextRef="#ctx0" brushRef="#br0" timeOffset="17918.024">4766 3930 19,'-1'0'476,"-1"0"-339,2 0-77,-3 0 0,2 0 25,-2 0 23,0-2-15,3 2-34,-2 0-47,4-2-12,-2 2-26,2 0-65,2 2-17,-1-2 33,3 0 9,0 0-56,-3 0 4,-3 3-85</inkml:trace>
  <inkml:trace contextRef="#ctx0" brushRef="#br0" timeOffset="18097.035">4777 3918 340,'0'0'147,"0"0"-97,0 0-19,0 0 38,0 0 15,2 0-46,-2 0-38,4 0-68,-1 1-16,4 8-57</inkml:trace>
  <inkml:trace contextRef="#ctx0" brushRef="#br0" timeOffset="18294.046">4783 3937 241,'0'-3'230,"0"-1"-151,3 0-55,-3 0-18,1 2-6,-1 2 0,0 2-124,3 4-50</inkml:trace>
  <inkml:trace contextRef="#ctx0" brushRef="#br0" timeOffset="18487.057">4783 3915 154,'0'0'246,"0"0"-87,0 0-60,0 0-30,0-3 2,0 3 11,0 0-10,0 0-39,0 0-33,0 0-4,4 3-161,2 0-30,4-6-330</inkml:trace>
  <inkml:trace contextRef="#ctx0" brushRef="#br0" timeOffset="18675.068">4807 3928 16,'0'0'506,"0"0"-386,-2 0-37,4-2-8,-2 2 6,0-2-26,0 0-34,0 0-21,0 2-19,4 0-136,-2 2-25,2 13 23</inkml:trace>
  <inkml:trace contextRef="#ctx0" brushRef="#br0" timeOffset="18951.083">4773 3934 249,'0'-3'231,"-2"3"-123,2-3-36,-2-1-8,2 0-13,0-1-3,0-1-15,2 1-18,-2 1-7,2 2-8,-2 0 0,0 4-6,-2-2-2,2 2-2,2 0 2,-2 0-1,2 3-21,2 1-76,14 10-109</inkml:trace>
  <inkml:trace contextRef="#ctx0" brushRef="#br0" timeOffset="20035.145">4774 3941 307,'-1'0'218,"1"0"-98,0 0-51,-2 0-6,4 0 9,-2 0-12,0 0-24,0 2-23,0-2-13,-2 2-16,2 3 1,0 5 15,-3 5 10,1 0 10,1 1 13,-2-2-8,1 1 10,1-4-8,1 0-17,-3 1 1,3-2 2,0-1 4,0 1-4,0-3-1,0 0-1,3-1-1,-3-3 7,0 1 13,-3 2-3,3-6-5,0 3-8,3-3-8,-3 1 0,0-1-5,0 2 0,-3-2 1,3 0-1,0 0 5,3 0-5,-3 2 1,0-1-1,-3 2 5,2 1-4,-1 6-1,0-2-1,1 1 1,0 3 0,1 0 0,0 2 0,-2 2-1,2-5 9,0-5-8,-2 0 0,4 0-1,-2-4 0,0 2 1,2 0-1,-4 2 1,2 0-1,0 6 1,0-1-1,0 2 1,0 1 0,-2-6-1,2 0 1,2-2 1,-2-2-1,0-4 5,-2 2 0,4-4 9,-2 2 27,0 0 15,0-2 1,0 2-10,0 0-12,0 0-12,0 0-13,0 0-11,0 0-5,0 0-102,0 0-173,0 0-240,-6-17-70</inkml:trace>
  <inkml:trace contextRef="#ctx0" brushRef="#br0" timeOffset="23434.34">4747 3964 150,'0'-1'280,"0"1"-127,0-3-49,0 0-40,0 3-13,0 0 3,-2-4 33,2 4 15,0 0-7,-1 0-32,1 0-15,0 0-18,-1 0-8,2 4-8,-2-4-9,1 0-5,0 0-10,0 3 1,1 1-2,-1 3 11,1 1-1,1 3 0,-2 4 1,2 0 0,-2 4 12,0-1-6,-2 1 6,2 3 2,0-2-8,2 5 0,-1-1 0,0 1 1,-1 1 5,2-3 5,-2 3-4,0-2-1,0-5-6,0 4 0,0-5 3,-2-2 5,1 6-4,0-3-4,-1 6-4,0-3 4,1 4 0,0-3-5,-1 3 8,-3 1-8,4 2 8,-1 0-7,-1-4-1,2-5 7,-2-4-8,3-2 8,-1-2-1,1 1-1,0-3 0,0 6 0,0-4-5,0 8 0,0 2 5,-2 1-5,2 2-1,-1-3 1,1-3 0,-2-1 5,2-5-6,0 1 2,-1-8 4,1-2-5,0-3 8,0 0-7,0 2-1,0 0 1,0 5-1,0-2 5,0 0-5,0 3-1,0 4 1,0-2 6,0 1-7,0 1 0,0 2 0,-2 2 0,-1 2 2,1 0-1,1 1 0,0-3-1,1 4 1,1-4 1,-1 3-2,1-2 1,1 2-1,1-1 0,-3-2 1,2 2 0,-2-2 0,-2-1 5,2-4-6,-1 1 1,-1-4 0,2-2 0,-2 3 0,1-2 0,0-3 0,1 4 0,-2 0-1,0 1 1,2 2-1,-1 2 0,-1-4 1,2 3-1,-1 4-1,1 4-1,0-4 2,0 6 0,1-7 0,-1 0 0,0-3 1,0-4-1,2-2 0,-1-1 0,1 2 0,-2-3 0,2 2 0,-2 0 0,0-4 1,1 1 5,-1 1-4,0 1-1,1 2 0,1-2 1,0 0-1,-1 4-1,1 2 1,-1-3 0,1 1-1,-2 1 1,1 0 0,-1 0 0,2 5 0,-2-3-1,1 2 0,2 0 0,-2 4 0,-1-4 1,0 0 1,0-4-2,0-1 1,0-1-1,0-2 0,0 3 6,0 2-5,0-4 0,-1 6-1,-2 1 0,2 0 0,1 8 1,0-1 0,-2 7-1,2-6 0,0 6 0,-1-3 0,2-3-1,-1-5 1,0 2 0,0-5 1,-1-1-1,1 2 1,-2-2 0,2 1-1,0 5 0,0 1 1,0-1-1,2 4 0,-1 4 0,1 2-1,-1 2 1,2-7 0,-2-9 0,1 4 0,-2-4 0,1-3 0,1 3 1,-2 1-1,1-2 1,-1 4 0,2-2 0,1 6 0,-1-1 0,-1 0 0,0 1 0,1-1-1,-2-5 1,0 3-1,2-5 0,-2-1 0,1-1 1,-1 2-1,1-1 0,1 4 0,0-5 1,-1 7-1,-1-1 5,4 7-5,-2 3-1,-1 3 1,-1 0 0,2-5 0,-2-4 1,0-4 0,0-3-1,0-2 1,0-2-1,0 2 1,0 5-1,-2-1 0,2 0 0,-1 1 1,1 2-1,0-1 1,0-2-1,-2 3 0,1-3 1,-2 0 0,2 3-1,-3 1 1,2 4-1,-2 0 0,2-2 0,0 0 0,-1-3 1,1 3 0,2-1-1,0 0 0,0 7 0,2 4-2,3 3 2,-3 1 0,2-2 0,-2 2 1,3-1 0,2 6 0,1 6 5,0 0-5,0-4 8,2-3-7,-4-7 5,1-11-1,-4 3-5,3-3 7,2-1-2,-6-2-5,-1 1 1,2-1-1,0-1 5,-2 8 3,3 0-7,-3 3 4,-1 0 1,0-4 4,1 1-1,-1-6-4,3 1-4,-2 3 4,-1-1 1,3 2-6,-3 3 0,0 0-1,3-1 1,-2 4 7,2-2-8,0 3 1,-2 3-2,3-1 2,-2-3-1,2-8 0,-4-5 6,1-3-6,-1-1 0,0 0 0,0-4 0,0 3 0,0-1 1,-1 4 6,-1 1 1,0 3-7,0 0-1,0-5 1,2 5 0,-2-5-1,2-1 1,-1-3 0,0 3 0,1-6 1,-2 4-1,2-4 0,0 0-1,0 0 2,0-1-1,0 1 1,-3-3-1,3 3 0,0-6 1,-1 0 4,1-3-5,0-1 5,0 2-5,-3-1 0,3 2-1,0 4 0,0 3 0,-3-3 0,2 3 6,-2-4-6,2-1 0,0-1 0,1-3 2,0 1 7,-2-2-3,2 0 7,0 0 23,0-2 33,0 2-10,0-1-23,0 1-23,-2 0 7,2 0 14,0-3-11,-2 1 1,-4-12-11,-10-5-13,-4-18 0,-8-16-1,-5-20-4,0-13 5,3-4 12,3 2-11,5 9 7,3 10-8,4 11 0,3 10 0,0 14 0,6 13 0,3 15 0,3 2-1,0 5-12,0 2-4,1 0-5,3 9-8,3 11 9,8 10 15,1 16 5,7 4 1,0 2-11,3 3 11,-4-4-2,2-1 1,-2-5-1,1 0 1,-5 0 0,2-6 0,-4 1 0,1-5-1,-5-5 1,0-2 1,-5-5 0,3-8-11,-4 0 4,-1-7 6,0-5-11,-2-3 3,0-6 9,-1 1 15,0-8 9,8-17 21,12-28-25,28-71-11,-21 74-8,19-45 0,-1 14 0,-9 25-1,-13 26 0,-12 19-80,-6 9-119,1 8-56,1 10-80,15 42-347</inkml:trace>
  <inkml:trace contextRef="#ctx0" brushRef="#br0" timeOffset="25326.448">5336 9159 330,'-1'-4'277,"0"0"-62,-5-2-5,2-3-18,1 7-38,2-2-22,-1 4-18,1 0-30,1 2-37,0-2-22,0 2-9,0-2-16,3 0-9,7-2-9,20-4 18,19-5 27,18-10-1,7-3-14,-7-1-11,-7 6 0,-16 4 9,-13 9-10,-12 3-14,-11 6 5,-5-2 8,-1 2 0,-4-2 1,-2 7 0,-6 10 0,-6 9 11,-7 16-1,-6 7-2,-2 5-7,3-5 1,0 1-1,4-7 1,-1-1-1,0-3 1,0-2-1,-4-1-1,4-9 0,4-5 0,3-11 0,5 1 0,1-7 1,4-2 0,2 0 1,3-4 8,2 2 4,1-2-5,0 0 6,1-2 1,2 0 11,3 0 9,7-3-24,12-7 15,12-8 2,9-4-8,-2-1 1,-4 2-11,-12 12-11,-7 4 0,-5 7 0,-2 0-1,-2 4 1,-3-1-1,-2 1 1,1-1 1,-1 0-1,-1-3 1,-3 1 0,-3-1-1,0 0 0,0 4 1,0-2 5,0-2-4,0 0-1,-1 0 5,1 2-6,0-2 0,1 0 0,-1 0-1,0 0 0,0 0 0,2 0 1,0 0-1,-1 0 1,2 0 0,-3 0 0,2 0 2,-4 0 5,2-2 1,0 2-1,-2 0-7,2 0-11,-1 0-37,1 0-55,1-6-172,7-40-698</inkml:trace>
  <inkml:trace contextRef="#ctx0" brushRef="#br0" timeOffset="27266.559">4823 3789 124,'-4'1'111,"4"1"-36,-2 4-6,1 0-6,-2-2-19,3 0 10,0-4 39,0 0 0,0 0-33,0 0-27,0 0-12,-2-4-8,2 4-8,0 4-5,-1-4-90,-2 7-37,-14 11-86</inkml:trace>
  <inkml:trace contextRef="#ctx0" brushRef="#br0" timeOffset="27672.582">4797 3864 130,'0'2'78,"0"-2"-45,0 0 18,0 1 45,0-1 53,0 0-14,0-1-47,0 1-41,4-2-29,5-2-9,4 1 0,3-3 4,2 0-2,-2 1-1,2 0-1,-2 4-7,5-3 5,-2 0-5,2 3-1,1-2 0,0 6 0,-2 0-1,2 3 0,0 3 1,5 1 0,2-3-1,-4-1 1,4-5-1,-3 2 0,-5-2-2,1-1-5,-6-1-2,-2 1-2,0 0 1,-2 0-8,3 0-24,-3 5-11,4 0 17,-4 4 9,4 0 5,-7-1-16,4 1-7,1-4 5,0-1-16,4-4-47,37-15-166</inkml:trace>
  <inkml:trace contextRef="#ctx0" brushRef="#br0" timeOffset="27926.597">5647 3931 190,'-2'-1'144,"2"1"-60,-3-2-51,0 2-33,-1 3-42,-1 3-1,0-2-52,7 1-28,2-1 65,2-1 41,4 1 17,0-4-1,23 7-16</inkml:trace>
  <inkml:trace contextRef="#ctx0" brushRef="#br0" timeOffset="29351.678">8681 3702 273,'-3'2'136,"0"0"-62,-2 2-23,3-4-8,0 2 52,4-4 34,-2 2 1,2-2-16,-2-4-45,2 2-34,-1-2-19,4 3 2,-3-1-10,1 4-8,1 0-1,5 1-6,6 3 6,6 1 1,1-2 0,4 3 1,2-2 0,2-2 1,1-2 7,2 0-8,4-2 5,-7 2-5,6 0 1,-6 2-1,1 3 0,-2-1 0,-1 1 0,3-3 5,-4 2-5,4-4 0,2 3 0,2-2 0,0 1 0,2-2 5,1 0 2,-1-2-7,-1 1 5,-3 1-5,-2 0 0,2-3 5,4 3-5,5 0 0,4-1 0,10 1 0,-4 0 0,-3 1 0,-6 2 0,-4 1 6,-6 0-6,-5 6-1,4-4 0,7 0 1,6-2 1,18-1-1,9 0 0,52-3 0,-81 0 1,42 1-1,-10-1 0,-11 2 0,-14 1 0,-14-3 0,-11 2 0,-6-1-1,-6-1 1,-5 3 0,-2-3 0,-4 1 11,0-1 9,-2-1 41,0 1 49,0-3 19,0 3-11,-2-3-53,2 0-45,-1 0-21,0 0-18,-3 0-194,-24-5-420</inkml:trace>
  <inkml:trace contextRef="#ctx0" brushRef="#br0" timeOffset="30897.767">10500 3786 528,'0'0'152,"0"0"-92,1-1-21,0-2 10,-1 3 20,2-1 8,0-1-28,-2 2-20,0 0-16,0 0-5,0 2-8,3-1 0,4 2 1,8-2 0,10 3 17,10 1 21,10-2 1,8-5-2,12 1-14,-1-4-9,4 1-8,-4 0-1,-5 3-4,-6 1-1,-4 1 0,-4 2 1,-3-2-1,-5 5 6,-6-2-6,-4 2 5,6 0 0,8-2 4,12-4 10,11 0-2,10-8-6,0 0-6,-2 1-5,-13 3 0,-8 4 0,-15 4-1,-3 2 0,-3-1 0,1 3 0,3-1 0,2-3 1,6-4 1,5-1-1,3-5 5,-4-4-5,0 0 1,-8 0-1,-10 4 0,-7 4 0,-9 1-1,-5 1 0,-1 0-1,5 1 1,1 1 0,3 1 0,9-1 0,6-4 1,4-1-1,7 0 1,-5 0-1,-6 0 0,-15 3 1,-3 0-1,-9 0 0,-3 0 0,0 0 1,0 0 0,0 0-1,1 0 1,2-1 10,0-2-2,0-1 7,-1-2 44,0-6 14,-4 5-17,-4-6-17,-5-4-20,-10-2-2,-10-3-11,-12-4 1,-8 1-2,2-3 4,9 3-1,11 2 14,13 6-1,9 7-11,7-1-4,-2 1 4,2 2-2,-1 1-5,1 3-4,1 1 0,4 3-24,9 7-15,13 4 23,9 7 10,6 7 6,-2 7-9,-6 1 1,-10 4 1,-6-2-4,-7 1 11,-6-3-8,-7-6 7,-3-1-4,-7 0 5,-9 2 6,-11 3 6,-15 10 0,-8-3-2,-3 4-10,6 1-89,10-2-253,-27 50-211</inkml:trace>
  <inkml:trace contextRef="#ctx0" brushRef="#br0" timeOffset="31394.795">13068 3655 1104,'0'-2'278,"0"-1"-155,4-1-123,9 5-54,2 2 54,11 2 27,5 0-27,8 5 1,4 6 11,1 4-11,1 8 1,-4 4-2,-6 4-1,-7 7-9,-9-2 8,-3 10 2,-8 4 0,-8 4 11,-7 8 3,-6 3-13,-2 1 17,0-9-3,5-16-14,6-15-1,3-17 0,2-7-18,3-11 9,5-13-24,52-97-328</inkml:trace>
  <inkml:trace contextRef="#ctx0" brushRef="#br0" timeOffset="31607.807">13721 3637 964,'-9'-4'329,"4"0"-158,-4-4-107,-2 5-43,-7 9-3,-12 4-10,-14 15 8,-15 12-5,-13 17-10,-2 8 6,-3 11-7,11 2-84,15 0-240,1 66-211</inkml:trace>
  <inkml:trace contextRef="#ctx0" brushRef="#br0" timeOffset="33811.933">4797 3922 458,'0'0'95,"-3"0"-65,-1 0-18,0 0 37,-3-2 29,1 0-12,-1-4-19,3 6 10,1-6-9,3 4-20,0 0-20,0 0-8,0 2 12,0 0-12,0 0 0,-3 2-18,3 0-6,-1 6 8,-1-1 16,0 2 1,-2 6 0,0-1 8,-3 5-8,6 1 0,2-1-1,7-5-18,1 2-12,7-10 15,5 0 15,2-13 44,1-2-16,-2-8 4,-8 2 1,-5-2 15,-6 1-17,-4-3 11,-5-1-19,0 1-23,-6-5-9,-2 7 9,-2 3 3,-1 2 3,3 6-6,2 6-17,2 2 7,2 4 9,1 5-1,0 0-7,2 3 2,4-1 6,-1 4 0,0-5-5,4 0 0,1-5-9,2-4 15,0 1-6,0-4 6,3-7 37,2-6-6,6-5 5,-2-9-16,-4 1 2,-4 0-2,-5 4-4,-2 0-14,-1 8 5,-6 2-7,5 6 20,0 5-20,3 2-13,0 5-28,0 5 14,0 3 9,6 3-46,4 6-94,0 6-47,14 3-312</inkml:trace>
  <inkml:trace contextRef="#ctx0" brushRef="#br0" timeOffset="34893.9949">4755 2974 100,'0'0'143,"0"0"-97,-2 2-29,4 0-16,-2 1 0,1 6-1,3 20-108</inkml:trace>
  <inkml:trace contextRef="#ctx0" brushRef="#br0" timeOffset="35337.0199">4799 3055 48,'0'2'0,"-5"1"-26</inkml:trace>
  <inkml:trace contextRef="#ctx0" brushRef="#br0" timeOffset="36372.08">8642 3602 373,'-5'0'201,"0"0"-156,-4 4-28,-4 5-17,-1 3 2,2-5-1,6-4 6,3 0-7,6 10-177</inkml:trace>
  <inkml:trace contextRef="#ctx0" brushRef="#br0" timeOffset="52468">8654 4990 295,'-4'-2'143,"-1"-5"-19,-5 2 11,4 2 20,0 0-4,3 3-35,1 0-65,2 0-33,0 0 1,-2 0 10,2 0 5,0 0-8,2 3-14,0-3-12,1 0-33,11-3 33,6 3 32,13-5-16,9-5 1,1-1-11,-2 0-5,-9 6 0,-11-1-1,-9 6-1,-6 0-7,-6 3 2,-3-3-3,0 0 9,-6 3 14,-6-2-1,-11 3-11,-5 3-2,-1 0 1,-3 5-1,3-4 0,-1 2 0,9 1 0,1-7 0,9 2 0,6-4 1,5-2 6,3 0-1,3 0-6,-1-2-14,2 0 13,6-2 2,6 1-1,7-1 0,4-4-1,-1 7 1,-3 1-1,-6 1-6,1 2-1,-8 2 2,-5-1-1,-4-3 5,-1 1 2,-4-2 1,1-2 10,-7 1 19,-7 0-16,-5-2-14,-7-1 0,-4 8 1,5-1-1,5-3 0,6 1-1,8-1 0,3 1-5,6-1-9,4 0-24,1 2-10,5 2 43,3 0 6,6 0 16,7 0-2,3-4-5,-6 2-9,-2 0-59,-7 4-124,-4-2-63,-10 19-85</inkml:trace>
  <inkml:trace contextRef="#ctx0" brushRef="#br0" timeOffset="53860.08">2132 10718 1281,'-6'-3'297,"4"0"-98,-4-3-79,5 6-21,1 0-33,0 0-24,1 3-15,10-6-21,15-2 18,28-9-4,60-19-1,27-9-7,-11 11-6,-94 25-4,-5 6-1,-2 2-1,23 2-6,-12 5-1,-12 9-2,-12-6-5,-6 6-1,-9-4-1,-10 5 16,-7 4 1,-14 9 10,-13 9-1,-12 2-10,-5 2 0,-4 3-6,3-3 0,2 2 6,9-6 0,5-4-1,12-10 1,12-11-2,9-7-4,12-6 0,2-5-6,2 2-1,-2-1-4,2-2-1,5 6 6,6-2 12,12 3 33,13-4 18,11-2-13,5-1-7,4-6-5,-6 3-5,-6 0-3,-12 2 0,-11 0 0,-9 4-11,-11 0 2,-4 0-3,-2 1 3,-2-1 2,1 3-4,2-3-6,-1 0-1,1 3 0,-2-3-1,2 0 0,0-3 1,0 3 0,0-3-37,-2 2-82,-3-1-145,-29-11-942</inkml:trace>
  <inkml:trace contextRef="#ctx0" brushRef="#br0" timeOffset="55352.1649">2540 11073 591,'-4'0'137,"4"0"-107,-3 0-6,1 0 13,2 0 68,0 0 18,0 0 11,0 0-1,0-2-19,2 2-1,-2 0-17,0 0-42,0-1-14,0 2-7,0-1-21,0 0-11,0 0 0,15 6 7,-6-6-6,11 6 10,6-2 10,5-2 7,7-2-10,0 0 2,0-4-1,-1 2 1,-5-4-12,-9 6-8,-4-4 8,-9 4-7,-6 0-2,-2 0 1,-4 0 5,1 4-4,-1-4-2,-2 0-10,-4 0-104,2 0-154,-7 8-485</inkml:trace>
  <inkml:trace contextRef="#ctx0" brushRef="#br0" timeOffset="56001.202">3579 10728 476,'0'0'163,"-2"0"-163,-3-4-150</inkml:trace>
  <inkml:trace contextRef="#ctx0" brushRef="#br0" timeOffset="56645.239">3565 10426 616,'-6'-1'532,"-3"1"-418,-3-3-62,-1 7 23,-3-2 59,-5 6-44,-3-2-41,0 11-17,-3 4-16,0 3-5,0 10-10,2 9 1,4 8-2,2 7-1,4 2-1,3 2-7,8-1 8,2-2-7,2-4 7,4-6-8,2-4 0,6-8 0,2-1 4,8-3 5,6 0 0,-1-1 17,6-5-4,0-2-4,-1-10-7,-8-4 16,-2-5-6,-5-3-12,-3-7-32,-1-9-48,-3-9-94,16-81-339</inkml:trace>
  <inkml:trace contextRef="#ctx0" brushRef="#br0" timeOffset="56901.254">3391 10757 1202,'-2'-2'230,"2"2"-104,-3-1-15,3 1-30,0 0-27,2 1-50,2 1-4,5 2 0,8 8 9,9-2 56,9 4-11,1-1-23,-2-3-13,-1-2-9,-5-1-9,-4 0-28,1-3-167,0 0-134,31-3-331</inkml:trace>
  <inkml:trace contextRef="#ctx0" brushRef="#br0" timeOffset="57386.282">4427 10367 1059,'-11'-1'325,"2"1"-184,-13-1-43,0 6-2,-6 5-42,-3 9-6,-1 4-2,8 11-32,0 13-14,3 11-9,1 23 8,-4 64 1,6 16 1,15-113 11,3-6-2,2 42-8,3-12 8,8-14-9,3-5 0,5-9 0,2-10 11,3-7 10,-1-5 13,1-12-4,-4-2-1,-1-7-7,-3-1-7,0-1-7,-4-3-9,1 0-31,-5-6-61,4 2-140,32-33-299</inkml:trace>
  <inkml:trace contextRef="#ctx0" brushRef="#br0" timeOffset="59453.4">8684 4125 49,'-1'0'314,"1"0"-166,-2-4-56,-1 1-28,-2-3 22,0 0-28,-1 2 59,0-4-42,1 4-19,-2 2-20,-2 0-9,-2 2-26,1 2 7,-2 0-2,0-1-5,6 2 1,1 1-1,1-4 0,4 4-1,-3-4-1,2 0 1,-1 3 1,2-3 8,0 1-9,0 1-18,6 2 18,5 0 14,5 1 76,8 3 9,6-3-36,4-2-26,1-3-13,-4 0-9,-3 0-9,-12 2-6,-2-2 0,-11 1-6,-2 2-1,-2-3-4,0 0 6,-1 3 5,2-3 12,0 0 4,-3 0-1,1 0 3,-1-3 6,-3 0-4,-2 0-19,-4 0-1,-4-2-26,-3 5-10,-1 2 6,0 4 16,2 0 8,9 2 0,1-2-6,8-6-6,2 4-12,1-8 29,2 4-5,-1 0 6,5 0 10,7-4 0,7 1-4,-1 0 0,1 2-5,-8 1-1,-2 0 0,-7 1 1,-3-1-1,-3 0 1,-3 3 10,-2-6-4,-4 2 20,-4-2-10,-7-1-17,-7 0 0,-2 3 0,5 1 0,6 1-1,11-1 0,5 2-29,5-2-63,3-2-38,8 4 106,2-4 24,11 1-25,4-4-80,-1-3-94,33-1-41</inkml:trace>
  <inkml:trace contextRef="#ctx0" brushRef="#br0" timeOffset="65969.773">4915 10815 826,'-1'0'207,"1"-3"-113,-4 3-23,4-2 29,-5 1-17,4-2-22,1 1-26,-2 1-23,2 1-12,0 0-9,0 1-39,-1 1-75,1 4-127,-6 33-59</inkml:trace>
  <inkml:trace contextRef="#ctx0" brushRef="#br0" timeOffset="66684.814">5004 10854 590,'-2'0'186,"2"-3"-108,-4 0-45,4 1 16,0 0 2,0 0-18,0 2-33,0 0-112,4 4-58,16 14-29</inkml:trace>
  <inkml:trace contextRef="#ctx0" brushRef="#br0" timeOffset="67381.854">5235 10767 667,'-5'-8'201,"2"4"-77,-3-9-35,-3-1 4,0 1 19,0-6-14,-2 2-10,1-5-4,-6 7-30,6 3-4,1 0-4,-3 6-1,-2 3-1,-2 3-23,0 7-6,-8 5-15,-4 10 5,4 7-4,-2 7-1,4 3 6,0 4-6,6-1-7,3 0 1,9 9 5,2 4 1,5-2 0,5-3 0,0-6 1,3-8 8,1-3-1,5-6-1,-3-1-1,3-5 0,-2-4-5,2-3 6,4-7 4,-7-7 1,5-10 10,5-12 10,0-16-13,0-18-8,2-19-5,-6-14 1,-7-4-6,-6 7-1,-4 13 0,-8 16 1,-3 18 0,2 14 0,-4 12 14,4 6 15,4 7-14,2 6-16,0 5-26,0 17 13,0 19 13,0 19 15,1 11-3,0 2 6,4-3-4,-1-9 7,-1-8-11,1-14 1,-2-8-10,5-6 5,-2-5-6,5-3 1,-4-7 5,2-3-4,-2-7-2,5-2-2,-2-4-58,5-4-60,4-11-123,25-54-340</inkml:trace>
  <inkml:trace contextRef="#ctx0" brushRef="#br0" timeOffset="69362.9669">5814 10957 509,'-2'0'171,"0"0"-73,2 0-10,0 0 59,0 0 36,0 0-39,0-2-49,0 4-40,-1-2-25,2 0-12,-1 0-1,0 0 7,0 0 18,0 0 4,0 0 8,0 0 12,0 0-9,0 0-22,0 0-11,0 0-6,0 0-8,8-2 2,-6 4-6,-1-2-5,0-2 0,-1 2 5,0 0-5,-1 0 0,1 0 0,0 0 0,0 0 7,-1 0-1,1 2 1,0-4 1,0 2-2,0 0-1,1 0-5,-1 0 5,0 0-5,0 0 0,0 0 0,0 0-1,0 0 1,0 0 0,0 0-1,0 0 0,0 0 0,0 0 0,0 0 1,0 0 1,0 0-1,0 0 7,0 0-8,0 0-9,0 0-71,0 0-151,0 0-63,0 0-156,6-9 152,0 3 37</inkml:trace>
  <inkml:trace contextRef="#ctx0" brushRef="#br0" timeOffset="69763.9899">5654 11300 1122,'0'0'280,"-2"0"-161,2 0-119,5 5 0,-1-1 0,2 2 63,4 1 0,1 6-2,1 1-4,3 4-13,-4-2-22,-2 0-10,-6 0-11,-5 1 0,-4 1-1,-9 7-14,-7 4-158,-8-1-179,-46 4-356</inkml:trace>
  <inkml:trace contextRef="#ctx0" brushRef="#br0" timeOffset="70276.019">6600 10883 602,'-3'-2'177,"0"2"-96,-5-4-38,1 4-13,-2 0 5,1-4-23,1 4-11,4 0-1,0 0-49,-1 0-68,1 4-43,-5 0-64</inkml:trace>
  <inkml:trace contextRef="#ctx0" brushRef="#br0" timeOffset="71063.064">6515 10861 567,'-3'-6'181,"-1"5"-71,0-3-1,-2 0 38,-3 0 8,0 1-25,-2-4-52,2-1 11,-1 2-22,0-3-1,-2-1-16,2 1-13,1 0-10,1 5-12,1 0-15,-2 4-7,3 2 1,-3 4-8,-4 12 14,-4 4-1,0 8 1,-3 6 0,4 5 0,2 4-2,1 4-4,5 0-4,5 5 4,5-8 5,2 2 0,6-7-1,1-5 1,0-8 0,2-7-1,0-9 2,-5-2-1,1-2 1,0-4 1,-3 0 0,1-4 5,-1 4 2,1-4-7,-2 3-1,0 0 0,-1-2 0,0-1 0,1 0 0,2 2 1,-2-4-1,-1 1 1,4-2 0,4 0 0,-2-4 5,4 2-6,-1 0-1,-2-4-6,-1 5-8,-4 1-5,-3 1 4,0 2 2,-3-2 13,0 2 0,0 0 0,0 2 1,1-2-1,-1-2 1,3 1 0,-3 0 0,2-5 6,-1 3 0,2-1 2,-3-1-1,0 3-5,-3 0-1,2 0 5,1 2-6,-2-2 0,2 2 0,0 0 1,0 0-1,0 0 1,0 0-1,0 0-1,0 0-11,0 0-27,0 0-15,0 0 2,0 2-4,0-2-20,0 4-56,0 0-20,0 3-104,8 3-86</inkml:trace>
  <inkml:trace contextRef="#ctx0" brushRef="#br0" timeOffset="72982.174">2906 3920 700,'-3'0'151,"3"0"-127,-2 0-24,1 2 0,-4-2 5,-2 6 49,-8 3-23,-3 7-2,-4 7-8,1 10 1,-3 4 7,-2 11 40,-3 4-17,-1 7-23,5-1-4,5-2-17,10-2-7,7-6-1,7-5 12,4-5-10,8-9-1,1 3 16,2-5-4,-1 2-5,-5 2-8,-2 5-1,-4 13 0,-10 6 1,-12 12 10,-7 7 8,-9 5-9,-2 6-3,3-6-5,9-6-1,8-15 0,10-14-1,6-13 0,7-3 0,3-5 1,4 3 1,2 3 0,5 7 0,-3 11-1,1 6 0,-2 13-1,-4 5-5,-3 15 6,1 70 0,-4 38 21,-4-13 3,-5-141-15,-1-6-8,0-5-1,2 30 1,-4-8-1,1-10 2,0-4-1,-3-12 8,4-9-8,0-9 16,4-10-17,-4-15-12,-4-96-645</inkml:trace>
  <inkml:trace contextRef="#ctx0" brushRef="#br0" timeOffset="74146.2399">1996 4805 763,'-3'11'274,"0"8"-218,-6 15-44,4 5-11,1 6 14,-2-6 5,2 2 41,-1-4-4,-1 11-15,3 1 6,-3 15-12,3 17 6,-2 8-13,-1 5-13,2 6-2,0-6-13,4-7 5,1-10-5,5-15 8,-1-20-9,-3-15-50,2-17-64,-1-15 6,4-23 68,5-18-163,0-22 56,8-16 48,-7-3 41,-3 3 35,-5 10 23,-3 13 50,-5 19 68,-1 13 44,-2 14-22,3 4-44,-1 8 0,7-1-15,-3 4-26,0-3-23,4 3-32,-1-1-3,10-2 3,7 2 1,4-3 0,3 4-1,-2 2-1,-4 4-1,-6 2-10,0 6 11,-6 5 1,1 7 11,-4 5 5,0 12 25,-9 6-5,-3 7 27,-4 2-5,-4-3-26,-5-4-2,1-10-5,2-10 7,-2-5 20,-1-12-5,-1 1-14,-1-5-11,1-8-4,3-2-1,0-8-5,1-5-6,4-7-6,-1-2-69,7 6-124,6 2-107,28 11-351</inkml:trace>
  <inkml:trace contextRef="#ctx0" brushRef="#br0" timeOffset="75333.308">6434 10232 658,'-3'-7'135,"2"2"-78,-2-3-38,0 2-7,-1 3 125,1 0 41,-1 2-37,3 1-61,-2 0-28,1 4-22,-1 5-6,-1 7 33,-2 13 5,-1 7 8,2 7 5,2 8-4,-1-2-23,2 4-27,-4 6 3,1 2-6,1 9-6,-1 8 3,4 13-15,-2 3 2,0-1 7,6-10-8,-1-12 7,0-12-7,2-14 6,-2-8-7,4-7-44,-1-7-55,1-7-91,-1-9-14,-1-4-26,-1-13 5,10-65-296</inkml:trace>
  <inkml:trace contextRef="#ctx0" brushRef="#br0" timeOffset="75762.333">6376 10828 1036,'0'-8'297,"0"4"-132,0-3-89,3 2-40,1-2 6,10-7 20,1 2-14,10-4-17,2 7-13,4 2-12,-1 7-6,-5 10-6,4 6 4,-5 10 2,0 15 0,0 7 18,-9 8 9,-2 3-8,-9-9 8,-4-1 9,-7-5 17,-3-5-1,-7-1-5,-7 3-13,-7 7 1,-5 0-8,0 5-12,-6-7 3,6-6-6,5-11-11,10-10 13,5-16 1,2-3-3,-5-10-5,-1-4-6,-3-7-1,4-3-6,3 0-10,3 3-22,9 5-25,2 5-54,5 0-90,7 1-90,10-3-203,60-44-186</inkml:trace>
  <inkml:trace contextRef="#ctx0" brushRef="#br0" timeOffset="76076.351">6891 11108 997,'0'0'338,"0"0"-223,0 0-77,4 0 37,-1-2 79,3 2 4,2-2-46,8 1-41,3-2-25,2 0-22,5 3-9,-1-1-6,2 1 0,3-2-7,1-2 4,2-1-5,-3-3 0,-7 1 0,-4 3 0,-11 2 1,-5 2-2,-3 0-29,-2 2-62,1 3-184,6 7-77,20 11-382</inkml:trace>
  <inkml:trace contextRef="#ctx0" brushRef="#br0" timeOffset="76649.384">7713 10909 922,'-3'-6'282,"0"-2"-102,-5-7-31,-1-1 14,-5-4-19,-7 0-54,1 0-42,-5 3-16,0 9-10,-4 6-13,2 5-9,3 8 2,-1 13-3,4 5 1,2 7-1,5 16-8,4 9 8,2 5 1,1 3-1,6-3 1,1-5 0,1-6 0,6-8 1,-1-10-1,2-12 0,1-12 0,4-10 7,4-14 13,7-14 1,8-18-8,6-16-7,0-8-5,0-4-1,-10-5 0,-4 2-1,-9 11 1,-5 17 0,-6 19 1,-6 18 9,-1 9-1,0 1-7,-5 7-2,2 10 0,-1 16 0,1 14 0,3 11 12,5-2-3,2-6-8,6-4 5,-1-6 0,2-2-5,-1-2 5,-2-15-5,-2 0 5,0-14-5,-3-4-1,6-3-15,1-5-37,8-1-46,7-5-113,5-6-103,43-20-354</inkml:trace>
  <inkml:trace contextRef="#ctx0" brushRef="#br0" timeOffset="76962.401">8152 10420 1242,'0'0'237,"4"2"-219,2 1-17,12 2-1,1 1 20,8 9 26,3 4 1,1 10 1,4 7 9,-5 14-2,-5 7 10,-7 13-2,-8 13 7,-7 61-1,-21 20-30,-25-2-9,7-48-12,17-65-9,5-2-9,-1-4-27,-9 39-139,5-16-296,-30 26-681</inkml:trace>
  <inkml:trace contextRef="#ctx0" brushRef="#br0" timeOffset="87090.981">8689 5875 250,'1'-4'86,"-1"0"-65,2-2-21,-4 2 0,-1 4 14,-1-2 16,-4 0-9,3 0 36,0 2 10,0 0-44,-1 0-13,2 2 10,-1 0-2,4-2 13,-1 0 13,4 0-1,-1 0 26,1-2 42,-1 2 15,1-4 6,-1-1-58,1-4-46,-1 0 20,1 1 32,-1-2-11,1 4-24,-1 0-15,5 2-30,8 1 0,2-3 1,10-1-1,-1 1 0,-1-1 1,-5 3-1,-3 2 0,-8 0 0,-6 2-12,-2 0-3,-2 2 15,-3-2 0,-3 2 1,-3-2 23,-8 1-6,-5 2-12,-1 1 1,4-4-6,6 3 0,7-3 0,2 0 0,0 0-1,3 3 0,-3-2-1,3 1-5,3-2-11,2 0-17,2-2-1,6 2 10,10-4 25,10-3 30,13-5-15,8-7-5,-2 2-8,-7 2 5,-11 5-7,-14 8 0,-14 2-15,-3 0-4,-8 2 19,-8 4 16,-16 4-1,-11 6-7,-14-1-2,2 5-6,11-10 0,11-3 6,16-7-6,11 0 0,8-4 0,1 1-16,3-1-10,3 0-35,9-2-8,1-3 7,4 1-142,-1 0-88,18-25-267</inkml:trace>
  <inkml:trace contextRef="#ctx0" brushRef="#br0" timeOffset="88458.059">8620 4239 586,'-6'-3'96,"-1"2"-57,-5-3 6,0 1 11,-2-1 16,4-2 28,3 2-28,-4 0-19,7 2-2,-1 0 22,5 2-23,0 0-40,0 2-10,0 0-24,0 0-6,0 0 12,5 3 18,-2 4 0,5-2 1,9-3 0,13-3 53,10-8-15,15-8-2,5-1-16,-5-4-12,-12 5-1,-16 5-8,-10 10-5,-13 0-13,-4 0-10,-2 4 7,-2 0 21,-12 5 30,-11 8 1,-14 6-5,-14 3-11,-4 1-3,-4-3-6,3-7 1,7-4-5,5-3 4,10-7-6,9-1 6,5-7 3,7-4-3,4-1 7,7 0 14,2-3 6,8 0-22,2 4-10,5 1-1,8-1 0,5 0 0,5 7-6,7-2 6,8 0 0,6 1 0,5-1 0,-4-2-1,-3 3 1,-12 2-1,-12 1 0,-12 1-7,-8-1-7,-4 0 15,-6 0 3,-4 3 42,-14-2-33,-12 5-4,-15 2-8,-7-1 0,-9 4 5,7 1-4,6-2 5,4-3-6,13 1 0,8-5 0,10-2-1,11 2-8,8-3-24,6 0 6,9-3 18,9 0 9,21-6 1,22-4 13,57-18-14,-81 24 6,35-10-6,-17 10-1,-19 4-1,-14 3 1,-15 3-8,-9-2-7,-5 1 11,-2 0 5,-4 0 27,-7-2 0,-6 2-12,-3-2-7,-5-2-7,4-2 8,2 1-7,1-4-1,3 1-1,-3 2 0,2 2 0,4 2 0,0 0-6,10 0-3,2 0-8,6 2-26,0-2-29,3 3 18,6 1 21,6-1-39,6 4-89,1 0-89,34 28-71</inkml:trace>
  <inkml:trace contextRef="#ctx0" brushRef="#br0" timeOffset="89578.123">8493 5812 376,'-16'-8'155,"-1"2"-68,-13-6-33,4 5 30,8-2 27,6 6 10,7-1-26,4 1-51,2 3-44,1-1 0,2 1 0,-2 0 1,7 0 0,4 0 41,8 0 22,9-2-16,8 0-3,9-3-13,7-4-19,7 2-5,3-5 1,2 2-9,-4-2 6,-5 4-5,-14 5 5,-16 2-6,-11 2-7,-13 0-17,-6 1 16,-4 1 8,-11 2 47,-13 3-14,-17 6-22,-13-2-2,-9 1-8,1-7 9,3-8 1,11-5-10,8-1 9,8 0-9,6-2 8,6 2-1,8 2-1,8 2 1,2 0 0,8 4-8,4-1-17,4 1-16,4 0 11,14-3 22,21 0 13,18-6 7,65-10-19,12-6 10,-100 21-2,-5 3-9,29-2 1,-17 4-1,-17 5-10,-16 0-5,-9 0-1,-8 4-4,-9 0 20,-13-1 30,-15 5-6,-16 4-9,-9-4-13,-6-2 8,0-6-9,5-9 1,7-4-1,9-4 5,10-4 2,11 7-8,4 2 1,9 4-1,6 2 0,9 0-29,4 0-13,3 2 9,6 4 14,9 2 19,11-4 15,13-4 34,8-4-22,1-4-16,-2-3-11,-9 0-51,-9 0-108,-7 1-122,5-21-195</inkml:trace>
  <inkml:trace contextRef="#ctx0" brushRef="#br0" timeOffset="90432.172">8450 4284 583,'-6'-4'115,"0"0"-76,-7-2-18,-1-1 47,2-1 26,-1-4 34,1 5 14,5 2-22,5 2-58,2 4-62,3 3-27,0 2 13,10 2 7,4 6 7,11-5 19,12-3 9,15-2 5,11-4-12,3-4-6,-3 2-3,-10-2-11,-10 1 0,-11 3 5,-14 0-5,-6 0-1,-13 0 6,-3 0 30,-6 0 93,-8-4-51,-7-2-50,-17 4-19,-17 4-9,-56 11 0,-28 15-5,98-18 3,6 1 2,-32 4-1,16-6-8,19-5 9,13-4 2,11 0-2,6-2 0,6 0-19,5 2 1,13-6 18,18-2 1,20-9 1,59-14-1,-79 24-1,39-6 2,-16 2-2,-20 6 0,-15 5-6,-14 5-6,-10-4-11,-3 3-19,-3-4 12,0 2-7,-3-2-31,0 2-52,4-4-10,4-5-100,33-41-493</inkml:trace>
  <inkml:trace contextRef="#ctx0" brushRef="#br0" timeOffset="91012.205">8559 4180 177,'0'0'52,"-3"0"4,3 2 92,-3-2 50,-2 0-19,4 0-64,-3 0-49,2 2-13,1-2 7,1-2 13,1 2-4,1-2-24,0 1-19,1 1-10,1-3-15,0 1 5,5-3-5,1 1-1,-2 0-14,-5 0-25,-3 4 0,0 0 21,-6 0 18,1 0 3,-1-4 3,-3 2 3,-3 1-8,2-2-1,2 6 1,2-2-1,0 5 0,1 1-11,2-2-5,-2 0 1,4 1-2,-2 0 7,3 3 2,0-2-2,0-1 5,3 0-1,3-1-67,2 1-82,0-3-40,19-2-87</inkml:trace>
  <inkml:trace contextRef="#ctx0" brushRef="#br0" timeOffset="91372.226">8488 4429 280,'-1'0'339,"1"0"-172,-3 0-112,3 0-43,3 0 9,-3 0 32,1-3-7,-1 3-46,2-1-9,-2 1-36,0 0-59,2 0-56,-1-10-121</inkml:trace>
  <inkml:trace contextRef="#ctx0" brushRef="#br0" timeOffset="91550.2359">8480 4359 595,'-5'0'148,"2"1"-98,-3 2-34,0-3 47,3 0 108,3-4 0,-2 0-88,2 2-56,0-4-27,0 4-150,4-2-106,11-6-62</inkml:trace>
  <inkml:trace contextRef="#ctx0" brushRef="#br0" timeOffset="91717.245">8430 4347 79,'0'4'45,"0"-2"-24,0 0 17,-1 2 16,1-3-23,0 3-17,1-1-14,7 14-20</inkml:trace>
  <inkml:trace contextRef="#ctx0" brushRef="#br0" timeOffset="96988.5469">2055 12106 1389,'-6'-9'284,"2"5"-80,-2-9-114,6 12-72,0 1-18,0 0 0,2-3 0,-2 3 0,1 0-1,9 3-9,13-3 2,20 4 8,18-4 0,60 10 17,13 2-8,6 2-8,-36-1 0,12-3 0,5-7 6,1-2-1,11 1-4,14 0 5,22-6-5,0 4 7,-17 0-2,14-1 7,-2 6-7,3-1 5,-14-4 8,8-6-13,11 0 8,3 14-4,-18-16-1,2-9-9,8 1 10,-10-10-2,-4 10 0,2-6-8,1 1 7,-20 7-7,-22 4 5,-9 7-6,-14 3 0,-51 0 0,-3 3 0,2 1 0,39-2 0,0 1 7,3 0-7,48-1-1,17-4 0,15 6 1,-57 2 1,-19 0 0,-50 1-1,0 0 0,-1 0 1,33 9-1,-5-1 0,1-1 1,-2-5 0,-3-6 0,1-6 6,-6-7-1,-4-7-4,-8-1 8,-11 2 1,-14 4 1,-5 6 1,-8 2-1,-6 6-6,1-2-6,2 0-16,0 0-53,5-6-40,3-10-167,54-107-335</inkml:trace>
  <inkml:trace contextRef="#ctx0" brushRef="#br0" timeOffset="97384.57">8757 10249 1032,'-7'2'209,"4"4"-125,-3-3-57,4-2 13,4 1 52,4-2 22,7 0-2,13 0 71,17-3-54,12-9-61,15-4-37,48-16-13,-79 19-10,40-9-7,-12 2-1,-12 3-7,-11 4-56,-14 4-69,-11 4-105,-12 3-93,-48-3-205</inkml:trace>
  <inkml:trace contextRef="#ctx0" brushRef="#br0" timeOffset="97731.589">8939 10408 1032,'0'2'314,"0"3"-258,2 6-55,-1 11-1,-2 7 40,-1 10 85,-5 15-37,-3 15 16,-7 12-53,-13 66-23,3 14-10,20-119-12,2-4 0,-1 35 0,5-20-5,7-8 0,6-15 7,3-9-1,3-3-1,9-10 12,11-3 3,8-2 11,10-7 13,6-4-20,-1-2-5,1 0-11,-8 0-3,-8 3 3,-9-3-8,-15-1-1,-8 0-25,-7-11-65,-5-9-204,-11-110-366</inkml:trace>
  <inkml:trace contextRef="#ctx0" brushRef="#br0" timeOffset="97944.602">9211 10434 924,'-11'-4'214,"3"4"-52,-8 0-93,9 11-69,3 15 0,8 18 87,0 15-3,10 16 8,5 8-19,5 5-44,0-5-7,0-12-7,-3-13-15,-2-19-75,-5-13-66,-5-16-64,2-19-10,3-19-76,35-143-194</inkml:trace>
  <inkml:trace contextRef="#ctx0" brushRef="#br0" timeOffset="98107.611">9473 10438 828,'-2'0'343,"-1"2"-134,-5 6-137,-3 8-23,-9 16 53,-15 17 32,-10 18-37,-10 14-50,-6 7-23,-1 8-14,8-8-10,14-15-3,11-18-184,14-22-127,18-17-445</inkml:trace>
  <inkml:trace contextRef="#ctx0" brushRef="#br0" timeOffset="98295.622">9585 10705 1482,'-1'-2'228,"5"4"-193,7-1-35,8 2 8,10-3 4,0-6 1,-3-4 5,-4-3-8,-4-2-10,-2 0-108,-1-7-183,20-72-451</inkml:trace>
  <inkml:trace contextRef="#ctx0" brushRef="#br0" timeOffset="98622.64">9793 10315 1344,'0'6'270,"0"5"-230,1 11-38,-1 15 8,-1 8-8,-4 8 23,-3 6 29,-3 5-28,-3 14-10,-5 7-5,-5 1-5,0 1-5,-2-9 10,-2-14-11,6-18-14,5-19-13,9-17-3,6-4 12,5-8 8,3-2 10,9-3 12,10-5 3,16-12 21,15-10 0,15-8-15,5-12-14,1-2-6,-7-1-1,-10 8-53,-15 1-145,-15 8-139,-17-54-402</inkml:trace>
  <inkml:trace contextRef="#ctx0" brushRef="#br0" timeOffset="98822.652">10257 10354 1526,'0'-3'249,"4"0"-186,5-1-48,2 0-14,15 0 11,2 0 20,13-2-13,11 1-8,9-4-11,8-3-16,-4-4-112,-11-2-100,-24 0-142,-43-27-357</inkml:trace>
  <inkml:trace contextRef="#ctx0" brushRef="#br0" timeOffset="99089.667">10354 9909 1377,'-3'-5'213,"3"10"-199,0 8-14,6 22-1,2 28 1,9 72 31,9 55 49,8 35-5,-8-67-23,4 32-19,-13 24-3,-7-89-19,2-6-4,-4-12-6,-4-62 5,-1-8 1,1-7-7,7 19-68,5-23-52,2-27 11,8-33-13,2-28-366,47-201-205</inkml:trace>
  <inkml:trace contextRef="#ctx0" brushRef="#br0" timeOffset="99308.68">10655 9928 1293,'-2'4'210,"2"6"-187,-4 19-22,-4 15 16,-10 12 40,-5 8 22,-5 0-29,-1-2-32,1-2-3,-2-10-15,3-3-83,-7-6-127,-62 32-338</inkml:trace>
  <inkml:trace contextRef="#ctx0" brushRef="#br0" timeOffset="99848.711">10088 10809 1146,'-3'7'215,"0"1"-152,-1 10-48,1-5-6,0-1 15,3-9 66,3-3 3,0-6-38,11-16-2,6-16-53,13-16-24,8-13-60,3 0 1,-1 12 58,-5 19 14,-4 15 4,-6 17-2,-3 8 1,-2 10 1,-4 3 7,-7 7 21,-6 4 8,-16 3 1,-10 11 21,-13 7-23,-11 3-10,-7 2-9,4-5-9,4-13-11,13-11-13,16-14 6,11-7-2,4-5-13,5-6 32,10-7 1,11-8 0,13-7 1,7-3 0,1 6 0,-9 7-1,-11 10-5,-13 8-8,-11 8-22,-8 9 13,-10 5 22,-12 19 1,-15 6 14,-12 10-6,-10 3-7,10-7-1,9-9-1,17-9-2,14-15-14,13-5 2,9-11 14,10 0 29,6-9 2,12-4-31,10-11-24,10 1-316,99-45-455</inkml:trace>
  <inkml:trace contextRef="#ctx0" brushRef="#br0" timeOffset="100044.722">10740 10961 1048,'-3'4'186,"1"4"-155,-3 12-30,0 5 59,-3 6 96,-8 1 29,-4 5-52,-14 5-53,-18 10-46,-58 44-16,-59 20-6,-35 29-12,71-37-118,11-18-360</inkml:trace>
  <inkml:trace contextRef="#ctx0" brushRef="#br0" timeOffset="141147.073">7193 3479 840,'-1'-3'261,"-3"3"-159,1 0-47,0 0 17,0 0 21,0 0-1,1 0-4,1 0-4,-1 3-24,2-3-31,0 1-17,0 1-5,0-2-5,0 0-1,0 0 0,0 0-1,2 2-9,-1-2-6,2 4 0,3 0 6,4 6 9,4 4 0,0 3 0,0 0 1,6 2 0,1-3 5,9 1-5,7-4 0,6 3 8,1-7 0,0 1-3,-4 0-5,-4 0-1,-4 5 1,-7-2-1,-1 7 0,-8-4 0,1 5-1,-7-2 0,-4 2 0,-3-4 1,-1 1 0,-4 3 15,-3-1 24,-2 5 9,-5 3 9,-3 5-19,-8 4-11,-5 3 0,-7-3-6,-2 0-9,-4-2-6,-2-8-5,1-5-1,-1-8-84,4-6-232,-24-31-624</inkml:trace>
  <inkml:trace contextRef="#ctx0" brushRef="#br0" timeOffset="144863.285">2443 12946 840,'-1'-2'345,"-1"2"-158,-1-4-104,3 6-58,0-2 14,0 2 18,-1 2-12,1-1-45,1 12 10,2 12-2,4 15 19,-2 16 13,3 11-1,-4 14-6,-1 8-13,-1 56-4,-2 16-7,1 6-8,7-54-1,-3-68-99,0-14-13,1-7-110,6 21-57,-1-31-68,-5-80-204</inkml:trace>
  <inkml:trace contextRef="#ctx0" brushRef="#br0" timeOffset="145330.312">2487 12864 1333,'0'0'198,"4"1"-198,7 3-1,6 1 1,13 4 3,11 5 25,8 2-8,5-3-5,-1 3-14,-4 3-1,-14 0-1,-12 4 1,-13 6 3,-12 9 19,-16 11-4,-16 15-4,-13 9-9,-13 1-5,1-11-1,13-18 1,19-24 4,17-15-2,14-12-2,16-7-11,11-7 11,14-5 5,13-5 1,3 4 9,-4 7-14,-11 12-1,-15 7-15,-11 9-5,-9 8 20,-8 7 26,-10 12 91,-8 11 1,-15 14-26,-10 3-43,-6 3-17,1-11-8,6-11-12,7-9-11,9-13-1,5-7-18,9-7-111,6-4-189,9-1-301,45-23-150</inkml:trace>
  <inkml:trace contextRef="#ctx0" brushRef="#br0" timeOffset="145585.327">3136 13618 1099,'4'8'103,"1"2"-41,1 12 47,1-3 17,-3 10 23,-4 5-11,0 11-9,-4 8-45,-5 6-38,2 4-19,-3-4-16,0-3-5,3-6-5,1 1-1,0-2 1,0-6-1,2-11-36,-1-10-50,3-8-38,1-6-37,-2-10-28,-22-60-628</inkml:trace>
  <inkml:trace contextRef="#ctx0" brushRef="#br0" timeOffset="147065.411">3676 13116 1297,'0'0'322,"1"0"-233,3-1-89,-1 2 1,2 2 24,1 0 23,5 5-16,3 7-16,6 2-10,-4 10 3,2 3-9,-7 7-96,-7 8-87,-26 108-268</inkml:trace>
  <inkml:trace contextRef="#ctx0" brushRef="#br0" timeOffset="147259.422">3792 13704 1594,'2'0'336,"1"2"-297,7-2-39,2 4 10,0 0-10,0 3 2,-3 2 8,-3 6-9,8 7 16,-4 8-17,7 2-21,-2-1-170,9-1-181,43-5-538</inkml:trace>
  <inkml:trace contextRef="#ctx0" brushRef="#br0" timeOffset="150570.612">4648 13142 1111,'0'0'270,"0"0"-109,-3 0-19,2 0 19,-1 3-17,-1-3-42,-2 3-47,2-2-32,-8 6-22,-7 8-1,-1 14-6,-5 16 0,6 10 5,6 12 0,8 2-5,11 2 5,9-1 0,4-7-5,8-6 0,7-2 5,6-4 1,7 1 0,7-3 0,0-8 0,-5-12 1,-6-20 0,-3-11 7,-2-21 1,3-20 4,4-20 1,0-27-7,22-62-5,-16-16 7,-41 11-2,-19 107-7,-3 5 1,-2 7-1,-11-44 2,-6 16-1,0 11 0,2 12 7,-5 6-7,-1 4 5,0 3 1,0 5 4,2 5-10,-3 9 8,-3 10-9,-5 6-1,-5 16-6,-8 10 1,-1 11 5,7 7-5,9-4-21,15-6-22,10 2-70,9-2-176,1 77-269</inkml:trace>
  <inkml:trace contextRef="#ctx0" brushRef="#br0" timeOffset="150851.628">4801 13087 279,'0'0'1104,"0"2"-948,0-2-121,0 2-28,0 0 17,2 5-6,5 8-9,10 6 20,2 12 17,8 11-2,2 4-4,4 7-7,-2-2-16,-1-3-5,-4-4 0,-2-7-5,-5-8-1,-3-7 5,-8-10-11,-2-6-27,-1 1-119,1-9-127,21-40-299</inkml:trace>
  <inkml:trace contextRef="#ctx0" brushRef="#br0" timeOffset="151068.64">5135 13120 1127,'-2'0'264,"1"0"-123,-6 0-17,-3 2 5,-3 6-43,-8 10-41,-9 8-26,-7 16-10,-9 16-8,2 4 0,-2 5 5,7-5-6,11-9 0,14-6-60,14-9-128,14-5-127,68 24-345</inkml:trace>
  <inkml:trace contextRef="#ctx0" brushRef="#br0" timeOffset="151428.661">6142 13919 1178,'0'1'190,"3"-1"-169,-3 5-21,3 0 0,1 7 43,2 4 8,-4 5-16,2 0-14,-2 1 1,-2 1 5,-4 3 11,-6 4 2,-14 5-10,-5 2-30,-9-3-132,-56 23-340</inkml:trace>
  <inkml:trace contextRef="#ctx0" brushRef="#br0" timeOffset="151931.6889">6134 13183 938,'0'-3'349,"0"3"-190,-4-9-114,4 15-45,1 0-20,2 11 20,1 13 31,-1 15-4,1 2-6,3 0-12,-1-15-1,-4-14-8,-1-11 1,0-7 16,-1-4 19,4-5 6,0-14-6,3-11-36,4-3-20,-7-1-38,0 9-91,-4 9-203,-14 8-282</inkml:trace>
  <inkml:trace contextRef="#ctx0" brushRef="#br0" timeOffset="156518.952">7385 13721 747,'0'1'300,"-2"-1"-177,2 0-48,-1 3 48,-1-3 11,0 1-44,1 2-74,1-2-16,-2 5-1,-2 7 1,0 4 27,-5 10 22,0 6-17,-2 3-13,2-1-5,-1-1-7,3-1-7,3-4 0,2 4 0,0-1 1,2-3 1,-3-3 5,3-10-5,0-9-1,0-5 0,0-4 0,3 2-1,-3 0 2,0-1-1,0 1 10,0 0-11,0-3 1,2 3-1,-2 0 18,1 0-11,-2 0 2,1 0-9,0-1 0,0 1 1,0 0-1,0 0-12,1 0-38,-2-6-11,1-6-55,-2-18-356,-11-119-139</inkml:trace>
  <inkml:trace contextRef="#ctx0" brushRef="#br0" timeOffset="157029.9809">7670 12658 271,'0'0'821,"0"0"-668,-2 2-153,4-1-9,-1 3 9,2 5 2,0 0 28,5 5 19,0-1-1,0 5 3,1 4 15,-5 7-15,-4 2 20,-6 13-17,-12 11-8,-11 11-23,-7 11-5,-5-7-11,6-7-7,9-22-1,14-15-63,8-14-64,4-11-38,1-5-20,8-54-156</inkml:trace>
  <inkml:trace contextRef="#ctx0" brushRef="#br0" timeOffset="157556.011">7687 12710 668,'0'-1'267,"0"1"-163,0 0-82,0 1-20,0 2 7,0 0-2,3 5 31,2 4 23,-1 7-13,1 6-9,-5 5 9,-3 10 5,-2 7-13,-1 2 5,-1 5-7,2-2-25,5-11-11,2-8-2,1-11-10,3-15 10,0-3 15,3-7 0,7-4-1,4-12 19,10-11-5,5-9 4,-3-9-19,-6-3-2,-3 3-4,-5 1-5,-5 0-1,-4 8 7,-3 8-7,-5 5 5,-1 8 3,-1 9-7,1-1 5,0 10-2,-1 0-5,1 0-15,-3 3-12,6 4-3,-2 9 30,0 6 18,3 8 28,-4 6-4,-4 1-9,-1 5 3,0 0 2,1-2-23,1-3-6,4-8-9,2 1 0,8-5-98,2-4-92,11-3-285,54-15-209</inkml:trace>
  <inkml:trace contextRef="#ctx0" brushRef="#br0" timeOffset="157857.028">8178 13093 982,'2'7'96,"1"3"-56,3 8 23,1 2 27,2-4-12,2-3-19,-1-1-34,-1-8-8,0 0-2,-2-1 3,-1-6 6,-1-4 51,-2-6 0,0-12-47,-1-11-17,-4-3-11,-5 6-16,-6 10 1,0 8 15,1 12 21,1 4-12,-2 8-9,0 4 0,3 5-1,-4 4 1,6-1-1,7-5-70,7-4-71,15-7-92,74-44-354</inkml:trace>
  <inkml:trace contextRef="#ctx0" brushRef="#br0" timeOffset="158585.07">8698 12545 1176,'0'-3'238,"3"3"-164,-3 0-53,2 0-3,6 3 6,7-6-2,13-1 2,8 1-7,3 0-10,1-1-1,-4 1-5,-9-2 1,-7 4-2,-12 1-1,-6 1-30,-2-1-38,-3 2-12,-2-2-12,-4 0 30,-1 3-84,-2-2 75,2 1 49,5 0 16,2 3-8,0 8 15,3 0 34,-3 13 52,0 6 14,0 0-2,0 0-38,0 4-8,6-1 10,-3 1 1,3 2-29,2 1 1,-1-2-14,1-3-8,-1-2-5,0-5-1,-2-9 2,-4-1-3,-3-5 11,-3 2 5,-10-6 1,-3 1-8,-6 3-15,0-6-30,2-6-18,5 0 31,6 0 12,9-2 5,4 0 11,2 2 7,1-2 18,8-2 15,10-4-26,8-1-7,8 1 14,3-5 8,3 6-10,-5 4 0,-2 0-12,0 3-9,-5 0-8,-4 4 0,-2-2 1,-10 2-2,0-1-67,-10 4-133,-7 2-124,-57 15-138</inkml:trace>
  <inkml:trace contextRef="#ctx0" brushRef="#br0" timeOffset="159222.106">7056 13583 1053,'-1'-3'309,"-1"0"-151,2-1-47,0-4 63,0-2-69,2 1-12,-1 1-45,2 2-32,-1 2-10,2 4-6,1-4 0,5 4-12,7 4 6,11-2 6,17 3 11,14-4-9,62-2 5,40-18 2,24-16-7,-55 4 4,-3 5 1,-12 8-1,-8 5 0,-10 7-6,2-2 0,-1 8-2,5 1 1,5 2 0,-11 1 1,-6-1 0,10-3-1,-8-3 1,-1 3 0,-10-8 0,-48 5 2,-4 1 5,-4-1-7,20-1 0,-12-2-12,-8 6-6,-7 0-20,-7 0-17,-3 0-40,-8 0-8,-3-1 16,-9-3-174,-70-17-555</inkml:trace>
  <inkml:trace contextRef="#ctx0" brushRef="#br0" timeOffset="159867.143">7446 13630 460,'4'-8'137,"-4"2"-28,0-7 13,-4 5 20,1 4 22,0 4-23,-1 0-66,4 0-64,-1 4-10,-1 0-2,2 3 2,-2 8 6,1-1 4,0 0-2,1 2 9,-3-4 4,2 6 14,-2 1 6,1 7 9,-4 5 26,0 5-40,-5 6-7,2-2-10,-1 1-19,2 0 7,-1-5-2,6-7-6,0-4 0,1-1 0,1 0 1,1-8-1,3 1-12,3-5-14,4-1 26,8-5 0,12-6 38,10-7 4,15-19 25,10-6-23,2-5-22,0-2-10,-9 9-10,-13 9-1,-15 7-1,-15 10-46,-11 8-89,-4 6-38,-6-2-10,-40 33-171</inkml:trace>
  <inkml:trace contextRef="#ctx0" brushRef="#br0" timeOffset="160095.156">7668 13752 742,'-3'6'448,"2"0"-390,-6 11-56,2 9 23,0 13 77,-1 12 5,3 7-55,-4 9-5,1 8 1,4-3-24,-5-3-11,2-7-7,1-7 6,-2-7-12,4-11-51,0-11-111,4-11-155,27-44-183</inkml:trace>
  <inkml:trace contextRef="#ctx0" brushRef="#br0" timeOffset="160325.17">8016 13732 1144,'1'0'339,"2"-2"-298,-3 4-41,9 1 0,6-2 3,7 1 61,16-4 1,11-4-19,7-5-23,7-4-10,-7 2-7,-7 2-6,-10 5-9,-13 5-63,-11 5-141,-10 8-305,-47 35 188</inkml:trace>
  <inkml:trace contextRef="#ctx0" brushRef="#br0" timeOffset="160550.182">8322 13761 500,'-3'0'630,"1"1"-474,-7 7-100,-7 9 13,-6 16 64,-11 16 13,-5 20-40,-5 12-40,4 6-27,-1-6-18,9-7-9,5-19-12,7-16 9,11-17-8,3-8-1,5-10-90,5-4-117,9-10-88,68-80-218</inkml:trace>
  <inkml:trace contextRef="#ctx0" brushRef="#br0" timeOffset="160813.197">8320 13925 927,'2'1'158,"-2"4"-121,1 10 22,1 6 76,-2 9-8,0 9 16,-2 5-34,1 1-25,2 1-28,2-4-13,4-9-8,4-3-20,3-3 0,3-8 1,3-3 5,5-6-6,1-6 2,2-8-1,0-6-1,2-7-1,0-4-7,-6-2-7,-3 0 0,-8 1-73,-4-3-170,-14-40-480</inkml:trace>
  <inkml:trace contextRef="#ctx0" brushRef="#br0" timeOffset="163489.3499">9167 13946 363,'0'0'509,"0"0"-422,0 3-60,0-3-13,0 0 19,0 0 9,-2 0-42,2 0-6,0 0-120,0-3-80,-2-9-398</inkml:trace>
  <inkml:trace contextRef="#ctx0" brushRef="#br0" timeOffset="165521.467">9117 13800 279,'0'0'184,"0"0"-67,0 0-6,0 0 6,0 0 14,0 0-26,-2 0-20,2 0-5,0 0-29,2 0-20,-2 0 14,0-3-3,0 3 0,0 0-1,0 3-1,0-3 4,-2 0-7,2 0-8,0 0-7,0 0-8,0 0-7,0 0-6,0 0-1,0 0 0,0 0-29,0 0-46,0 0-43,0 0-41,0 0-120,-10 10-90</inkml:trace>
  <inkml:trace contextRef="#ctx0" brushRef="#br0" timeOffset="167490.579">9075 13862 352,'0'-2'186,"0"2"-78,0 0-25,0 0 29,-2 0 22,2 0-7,2 0-32,-2 0-19,0 0 4,0 0 10,-2-1 0,2 1-24,2 0-11,-2 0-7,0 1-12,2-1-16,-1 0-20,0-1-30,7 1 30,3-3 11,8 2 4,2-2-2,-2 3-4,-1-6-1,-6 5-7,-7-2 1,-3 3-1,-2 0 0,-2 3 8,2-3 1,-2 1 8,2-1 8,-3 0 19,2 3-9,1-3-23,-2 0-12,2 0 0,0 3-1,0-3-1,0 0-11,0 0-3,2-3 4,-4 3 5,2 0 5,0 0-5,0 0 6,0 0 0,0 0 1,0 0-1,0 0 1,0 0-1,0 0-1,0 0 1,0 0-1,0 0 1,0 0-1,0 0 1,0 0 0,0 0 1,0 0-1,0 0 0,0 0 8,0 0-7,0 0 7,0 0-2,0 0-5,0 0-1,0 0 1,0 0-1,0 0-6,0 0-6,0 0-2,0 0 4,0 0 1,0 0 1,0 0-1,0 0 3,0 0-4,0 0-37,0 0-32,0 0-17,0 0-8,0 0-8,-3 10 67,3-5-113,-3 2-79,-11-1-85</inkml:trace>
  <inkml:trace contextRef="#ctx0" brushRef="#br0" timeOffset="173328.913">9120 13820 766,'-3'-1'251,"0"-2"-94,-2 1-8,3-2 11,0 1 1,0 2-11,2-1-41,0 1-49,0-2-25,0 3-5,2-3-2,-2 3-5,0 0-8,0 0-14,2 0 0,-1 3-1,0-3-9,7-3 2,9-1 6,9-2 1,14-6 1,2 1-1,3-1 1,-3-2 1,-7 5-1,-2 2-1,-6 4 0,-3-2 0,-7 5 0,-4-3-1,-4 6-7,-6-3 1,-2 4-1,-1-3 1,-1-1 6,-2 2 0,3 2-1,-2 3 2,-5 6 0,-3 13 11,-4 9 1,-8 11-5,-4 2 2,-1 4-7,-7 1 4,4-2-6,-5-1 9,-1-4-9,1-5-1,4-5-13,7-11 5,3-6 0,5-7-1,8 0-1,2-6 11,1-2-1,3-4 0,2 3 1,2-6 0,2 3-8,-3 0-20,3-3 16,3 3 6,6-1 6,14-3 14,13-4 4,8-3 0,6-1 1,5-2-2,-4 2-4,-8 5-4,-7 1 0,-7 5-3,-9-2-5,-8 3 8,-8 3-8,-4-2 0,-4-1 0,0 1 5,-1-1-5,1 0 1,-2-1 2,2 1-4,0-1-21,2-7-37,-1-6-289,-4-83-747</inkml:trace>
  <inkml:trace contextRef="#ctx0" brushRef="#br0" timeOffset="174334.971">10910 13075 733,'-8'-4'204,"2"3"-85,-10-4-53,0 2 28,0 3-4,0 0-3,-1 3 3,2-1-51,-1 6-22,2 4-16,1 1-1,0 3 0,6 8-12,0 7 11,2 13 1,2 1-1,5 8-5,1 1 5,5-5-5,5-6-2,2-3-10,4-11 6,3-5 12,0-9 11,0-9 4,2-9-14,6-13 5,7-17 30,1-12-20,5-17-7,-4-7-3,-11-1 0,-11 8 15,-16 13 3,-11 11 5,-8 12 14,-4 3-5,-8 13-23,-4 8 9,-4 8-18,-2 16-6,1 5-6,5 8 5,6-1-9,11-4-71,7-4-36,11-7-53,11 2-79,6-9-64,66-12-55</inkml:trace>
  <inkml:trace contextRef="#ctx0" brushRef="#br0" timeOffset="174749.995">11395 13097 123,'0'3'1130,"0"-3"-957,0 3-157,2 0-16,4 6 0,5 2 81,7 11 0,5 4-27,3 9-18,-2 4-10,-1 0 11,-7 4 5,-4 3-3,-7 0 5,-8 3-4,-5-4-19,-4 3-7,-6-9 2,-4-4-2,5-8-4,1-12 4,8-8 7,4-7 4,1-17-25,0-9 0,3-19-33,6-16-26,8-12-2,13-5 31,1 10 18,0 8 12,-3 17 0,-8 14 0,-4 6 7,-6 11 5,-1 0-3,4 2-9,-2 5-1,3 0-7,4 4-17,6-2-133,5 6-145,48 0-364</inkml:trace>
  <inkml:trace contextRef="#ctx0" brushRef="#br0" timeOffset="175245.0229">12298 13830 1311,'-2'-1'241,"1"1"-125,-2-3-61,1 6-37,2-2-18,-1 3-15,0 11-15,1 11 30,0 15 0,1 17 9,4-1-7,3 3 4,4-9-5,6-10 8,2-10-9,9-9 0,7-12 0,12-10 29,10-17-7,9-17-22,5-16-72,-1-12-97,-1-5-32,-13 3-116,6-68-178</inkml:trace>
  <inkml:trace contextRef="#ctx0" brushRef="#br0" timeOffset="175462.035">12588 13832 570,'0'4'135,"2"2"-91,2 8 56,1 10 61,-2 7 5,0 10-8,-3 11-29,-4 4-41,-3 8-7,-3-1-30,-2 2-28,3-4-22,3-5-1,3-6-34,6-8-118,9-10-109,51-18-197</inkml:trace>
  <inkml:trace contextRef="#ctx0" brushRef="#br0" timeOffset="175824.0559">13023 13707 1186,'0'0'242,"4"0"-197,7 3-45,9-3 6,7-3 15,8 2 3,10-5-11,4-1-7,0-6-6,-6 6-18,-10 0-73,-17 3-46,-16 11-152,-14 4 245,-15 6 2,-7 11-55,-4-1-38,4 2 30,5-4 105,7 1 10,9 1 56,3 3 35,3 7 46,-6 11 42,-1 0-33,-4 9-47,-4-4-4,-2-4-37,2-2-20,3-11-32,3-10-2,9-12-14,10-5-120,16-12-197,89-69-161</inkml:trace>
  <inkml:trace contextRef="#ctx0" brushRef="#br0" timeOffset="176005.066">13297 14009 777,'-4'4'679,"-6"3"-531,2 15-92,-3 10-17,-2 8 64,1 7-5,6 2-47,3-1-27,7-3-17,6-4-7,6-8 0,6-3-9,9-13-58,10-11-82,7-14-34,11-14-54,110-97-549</inkml:trace>
  <inkml:trace contextRef="#ctx0" brushRef="#br0" timeOffset="176252.0799">14036 13497 1146,'-2'-2'264,"1"2"-96,-2-4-88,-5 10 29,-1 3-13,-13 15-58,-8 22-16,-9 22 2,-1 18-7,-21 64-5,50-104-3,-14 48-9,10-8 2,9-16 4,9-11-6,6-11-18,9-9-103,7-9-139,7-11-14,71-24-318</inkml:trace>
  <inkml:trace contextRef="#ctx0" brushRef="#br0" timeOffset="176709.107">14150 13752 1139,'-2'0'234,"2"-3"-130,-2-1-58,4 4-17,0-1 26,7-1-10,13-4-30,16-5-7,23-7-2,59-14-6,-77 22 1,39-9-1,-16 5 0,-23 8-2,-19 6-14,-20 2 16,-8 6 7,-7 8 76,-13 12-13,-10 14-38,-10 11-16,-4 8-7,0 0-8,8-2 0,7-2-1,11-2-2,1-9 2,6-5 0,-2-6 1,5-9 6,6-13-7,2-6-6,4-5-20,3 2 5,1-4 11,5 6 10,9 0 55,6 1 34,9-4-23,6-6-32,4-6-14,5-7-11,0-3-9,2-1-48,1-4-125,-5 0-94,58-42-400</inkml:trace>
  <inkml:trace contextRef="#ctx0" brushRef="#br0" timeOffset="176875.116">15010 13926 1193,'0'3'366,"0"-3"-198,0 1-103,0 0-25,2-1 43,-2 0-19,5 3-43,6-6-19,6 2-2,16-3-52,8-2-104,10-1-93,107-25-132</inkml:trace>
  <inkml:trace contextRef="#ctx0" brushRef="#br0" timeOffset="177370.144">15614 13774 1325,'-4'-7'180,"-2"2"-129,-8-8-15,-1 0 99,-1 2 34,-4 4-85,-3 7-55,3 8-29,-5 11-1,1 13-5,-1 16-2,1 8 7,6 8-5,1 5 6,7 0 0,1-2 0,5-11 0,4-16 1,4-12-1,5-7-8,1-9-41,7-9-16,5-10 46,11-19 10,9-15-32,6-22-35,5-20-11,-6-10 27,-9 0-12,-15 14 25,-11 13 47,-15 25 51,-9 14 41,-3 13-7,-1 12-28,5 7-25,3 4-22,0 8-9,0 13 0,5 15 0,3 8 1,8 10-1,2 1 0,4 3 1,1-2 4,1-6-5,-3-8 5,-2-12-6,4-13-29,-6-13-121,0-4-111,1-45-217</inkml:trace>
  <inkml:trace contextRef="#ctx0" brushRef="#br0" timeOffset="178248.195">16053 13574 731,'0'-1'156,"3"1"-55,-3 0 59,0 0 50,0 0 0,-3 0-85,3 3-119,5 8-6,0 12 0,3 13 23,5 15-4,3 13-5,1 9-4,1 15 1,-6 4 1,-5 0-12,-7-5-26,-13-16-50,-14-10-53,-13-11-234,-135 34-509</inkml:trace>
  <inkml:trace contextRef="#ctx0" brushRef="#br0" timeOffset="178833.228">12727 13119 612,'0'0'284,"1"0"-184,4 1-77,13 1 82,9 1 85,16-3-11,22-5-52,70-8-22,64-1-28,59-12-43,-27 4-13,19-10-4,25 2-11,-5 2 1,-46 8-6,-40 13 1,-58 15-2,-93 0 0,-9 3 0,-5-4-6,17 8-15,-6-1-33,-4-10-21,2-12-53,-3-17-68,-5-12-106,-14-97-64</inkml:trace>
  <inkml:trace contextRef="#ctx0" brushRef="#br0" timeOffset="179284.2539">13245 11926 584,'0'0'599,"0"0"-484,0 0-115,5 6-23,1 7 23,4 6 14,3 11 37,5 8-7,-4 6-17,-3 8 1,-3 7-2,-7 4-10,-7 9 7,-8 9-14,-12 6 7,-3 0-15,-4-13-1,1-16-16,13-22-79,4-22-44,14-14 83,29-69-265</inkml:trace>
  <inkml:trace contextRef="#ctx0" brushRef="#br0" timeOffset="179780.282">13281 12020 791,'-2'-1'195,"2"1"-141,-3 0-54,3 1 0,-1 5 0,-1 10 26,2 7 2,0 11-1,2 9 8,-1 9-10,4-2 19,-3 5 17,5 4-31,-3 2 20,1 3-2,-1-5-18,4-7-6,0-12-14,8-10-10,-1-14 0,2-9 9,6-11 13,0-14-22,9-16-15,1-14-75,-2-15-73,-7-6-61,-5-2 1,-13 7 5,-10 6 61,-10 0-71,-2 8 228,1 6 4,2 11 196,7 10 88,4 15-96,2 4-156,2 11-36,2 6 0,2 12 66,4 8 63,-4 15 15,-1 6-59,-2 5-10,-3 4-28,-2 1-23,1-5 1,-2-6-14,5-8-11,-1-6-23,6-9-100,7-8-135,48-4-326</inkml:trace>
  <inkml:trace contextRef="#ctx0" brushRef="#br0" timeOffset="180080.3">13787 12628 322,'0'10'368,"1"3"-164,0 11-51,4 5-24,3-5-27,0 0-14,3-3-34,2-4-22,4-4-13,-2-7-2,-1-9 23,2-9 25,-5-7-17,-2-14-29,-4-5-10,-7-14-9,-7-3-7,-9 3-37,-4 7 31,0 16 13,-1 21 27,4 11-16,1 14-11,0 6-7,3 9 1,3 5-2,8-5-146,8-11-202,50-35-221</inkml:trace>
  <inkml:trace contextRef="#ctx0" brushRef="#br0" timeOffset="180689.3339">14294 11951 1146,'0'0'240,"0"1"-172,1-1-58,2 2-9,8 0 0,4 2 15,15-3 19,12-4-13,11-4-13,4-9-9,-4 1-37,-14 2-41,-17 6-27,-21 7-110,-18 9 125,-13 2 57,-7 11-84,3-4 75,8 5 26,13-2 4,7-6-3,6 1 15,2-2 5,0-2 20,1 6 37,0 2 20,2 3 17,1 3 9,-3 2-19,1 2-28,2 4 5,-1 3-3,-1 7-9,-1 1-4,-3 7-8,-1-4-9,-5 5-2,-6-5-5,-5-3-7,-2-8 2,-7-9-6,3-14 5,-1-4-8,3-14 1,1-3-2,4-3-10,7 1 8,5-1-1,4 7 10,3 1 52,3 0-2,6 0-43,12-2-14,7-2-2,14-6 6,2 1 12,6-3-9,-6 0-6,2 4-6,-2-1-5,-4 2 0,-10 7-1,-5-1-16,-11 7-122,-9 3-165,-31 26-453</inkml:trace>
  <inkml:trace contextRef="#ctx0" brushRef="#br1" timeOffset="-210958.231">12527 14746 216,'-4'-1'69,"-15"-2"-69</inkml:trace>
  <inkml:trace contextRef="#ctx0" brushRef="#br1" timeOffset="-210102.182">12406 14842 889,'-3'-4'318,"3"2"-128,-4 1-83,5-2-35,4 2-14,-4 1-2,2 1-10,5 5-19,7 6 8,9 12 22,10 12 18,3 13-26,1 6-14,4 2-16,4 1-8,6-7-11,6-11 6,12-12-6,48-8 6,19-36-5,5-25 1,-55 4 5,6-5-6,0-1-1,2-6 0,4 0-13,-11-6 2,-52 35-2,-2 4 2,-3 7 11,26-9 0,-11 14-1,-14 16-10,-10 14 11,-8 9 0,-4 4 1,-2 6 0,4-1 5,8-4-5,12 2 0,14-13 1,16-10 4,54-8-5,27-32 0,6-31 1,-52 18-1,-5 1 0,-51 23 5,-4 1-5,-4 5-1,24-4-1,-11 8 1,-12 15-2,-10 4-5,0 8 7,1 12 0,10 11-1,11 1 2,7-5-1,11-10 2,7-21 7,8-15 1,46-31-2,8-50-7,-3-45 5,-47 39-5,-48 50 0,-4 7 5,-7 9-6,22-21 0,-16 20 0,-9 13-1,-11 11-7,1 9 8,1 5 1,6 10 10,1 3 7,8-3-5,7-8 19,8-8 19,4-19-15,8-7-18,1-14-12,0-6-6,-7-2-1,-12 6-80,-12 6-72,-17 8-311,-52-6-547</inkml:trace>
  <inkml:trace contextRef="#ctx0" brushRef="#br1" timeOffset="-209319.137">16669 13595 1337,'2'0'184,"6"8"-143,5 10-32,10 13-8,8 14 8,2 13 47,1 13 50,-3 14 19,15 62-41,-6 16-23,-6 9 7,-10-54-34,-10-16-11,6 5-1,0 34-7,-2-33-9,-11-70-5,1-1 0,1-4 0,6 35-1,-2-16-19,-4-13-36,-6-16-5,-4-26 37,-4-17-19,-1-23-313,-18-155-496</inkml:trace>
  <inkml:trace contextRef="#ctx0" brushRef="#br1" timeOffset="-209071.123">17187 13860 1463,'-8'0'186,"2"6"-99,-8 11-69,-7 20-12,-7 18 31,-13 22 100,-6 13-38,-9 6-35,4 1-28,7-6-22,3-2-13,8-7-1,9 0-14,3-5-100,8 2-373,-13 60-649</inkml:trace>
  <inkml:trace contextRef="#ctx0" brushRef="#br1" timeOffset="-208029.063">8278 15038 1108,'2'2'277,"1"0"-200,6 0-43,9-1 79,0 2 29,4 1-14,-1 2-14,7 2-42,4 11-15,8 10 12,6 12-18,6 14-24,-3 9-11,-5 7-7,-4 7-7,-9 2 10,-7-6-5,0-9-6,-6-18 0,-1-19 5,-2-24-4,9-26 7,19-39 7,58-102-8,70-99-7,34-11 5,-77 118-6,-16 26 0,-25 38-1,-70 72-17,-11 11-36,-5 6-33,-1-2-47,-14 24-130,-64 70-362</inkml:trace>
  <inkml:trace contextRef="#ctx0" brushRef="#br1" timeOffset="-206131.9549">4733 5019 668,'0'0'203,"0"-1"-118,0-3-83,0 4 4,2 0-6,-2-2 18,1 0-18,-1 0-2,2 2-4,1 0 5,-3 0-10,2 0 10,-1 0 0,4 2-6,5 2 6,2 3 1,10 0-66,2-5-93,46-7-93</inkml:trace>
  <inkml:trace contextRef="#ctx0" brushRef="#br1" timeOffset="-206009.948">4923 5002 322,'0'0'282,"0"0"-195,0 0-79,1 2-8,1 2-18,2 0-21,3 5-81,14-1-198</inkml:trace>
  <inkml:trace contextRef="#ctx0" brushRef="#br1" timeOffset="-205830.938">5031 4996 226,'0'0'180,"1"0"-138,5 0-30,-2 2-6,-1-2 2,2 2-7,-1 2 0,7 0 0,5 0-1,33-4-60</inkml:trace>
  <inkml:trace contextRef="#ctx0" brushRef="#br1" timeOffset="-205663.9279">5212 5028 765,'-1'0'235,"1"0"-113,-2-3-62,2 0-27,2 2-21,-2 1-12,1 0-79,4 0-205,20 4 59</inkml:trace>
  <inkml:trace contextRef="#ctx0" brushRef="#br1" timeOffset="-184235.702">11423 10367 1185,'-2'0'283,"1"-1"-139,-2-2-81,0-1-24,0 0 9,-5-3-19,8 3-15,0 4-14,0 0-108,3 4-162,2 7-57,-9 30-291</inkml:trace>
  <inkml:trace contextRef="#ctx0" brushRef="#br1" timeOffset="-181466.544">1885 12028 759,'-1'-2'132,"1"2"-94,-3-4-38,4 4-9,-1 2 9,0-2 1,0 0 16,2 0 7,-2 0 28,0 2 38,0-2-10,0 0-25,1 2-14,1-2-29,4 2-6,7 0 0,2 2 3,6-2-2,6 2-6,3-4 10,4 0 4,-1 0 3,4 0 3,8 0-12,3 3 9,5 2-2,0 3-1,-2 4-7,-2-3 4,4-1-5,-2-1 1,4 0-7,0-3 7,3 0 4,-4-1-3,-3-3 7,1 0 17,0-2-12,1-2-9,3 3 5,6-1-8,-1 4 0,4 2-8,3-1 5,8 5-5,48 4 0,8 2 0,-94-14 7,1 0-8,31 2 6,-3-4-5,-3 2 0,-3 2 1,-1 0-1,-2 3 0,1 5-1,1-2 1,3 6 0,2-1-1,4-1 2,7 1-1,2-6 0,46-1 5,5-9 3,-86 0-3,-5-3 8,41-4-2,-3-3 9,-3-7 0,-1 2-6,-1-2 0,-3-3-6,1 2 1,2-1 1,-4-1-1,-1 2-9,-1 0 0,-5 4 5,-4 3 2,-2 2-2,-3-1 0,0 4 1,2 2-1,1 0-6,3 6 7,-3-1-1,5 2-6,2 0 1,1-2 9,3 4-9,4 0 4,1 6-5,-2-2 0,-1-2 2,-3 2-2,1-3 6,2 0-5,2-3 7,4-3-8,6-4 12,43-5-11,1-8 7,-83 14-1,-4 1 1,34-9-8,-3 7 1,-8 2 5,1-1-6,-3 4 0,1 0 0,3-2 0,-5 8 2,-1-2-1,3 0 0,-6 2 0,0 2 1,-2 2-1,-5 2-1,-3-1 0,-3-3 1,0 0-1,2 0 1,2 2 0,2-2 0,1-3-1,-6-3 1,-4-2 1,-8 1 4,-5-5-5,-7 2 0,-7 4 7,-7-3 2,-2 3 8,-2 0 5,-10-1-23,-15-1-72,-16 2-218,-154 10-508</inkml:trace>
  <inkml:trace contextRef="#ctx0" brushRef="#br1" timeOffset="-180657.498">1016 11042 1293,'0'0'354,"0"0"-205,1 0-56,1 0-39,-1 0-29,4 0-18,8-2-7,10 2-1,10 0-5,8 4 5,4-3 0,7 5 0,1-3 1,4-6 0,1-3 1,-4 1 8,-3-3-7,-6-6-2,-5 2-6,-10-5-68,-5-3-88,-10-3-118,-36-54-497</inkml:trace>
  <inkml:trace contextRef="#ctx0" brushRef="#br1" timeOffset="-180333.479">1303 10518 1263,'-1'-2'300,"0"4"-189,-1-2-111,2 7-16,2 16-10,0 14 17,9 27 9,-2 26 10,4 75 7,2 27 8,-6-15 5,-6-67 6,-1 10-6,-2-5-12,0-1 0,1-12-6,1-61-1,1-5-5,-1-12-6,2 24-1,-2-21 0,0-17 1,-2-8 9,-2-8 28,-6-6-35,-12-17-2,-7-18-219,-11-18-125,-95-163-373</inkml:trace>
  <inkml:trace contextRef="#ctx0" brushRef="#br1" timeOffset="-179809.449">862 11136 744,'0'0'379,"4"-2"-266,7 0-101,11 2-11,5 2 37,7 4 29,4 3 23,-3 2-33,-7 8-31,-9-4-11,-7 6-5,-7-2 23,-5 3-7,-10 9 10,-9 10-3,-16 11-14,-11 10-19,-3-7-30,6-10 19,10-14 2,14-14 9,13-11-6,9-3-52,19-6-23,19-3 63,65-26 18,51-39-12,12-20-53,-57 31-31,-11 3 14,-17 4 29,-51 30 32,-10 5 20,-6 0 1,14-4 20,-18 9 99,-17 11 116,-18 12-200,-16 14-35,-15 12-141,-11 15-12,-4 6 34,9-5 29,16-3 66,16-8 15,13-11 0,13-6-13,8-7 22,9-2 65,13-3 56,4-1 7,7-1-23,4-3-32,0-3-25,-4-1-19,-4-3-13,-4-6 1,-4-5-17,-7-11-11,-4-12-124,-3-105-427</inkml:trace>
  <inkml:trace contextRef="#ctx0" brushRef="#br1" timeOffset="-179626.4389">1551 10348 843,'-4'0'872,"2"3"-692,-1-3-107,3 3-52,0-2-21,3 3-21,5 3 0,10 11 7,7 6-104,11 8-151,74 50-394</inkml:trace>
  <inkml:trace contextRef="#ctx0" brushRef="#br1" timeOffset="-178936.3989">11720 10016 1277,'-7'4'300,"-2"4"-120,-10 13-94,-6 14-44,-3 19-15,-2 12-14,0 14 7,1 6-7,0 3-12,-1 0 5,-1-5-6,4-10-2,4-15-107,10-21-103,6-25-104,14-70-216</inkml:trace>
  <inkml:trace contextRef="#ctx0" brushRef="#br1" timeOffset="-178768.3899">11586 10448 451,'13'15'243,"-1"7"12,13 21 21,2 16-96,0 4-30,-6 5-6,2 1-55,-3-1-29,2-7-26,-5-11-14,-7-19-8,0-7-12,-18-10-66,-10 0-98,-98 14-384</inkml:trace>
  <inkml:trace contextRef="#ctx0" brushRef="#br1" timeOffset="-178546.377">11149 10359 1085,'1'11'184,"4"13"-152,1 23 17,6 24 35,1 14 8,9 68-7,-1 36-25,-6 2-22,-12-142-16,0-9-4,-1-7-10,1 31-8,-1-16-24,-2-19-113,-2-16-82,0-59-108</inkml:trace>
  <inkml:trace contextRef="#ctx0" brushRef="#br1" timeOffset="-178181.3559">11232 10261 1248,'0'0'171,"4"5"-170,8 6-1,16 7 25,18-3 32,21 1 6,64-3-13,25-16-16,-1-7-2,-116 10-7,-8 6 1,-6-2-10,27 11 1,-19 4-7,-8 11 7,-9 11 17,-8 24 50,-6 19-25,-12 83-28,-9 53-14,8-26 4,12-71-8,1-72-4,0-9-1,0 3 5,-1 32 4,-1-17 5,-3-17-8,-2-19 25,-1-12 0,-5-5 28,-8-13-8,-9-7-59,-6-14-33,-2-21-84,-26-156-344</inkml:trace>
  <inkml:trace contextRef="#ctx0" brushRef="#br1" timeOffset="-177865.338">12890 10377 723,'3'0'1025,"-3"3"-872,0 1-133,4 6-20,-1 14-5,6 18 5,2 20 44,-1 17-10,-3 74-11,-14 39 14,-20-6-17,14-137-10,2-4 1,-4-1-11,-8 36-63,2-18-83,10-23-193,11-48-308</inkml:trace>
  <inkml:trace contextRef="#ctx0" brushRef="#br1" timeOffset="-177451.3139">12937 10404 1183,'2'-1'455,"0"-2"-320,2 2-113,6 5-16,6 1 2,9 5 10,5 6 13,6 4-7,-1-3-12,-2 8-4,-6-1-8,-6 1-7,-12 3-5,-14 9-22,-19 13 13,-19 16-105,-14 14-134,-10 5 86,9-10 47,12-19 79,22-19 41,12-25 7,16-12 119,15-8-1,10-10-65,15 5 5,14-1 2,5 10 62,3 8-8,-7 10-24,-8 9-20,-14 9-28,-13 6-1,-17 3-7,-12 8 14,-12 1-12,-16 4 11,-10-2-26,-11-4-9,-1-9-12,-1-7-11,6-13-101,5-13-217,-54-57-448</inkml:trace>
  <inkml:trace contextRef="#ctx0" brushRef="#br1" timeOffset="-176646.268">12651 10146 1010,'0'2'265,"0"-2"-119,2 0 7,-2 0 10,1 0-68,4 2-88,4-1 4,8 2 8,16 0 25,6 5-7,9 0-19,3 0-6,-1 6-4,4-5 14,-4-1 14,-5-2-9,-6-3-3,-7 1 5,-8-4-4,-4 0-4,-1-4-15,1 4 2,1-1-7,9 1-1,4 0 0,0 0 1,5 1-1,0 3 0,-4-4 1,-8 1-1,-7-1 1,-10 0-1,-5 0 9,-5-1 13,0 1 19,-3-4-14,7 3-18,5-1-9,4-2-1,9 0 0,0 0-13,-1 2 5,-6 2 8,-1 0 0,-9 0 1,-4 0 7,-2-1 5,-5-3 30,-10-8 23,-14-2-52,-13-9-12,-8-2-1,-4 2 10,3-2-9,11 2 8,15 4-9,8 6 1,13 9-1,5 1-21,3 3-8,6 0 2,2 1-3,6 5 20,8 4 4,1 4 5,1 7 0,-2 2-5,-2 8 5,-1 3 0,-1 10 0,1-1 1,-3 6 0,0-4 0,-3-4 0,-7-2 0,-3-4-1,-4-6-1,-5-6 2,-8 0 5,-11 3-5,-13 7-82,-10 2-172,-60 38-642</inkml:trace>
  <inkml:trace contextRef="#ctx0" brushRef="#br1" timeOffset="-176099.237">13993 11297 1120,'5'-4'307,"-3"-2"-97,4-2-18,1 4-63,-7 2-80,0 4-49,0 6-39,0 3 6,2 10 33,2 6 0,-7 6 10,0-3 2,-7 4 3,-9 0-15,-8-1-64,-2 0-239,1-8-273,-14-45-308</inkml:trace>
  <inkml:trace contextRef="#ctx0" brushRef="#br1" timeOffset="-175902.226">14270 10508 1353,'-2'0'352,"1"3"-190,0-2-94,1-1-35,0 3-21,0-2-12,0 5-14,1 7-149,0 11-199,-16 47-415</inkml:trace>
  <inkml:trace contextRef="#ctx0" brushRef="#br1" timeOffset="-172826.05">7320 4851 635,'3'2'104,"-1"2"-96,2 2-8,4 4-11,5 1-104,29 23-80</inkml:trace>
  <inkml:trace contextRef="#ctx0" brushRef="#br1" timeOffset="-172459.0289">7483 4914 195,'0'-2'497,"-3"0"-272,-1 0-32,2 0-10,-2 1-30,3-2-51,-1 2-54,0 1-37,2 0-11,0 0-33,2 0-31,-2 0-32,2 0-24,-1 1-14,3 2 41,2-2-85,9 3-179</inkml:trace>
  <inkml:trace contextRef="#ctx0" brushRef="#br1" timeOffset="-171699.9849">8653 4998 682,'-3'0'258,"-2"-2"-82,-5 2-43,4 0-23,0 2-37,3-2-44,4 0-29,1 0-3,-1-2-39,6 1-20,2-2 31,1-1 20,-1-3 10,-3 2 1,-3 2-1,-1 0-7,-6 0-177,-14 3-275</inkml:trace>
  <inkml:trace contextRef="#ctx0" brushRef="#br1" timeOffset="-170910.94">8629 5010 213,'0'0'121,"0"0"25,2-2 67,-2 2 39,0-2-11,0 4-64,0-2-66,0-2-72,1 2-39,7 0-4,3 0-5,3 0-2,5-2-4,-2-2 0,-5 0 5,-5 3 8,-4 1 2,-3 0 1,-8 0 45,1-3-19,-11 3-18,-10 3-8,-8 2-1,-4 3 0,6 3 0,5-2-1,11-3-7,14-3-5,5 1-4,7 0 5,5 2 12,7-2 0,3-2 0,6-2 1,-6-2 0,-3 2-1,-7-2 0,-7 0-1,-4 2 1,-4-1 14,-2-8-2,-4 1-12,-6-6-6,-2-1-10,-4 3 4,-4 1 1,5 10 4,-1 1 5,6 5 1,4-1-11,4 3-5,6 1 5,3 0-3,5 2 14,5 1-1,1-3 2,5 2 0,-3-6 0,-2-4 2,-2-2 10,-6-1-2,-3-7 10,-4 0-5,-3-1-5,-6-6-1,-5 3-7,-3-1 14,-1 5-1,0 6-4,3 4-11,3 4 0,6 0-7,3 3-13,8 4 5,6 0 14,5 5-1,4-3 2,8-2 0,-6-6 1,1-1 0,-4-4-1,-7-1 1,-2-3 7,-5-2 5,-6 0 7,-8-4 10,-2-6 7,-7 3-10,-7 0-3,-2 4-13,-1 3-5,4 4-6,7 2-1,6 2-8,6 4-107,6 3-85,15 25-172</inkml:trace>
  <inkml:trace contextRef="#ctx0" brushRef="#br1" timeOffset="-170025.8899">4996 4795 593,'-1'-4'189,"-2"3"-4,1-5 26,1 2 2,-2 3-39,1-2-33,0 1-61,2 2-55,0 2-25,0 1-24,6 6-96,1 8 21,7 0-69,8 7-168,58 12-258</inkml:trace>
  <inkml:trace contextRef="#ctx0" brushRef="#br1" timeOffset="-169671.8689">4937 4992 375,'1'0'132,"1"0"-102,3 3-14,0-2 35,3 1 27,-1 0 2,0 0-32,3 0-26,3 4-11,1-2-1,5 3-10,11-3-3,86 5-166</inkml:trace>
  <inkml:trace contextRef="#ctx0" brushRef="#br1" timeOffset="-169469.8579">5647 5100 719,'0'0'207,"1"0"-114,3-2-21,2 0-10,10-2-40,6 2-13,11 1-9,6 1-13,5 3-63,1 3-34,2 2-35,2 4-41,-2-4 13,7 3-47,77 23 121</inkml:trace>
  <inkml:trace contextRef="#ctx0" brushRef="#br1" timeOffset="-169304.848">6531 5171 237,'27'-4'174,"0"-2"-48,23 2 3,-9-2-15,-11 2 1,-9 2-13,-5 2-31,-8 2-32,-1 2-26,5 4-6,3 0-7,7-1-30,16-4-76,18-10 46,56-12-143,73-28-175</inkml:trace>
  <inkml:trace contextRef="#ctx0" brushRef="#br1" timeOffset="-168980.8299">7738 5121 373,'10'1'215,"-2"-1"-119,7 4-48,0 0-29,0 0-8,0 2-10,6 1 8,7-3-9,18-2-1,14-6-23,58-13-22,9-7 19,1-10 16,-45 10 11,1 3 0,-42 11-1,-6 1-83,-7 3-12,28-6 69,-15 5 27,-18-1 44,-8 7 72,-4 1 17,-7 0-17,1 1-25,-2-1-46,2 3-30,-2-2-7,3 6-8,6-3-107,17 10-250</inkml:trace>
  <inkml:trace contextRef="#ctx0" brushRef="#br1" timeOffset="-168048.777">8499 5102 1151,'-1'2'263,"1"-2"-157,0 0-91,1 2-15,2 4-1,5 3-6,5-1 7,2-3 0,3-5 0,-2-4 0,-2-5 0,-4-4 0,-7-5 1,-3-2 8,-7-5-8,-2 1-1,-5-2 0,-1 4-8,-4 8-11,4 8 5,-1 8-5,5 6 4,2 6 1,6 4-2,2 1 7,4 3 4,2-1 5,3-2 7,0-3 4,6-4-1,0-4-2,8-2 8,4-16 1,9 0-2,0-11-9,-2-3-5,-9-4 0,-9-1 5,-12 3-4,-8 1 5,-8 8 5,-7 4 18,-8 12-16,-7 12-13,-3 8 0,5 10 1,4 4-2,13 5 1,9 0-1,10-8-1,10-7 1,7-7 0,9-10 1,6-10 11,1-9-5,-7-5 1,-2-2-2,-11-1 4,-5 0-1,-8-2 3,-9 4-6,-4-3-6,-7 6 0,-5 10 0,1 6-10,-3 11-1,6 6 1,3 6-4,8 3 4,3-3 4,9-2 0,6-10 5,1-5 1,4-6 9,5-6 9,-3-8 5,1-5-8,-7-4-6,-3-5-8,-6 1 6,-5-1-7,0 8-5,-6 4 0,2 7 4,3 5 1,-1 8-21,-3 9-8,2 5-28,0 9-96,-1 52-228</inkml:trace>
  <inkml:trace contextRef="#ctx0" brushRef="#br1" timeOffset="-166877.71">2489 16207 551,'0'9'144,"2"-4"-31,0 9-11,2-7 46,-1-1 34,-1 5-47,1 10-35,1 16 22,0 16-50,0 12-44,-3 0-7,0 4-4,1 1-8,-4-4 1,2-3-8,0-6 8,-1-2-10,1-6-49,0-13-112,-1-6-127,-11-18-349</inkml:trace>
  <inkml:trace contextRef="#ctx0" brushRef="#br1" timeOffset="-166384.6809">2455 16038 1223,'6'0'138,"8"0"-129,14-3 3,16-2 15,5-2 24,6-2-7,-2 6-1,1 3-7,-11 3-18,-13 6-18,-9 4-27,-14 5 27,-11 12 48,-11 10 49,-15 15-52,-11 6-13,-12 6-17,-2-5-3,7-12-3,12-14-8,14-17 6,14-9-7,6-10-33,6-3-89,4-3 26,12 1 87,10-3 9,8-2 6,1 2 30,-2 4-6,-3 8-7,-8 4-4,-1 8-7,-6 9 8,-2 2-1,-6 9 11,-5 5 9,-2 4-4,-9-1-1,-5-4-5,-7 2 5,-10-5-11,-12 3-7,-11 0-16,-13 5-1,-2-3-62,-1-4-32,11-4-14,11-7-100,16-1-302,13 1-259</inkml:trace>
  <inkml:trace contextRef="#ctx0" brushRef="#br1" timeOffset="-166044.662">3125 16534 1363,'9'4'129,"-1"3"-91,14 8-8,9 6 48,7 1-2,0 5-47,-6-1-19,-8-3-10,-4 1-15,-18 7 15,-17 9 30,-13 11-30,-17 21-78,-16 5-78,-3 4 80,7-7 49,11-14 27,18-19 13,15-16-13,15-15-37,14-3 37,11-7 43,15 0 68,11-8-46,4-4 46,-3-4-27,-6-1-51,-3 1-24,-7 9-9,-4 4-33,31-1-303</inkml:trace>
  <inkml:trace contextRef="#ctx0" brushRef="#br1" timeOffset="-164687.585">7300 2347 672,'0'-6'238,"1"6"-127,-1-1-72,3 1-22,-3 0 19,-3 1 19,2 1-17,1 9-26,1 1-3,4 12 0,-1 16 3,3 12 7,1 9 8,-4 7-13,1 7 7,-2 6-9,0-1 4,-1-12-4,-1-9-4,3-15-8,-2-19-2,1-4-106,-2-9-111,-4-22-114</inkml:trace>
  <inkml:trace contextRef="#ctx0" brushRef="#br1" timeOffset="-164193.5559">7349 2235 595,'4'-4'333,"2"2"-236,10 0-74,1 0-22,7 4 0,0 2 0,1 4 15,3 3 8,0 8 0,-2 4 5,-5 0 10,-3 3 7,-6 2 17,-11-2-22,-3 2 2,-15 6-13,-10 7-1,-9 6-13,-5-2-5,5-4-4,10-9-7,11-13-2,10-10-26,5-6-11,5-2-20,8 2 34,4 1 17,7-1 8,-3 3-1,3 1 1,0 6 0,-2-1 1,1 10 0,-4 1 19,2 5 13,0 3 1,-8 2-5,-2-3-7,-8-5 4,-4-1 46,-13 2 34,-16 7-10,-18 6-54,-16 6-24,-9-2-18,4-10-27,14-13-94,18-6-113,18-17-305</inkml:trace>
  <inkml:trace contextRef="#ctx0" brushRef="#br1" timeOffset="-163844.536">7870 2843 1216,'0'0'252,"0"0"-162,0 0-52,0 4-19,0 0-10,0 8-9,0 10 0,-2 17 11,1 6 17,-3 5 16,0 1-5,-2-6 0,2-7-18,-3-6-3,2-8-3,-1-3-5,0-6-10,1-3-99,-7 7-424</inkml:trace>
  <inkml:trace contextRef="#ctx0" brushRef="#br1" timeOffset="-163131.495">6920 7200 966,'0'-4'283,"2"2"-118,-2-2-7,0 3 31,-2 2-62,1 1-72,-1 2-55,2 1-33,0 12-4,3 14 37,5 18 48,-2 24-2,3 13-25,-2 69-1,-5 23-11,-2-1-2,-2-136 4,1-8-11,1-7-107,0 19-145,1-16-91,1-28-328</inkml:trace>
  <inkml:trace contextRef="#ctx0" brushRef="#br1" timeOffset="-162698.471">7061 7174 1027,'9'-3'198,"0"2"-153,9 1-19,7 1 34,3 5 37,4-2-22,-4 1-27,-4 5-16,-3 2-31,-8 2 0,-5 8-1,-4 1 1,-10 12 14,-10 9 5,-17 11-20,-9 4-18,-3-3-42,5-11 12,15-15 35,8-19 13,14-7 9,3-4-9,3-1 1,7-4 5,7 5-6,7 0-10,12 6 1,4 10 6,2 6 3,1 8 21,-4 4 33,-6 5 15,-11-1-8,-9-1-4,-13 0 24,-10 2-4,-15-2-5,-9 5-17,-13-4-34,-6-4-6,-3-3-15,10-5-82,8-3-193,-12-6-448</inkml:trace>
  <inkml:trace contextRef="#ctx0" brushRef="#br1" timeOffset="-162373.452">7537 7867 1284,'12'3'188,"2"2"-137,16 3 7,0 7 1,-3 5-31,-6 3 4,-7 3-8,-4 0-23,-10 5 8,-10 2 6,-10 9-15,-7-2-34,-4-2-37,4 1 10,5-8-2,8-7 24,8-4 15,8-9-8,5-3 31,9-4 1,9-4 58,3-6 16,6-6-4,-1-4-14,-3-1-16,-6 0-20,-3 3-13,-8 4-7,-4 6-92,-16-2-505</inkml:trace>
  <inkml:trace contextRef="#ctx0" brushRef="#br1" timeOffset="-158146.21">8708 4967 584,'-1'-2'197,"1"0"-137,-4 2-60,2 4-177,-7 3 48,0 4 7,-4-1 38,3-3-43,3-1 31,1-4 96,3-2 163,-1-2-44,1-2-1,-2 0 8,2 0-1,0 3-10,3-2-31,-2 3-61,2 0-23,2 6-183,-2 4-20,3 19-254</inkml:trace>
  <inkml:trace contextRef="#ctx0" brushRef="#br1" timeOffset="-157937.198">8657 4989 276,'0'-1'228,"0"1"-47,0 0-34,0 0-10,0 0-1,-1-3-11,1 3-44,0 3-44,0-3-37,-2 0-4,2 2-212,0 6-26,-7 19-215</inkml:trace>
  <inkml:trace contextRef="#ctx0" brushRef="#br1" timeOffset="-157719.1859">8683 5050 187,'1'0'257,"-1"0"-157,0 0-31,0 0 20,0 0 2,0 0-10,0 0-24,-1-5-34,1 5-23,1 5-53,-1 0-169,5 16-46</inkml:trace>
  <inkml:trace contextRef="#ctx0" brushRef="#br1" timeOffset="-157503.173">8702 5074 595,'-1'0'129,"1"-1"-63,-3 1-41,6 0-8,-3 0-7,0 0-10,0 0 0,1 0-10,-1 1 10,0-1 0,0 2-2,1-1-25,-1 3-15,2-3-54,1 3-73</inkml:trace>
  <inkml:trace contextRef="#ctx0" brushRef="#br1" timeOffset="-156142.096">6955 15140 483,'0'-6'183,"1"-2"-47,-1-8-52,-1 3-76,-1 1-8,-20 2-288</inkml:trace>
  <inkml:trace contextRef="#ctx0" brushRef="#br1" timeOffset="-155596.0639">6950 15152 660,'3'-6'205,"5"0"-124,10-8-37,11-5 40,12 3 6,5 0-2,12 9-26,5 4-13,10 4 2,3-1-6,-1 0 14,2-1-4,-1-3-10,1 1-21,3-3-4,45-6 1,4 1-12,1-4 1,-45 1-9,6 5 0,-2-1 7,0 13-7,-51 3-1,-2-9-9,-3 0 2,31-4 7,-1-5 5,-1-7-4,2-2-1,5-7 7,2 2-6,3 1-1,-6 3 0,3 3 0,-4 1 0,-5 4 0,-4 0 0,-1 3 0,-2 1 0,2 2-5,6 2 4,2 4-13,2 6-97,-1 2 27,0 0 62,-10-6 21,-3-6 1,-8 0 0,-13-6 8,-6 3 5,-11-3 8,-4 5 17,-8 1-4,-3 1-11,0 1-10,0 2-13,-1-2-3,-1 4-10,0 0-14,1 4-17,1-8-68,-4-6-185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2:28:59.5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7747 14970 562,'-6'-1'366,"5"-3"-48,-2 0-74,1 2-37,1 1-31,-1 2-65,1-1-59,-1 2-35,2-1-17,0 2-18,2-2 9,4 9-5,10 13 13,4 13 1,7 14 0,-5 6-1,2 0-1,-5-1-4,-3-14 6,-5-3-6,1 0 5,-3 0-8,3 3-43,1-2-4,1-5 7,5-7 17,1-13 17,9-11 6,1-20 9,10-18 11,4-23 7,8-11 9,7-6 37,7-4-13,-6 7-39,0 9 0,-10 8-10,-7 12-1,-7 10-1,-10 11 0,-10 13-52,-6 4-101,-7 10-126,-8 12-236,-53 56-209</inkml:trace>
  <inkml:trace contextRef="#ctx0" brushRef="#br0" timeOffset="3734.213">3637 16303 1776,'0'0'308,"0"0"-200,-2 4-69,2-1-17,0 1 1,0-2-23,5 3-13,5 6 12,7 3 1,10 10 1,4 5 4,-1-4-5,-2 6-59,-4-2-32,-6 2-136,-8 9-223,-32 63-428</inkml:trace>
  <inkml:trace contextRef="#ctx0" brushRef="#br0" timeOffset="3925.224">3743 16984 649,'0'3'1028,"2"3"-827,3 8-146,2 4 49,4 1 1,1 2-42,-1-2-21,-1-6-23,3 0-8,-3 0-5,-3-6-6,2 1-38,-3 2-58,0 6-201,-6 50-371</inkml:trace>
  <inkml:trace contextRef="#ctx0" brushRef="#br0" timeOffset="6613.378">7886 6592 618,'-3'-3'226,"1"0"-109,-2-3-28,-3 1 20,4 0-11,1 2-8,0 3-38,2 0-29,-1 0-13,1 0-1,-1 0-1,1 0 2,0 0 10,-2 0 22,2 0 7,0 0 5,0 0-6,0-4-9,-4 2-18,-1-2-15,1 3-4,-3-2 4,3 1-5,-5 0-1,2 0 1,-2 0 8,0 1 4,-3-5 10,-4 2 1,1-2 10,-3 3 7,3-6 1,-3 5-12,1-6-3,1 3-11,3 1-14,2 0-1,-1 2 5,5-1-5,1 1 1,1 1-2,-1 3-1,-1 0 1,4 0 0,-3 0 1,1 0-1,-4-4 0,-4 4 2,-2 0 7,-1 0-8,-2 0 0,3 0 0,0-3-1,2 6 1,1-3-1,1 0 1,1 0 5,1 0-6,2-3 10,-1 3 2,0-1 6,-5 1-9,0-3-1,-2 2-7,-3-3 1,0 4-1,-4-1 0,2-2 6,-4 3-7,8 0-1,1 0 0,4 3 0,5-3 1,3 0 0,1 1 0,0-1 0,1 0 0,-2 0 0,-2 0 0,-2 0 1,-8 2 0,-2 0-1,-2 2 0,-1-3 0,6 2 0,-3 1-1,4-1 1,-2 0 0,4-2 0,1 2 0,4-1-1,-1 0-1,1 0 2,-3 1 0,0 1-2,-5 1 1,1-1-5,-5-1 5,0 0 1,-3 4-1,-3-3 1,-2 2 1,1-6-1,0 4 0,1-2 0,3-2 0,3-2 0,4 1 2,0-2-2,2 0 1,6 0-1,-3-1 2,3 4-1,-1-7 0,1 6-1,-2-1 0,-1 0 0,1 2 0,2 0 0,0-1 0,-5-2 0,3 2 0,-6-2 1,-2 0-1,-6 0 1,-3-2-1,-2 1 0,-3-3 0,-1 0 0,3 3 0,1 0 0,7 2 0,1 2-1,5-2 1,5 2 0,2 2 1,4-4-2,3 2 2,0 0 0,0 0 0,0 0-1,0 0-1,0 0-1,0 0 1,0 0 0,0 2 1,0-2 1,0 0-1,0 0-1,0-2 1,0 2 0,0 0 0,0 0-13,9-4 1,-4-4 12,5-2 22,5-11-5,9-7-16,6-8 0,4-3 5,8-3 1,4-3-5,1 10 6,-6 2-8,-11 8 0,-6 12 1,-9 2-1,-5 4-1,-1 4-5,-4 3 4,-1 0-4,-4 0-28,2 0-25,-2 0-56,0 7-61,1-4 34,-2 4-100,-1 9-232,-25 13-270</inkml:trace>
  <inkml:trace contextRef="#ctx0" brushRef="#br0" timeOffset="6973.398">6319 6451 40,'0'0'590,"0"0"-444,-3 0-68,3 2 0,-1 0 0,-1 3-23,2 2 11,0 7 75,3 4-19,0 2-26,4 5-48,4-2-38,4 8 22,6 9 7,7 5 21,2 6-23,3-2-8,-3-3-13,-2-5-7,-8-9-9,-1-5 14,-8-9-14,-3-4 8,-3-8-8,-4-6 8,-1 0 8,2-2-4,-2 0-12,0-2-51,1-4-189,-7-31-677</inkml:trace>
  <inkml:trace contextRef="#ctx0" brushRef="#br0" timeOffset="15695.897">9192 4208 246,'2'-2'357,"-1"1"-113,4-2-88,3-7-69,-1 2 8,7-2-25,-5 3-32,-3 1-5,-2 2-20,-2 4-8,-2 0-5,1 4-18,1 4 3,5 2 15,7 7 0,2 2 1,2 6 0,9 2 6,0 1-7,1-1 0,-2-2 1,-7-2-1,-1-3 1,-9-4-2,-5-1-16,-4 1-4,-7 6 21,-5 8 14,-14 9 5,-5 15-8,-7 13-10,4 8-1,4 3-8,8-6-30,14-11-38,10-15 20,10-6 35,4-11 20,1-9-5,2-1-7,-2-6 13,0-3 5,-3 3 2,-2-4-7,-3 6 0,0 3-1,-1 4 1,-3 8 1,-4 4 5,-1 3-6,-4 1 5,-5-3-5,-1-4 0,-1-5 6,0-3 3,1-9-3,4 2-6,0-3 0,5 6 0,2 4 0,0 2-6,5 7-13,2 5-8,0-6 10,2-3 10,-2-1-1,-1-6 1,-2-6 1,-4 1 6,-1 0 34,-3 0 25,0-4 11,-3-1 10,3-4 22,0-3-12,0-4-8,1 3 1,-1-3-38,1 0-21,-4 0-24,-3 0 0,-2-3-176,-20-18-496</inkml:trace>
  <inkml:trace contextRef="#ctx0" brushRef="#br0" timeOffset="18038.031">4554 16444 451,'0'4'80,"0"-4"-61,0 8 11,-1 0 57,1 2 27,0 0-4,0-5 26,-2-1 25,2-4 22,0 0 19,2 0 10,-2-3-65,-2 3-90,2 0-38,-1 3-10,-1-3-7,1 4-1,-6 10 1,-2 7 4,-5 9-5,-2 3 6,2 2-7,-1-3 0,8 1-2,1 2 1,4 9 1,-1 2 0,3 15 0,0 20-1,3 2-9,3 12-10,3-9 5,8-12 3,2-9 0,10-13-10,5-11-17,9-12 15,4-11 24,11-14 9,6-12 5,3-10-14,-2-9 12,-5-6-11,-4-6 7,-6-4 5,-9-3 4,-13-1 16,-7-4 7,-9 6-4,-9-7-9,-8-4-10,-5-7 11,-14-8-8,-6-8-19,-6-4 9,-6 0-10,-5 11 0,3 11-5,1 14 4,-1 14-1,-1 10-4,-2 9 6,-2 9 10,1 6-10,1 7 2,2 3-1,2 7-1,3 2-16,3 5-43,6 6-53,6 7-73,2 7-44,11 6-128,-5 82-275</inkml:trace>
  <inkml:trace contextRef="#ctx0" brushRef="#br0" timeOffset="18287.046">4678 16765 626,'6'9'96,"3"1"-60,12 13 48,10 9 77,4 5 17,8 4-56,1 0-5,0 4-36,-5-4 9,-7 2-41,-5-4-23,-10-3-8,-4-1-8,-4 2-10,-5-3-68,0-2-74,-4-6-71,-4 26-165</inkml:trace>
  <inkml:trace contextRef="#ctx0" brushRef="#br0" timeOffset="18515.058">5081 16768 1398,'-9'0'284,"2"1"-130,-10 5-115,-4 12-38,-2 14-1,-3 15 0,1 11-8,-2 8 7,2 4 1,2-2 1,-2-2 0,-1-10-1,0-3-113,-6-6-154,-57 49-477</inkml:trace>
  <inkml:trace contextRef="#ctx0" brushRef="#br0" timeOffset="29315.676">5785 17794 948,'-7'-7'776,"0"-2"-575,-6-7-86,4 5-49,5 0-10,-3 1-1,7 5-13,-2 1-12,2 2-9,0 4-20,-1 2-1,0 0-8,-1 1 1,2 3-2,-2 8 9,0 11 1,-5 8 7,-8 7-8,-1-1-24,-8-2-42,-1-6-78,-7-13-341,-62-44-532</inkml:trace>
  <inkml:trace contextRef="#ctx0" brushRef="#br0" timeOffset="29547.69">5745 16775 906,'0'1'650,"0"2"-454,-3 1-89,3 0-17,0 10-33,7 5-32,4 9 11,4 8-3,0-3-15,-2-4-9,-1-10-3,-5-8-4,-1-6-2,-2 1-24,-1-3-170,-8-2-278,-27 1-477</inkml:trace>
  <inkml:trace contextRef="#ctx0" brushRef="#br0" timeOffset="31995.83">7313 17674 803,'0'2'99,"0"-2"-82,0 2-11,0-2 111,0 0 73,0 1-28,0-1-19,2 0 4,-4 2-2,2-2-20,0 4-56,-1-2-45,1 2-23,-2 8 0,0 10 5,0 11-5,-4 16 0,-3 12 5,-5 10-5,5 1 7,-4-1-7,6-5 0,3-9-1,4-12-1,4-14 1,7-9-1,10-8 0,12-10 1,12-8 0,11-13 12,4-7 15,1-6 3,-4-3-6,-5 4-11,-4 3-7,-12 4-6,-9 10 0,-14 5-99,-4 7-196,-16 14-493</inkml:trace>
  <inkml:trace contextRef="#ctx0" brushRef="#br0" timeOffset="32253.844">7525 17845 1333,'-4'11'197,"0"4"-148,-2 24-40,0 7-1,3 12 22,3 7 16,3-2 17,0 0-9,2-6-16,-4-8-19,2 2-10,-1-6 2,-2 6-11,0 2-29,-2 5-134,1 8-110,-4 102-300</inkml:trace>
  <inkml:trace contextRef="#ctx0" brushRef="#br0" timeOffset="32493.858">7778 17862 1487,'0'4'165,"2"0"-144,1 10-20,6-4 33,5 7 35,9-2-6,9 0 14,7-6-19,11-4-22,5-5-10,1-9-7,1-3-10,-5-3-9,-10-4-27,-12 5-153,-11-6-296</inkml:trace>
  <inkml:trace contextRef="#ctx0" brushRef="#br0" timeOffset="32735.872">8038 17881 1451,'0'0'315,"0"3"-194,0-2-67,0 4-33,0 8-1,0 23 23,2 15 8,-4 19-27,-5 6 0,-4-2-16,-5-3-2,-3-10 0,3-8-5,2-9-1,5-15-21,1-10-54,7-12-109,1-8-130,21-69-449</inkml:trace>
  <inkml:trace contextRef="#ctx0" brushRef="#br0" timeOffset="32993.887">8147 18187 1258,'0'7'272,"0"-2"-200,3 13-53,3 10 23,0 7 41,10 10-4,-2 0-1,3 6-4,3-6-19,-5 4-20,-2-8 7,2-3-8,-3 2-10,3-2-12,2-9 3,-1-7-13,-1-10 4,-2-7-6,2-6 1,3-8-1,3-8 0,0-5-15,-3 3-56,-2-7-131,-7 3-255,-21-36-599</inkml:trace>
  <inkml:trace contextRef="#ctx0" brushRef="#br0" timeOffset="35353.022">8979 5082 108,'0'0'153,"-1"0"-38,1 0-13,-3 0-24,3 3-40,0-3-37,-4 0-1,2 0 1,2 0 8,0 0-9,2 0-8,2-3-20,-4 2-11,3-4-51,-2 2 7,0-13-1</inkml:trace>
  <inkml:trace contextRef="#ctx0" brushRef="#br0" timeOffset="36298.076">8978 5050 154,'0'-5'120,"0"5"-39,0 0 18,0 0 23,0-1 17,1-2-8,-1 3-20,0-1-42,0 1-48,0 0-21,0 0-59,0 1-124,1 2 12,3 3 66,0-3-3,2 1 30,-1-1-19,-2-3 65,0 3 32,-3-3 16,0 0 62,-3 0 24,3 0-1,0 0-10,0 0-20,3 0-31,-3 0-40,0 0-6,4 0-12,-1 4 18,3-1 21,0 1-4,0-1-8,0 2 13,2-2-8,-2 2-8,-2 0 1,4 2-6,-4-1 5,2 7-5,-3-4 5,0 1-6,-3 3 9,0-2 0,-1 2 1,-3-1-1,0-1 2,-3 8-1,-7 2-2,-1 3-1,-2 2-7,0 0 0,6-1-1,3-3 0,3 1 0,5-1-5,0-2 0,5-2-6,5 1 12,2-4 0,7 3 0,5 0 5,4 1-5,2-1-4,-3 2 4,3 2 1,-11-2 11,-1 5-4,-7-2 4,-4 2 0,-7-1-2,-1 1 8,-5 5 2,-5 3-8,-7 4-12,-1 7-62,-2-1 13,2 4 11,6-3 1,1-2 16,4-1 12,8-4 8,3-5-1,3-3-8,7 0 1,4-3 7,7 6-5,2-1 6,6 0 0,-2 1 0,-6 1 1,-5-2-2,-6 1 2,-11-3 6,-4 0 39,-9 3 28,-12 3 19,-7 5-13,-10-1-32,-3 0-22,-1-4-13,3 0-12,6-1-84,-17 45-221</inkml:trace>
  <inkml:trace contextRef="#ctx0" brushRef="#br0" timeOffset="38207.185">7265 17442 954,'-4'-7'255,"2"-1"-20,-2-5-50,1 4-11,2-1-35,2 5-47,2 2-43,7 2-29,12-1-14,19 5-5,14 3 12,15 4 11,5 0-6,49 0 0,8-7 0,16-3 2,-46-3-4,9 3-8,1-3-8,6-7 1,6 1-1,-2-6 0,-6 0 0,-18 0 1,-4 0 0,-54 5 0,0 3-1,-5 0 1,35-1 0,-13 0 5,-11 8-6,-9 4-1,-11 4-37,-10-1-13,-7-1-28,-6-1-104,-9 3-72,-42 18-113</inkml:trace>
  <inkml:trace contextRef="#ctx0" brushRef="#br0" timeOffset="38716.214">7584 16180 1013,'0'-5'321,"0"5"-105,-2-4-43,2 4-32,0 1-62,-2 3-46,4 1-26,0 7-6,4 2 4,2 11 36,1 8 2,0 1-16,-2 2-6,-5 1-6,-11 2 0,-2 12-6,-9 6-9,-9 7-13,-4 1-62,2 0-87,1-7-134,8-13-213,-5-3-74</inkml:trace>
  <inkml:trace contextRef="#ctx0" brushRef="#br0" timeOffset="39288.2469">7543 16180 1165,'-3'-1'284,"3"1"-79,-5-4-58,2 5-45,3-1-51,0 0-45,3 3-6,2 2-21,2 8 15,4 7 6,4 11 0,-2 5 0,-2 6 1,-7 4 5,-1 5 9,-6 5 8,-1 3-10,-5 0-5,5-1-8,0-12-1,6-11 0,2-13 0,7-6-5,2-15-4,8-14-19,7-13 23,5-15 6,3-12 7,-2-6-1,-4-4 1,-8 5-5,-4-3 14,-6 6 7,-3 6-1,-6-2-1,0 8 14,-3 2-13,-3 11-13,2 11-7,1 7-1,-2 11-1,2 1-11,0 7-4,3 6 2,2 12 12,1 10 1,2 10 8,-3 2-1,-4 7 2,-2 5 0,-2 4 0,0-8 2,-1 1-10,8-8-1,-1-7 0,4-3 0,4 0-35,5-2-124,8 3-340,48 24-450</inkml:trace>
  <inkml:trace contextRef="#ctx0" brushRef="#br0" timeOffset="39595.2639">8267 16691 1024,'-2'2'646,"2"0"-474,0 6-134,-2-2-20,2-1 58,0 4-13,0-6-37,4-2-16,-3-2 1,3-2 7,-1-3 24,3-1-17,3-10-8,3-2-7,-3-13-4,-4 5 0,-5 1 3,-5 6 2,-3 11 35,-3 5 5,-4 4-30,-6 8-21,-6 9-1,-3 3-5,7 3-19,7-2-40,12-10-40,10-3-174,12-7-75,56-21-358</inkml:trace>
  <inkml:trace contextRef="#ctx0" brushRef="#br0" timeOffset="40224.3">8771 16142 1361,'0'3'341,"-2"-3"-161,1 0-42,-2 1-39,6 1-45,-2-2-39,5 0-15,9 0 7,9 0 10,6-3-8,10-6-2,5-4-1,-3-1-4,-4-4-2,-12 6-23,-11 4-22,-9-1-24,-11 9-65,-8 0-384,-9 9-47,-10 3 281,-4 8 56,1 6 156,6-1 72,13-4 198,8-9-21,5 2-18,6-2 45,2 4-30,4 5-66,1 6-10,5 9-4,-3-1-10,0 2-9,-3-5-40,-2-1-13,-7-5 4,0 3 20,-13 6 20,0 2-19,-8 3-29,-6 0-18,-3-2-8,6 3-101,3-15-7,8-10 34,7-8 47,3-6 35,4-2 9,-1 0 124,2-2 50,-2 2-51,3 0-45,3-1-36,4-3-28,8-4-2,5-1 10,8-3 5,1 2-9,-2 0-15,2 0-6,-2 4-6,-4 1 0,-3 3-8,-5 4-68,-3 3-94,-5 7-395,-15 33-484</inkml:trace>
  <inkml:trace contextRef="#ctx0" brushRef="#br0" timeOffset="41375.366">8831 17817 859,'-2'2'258,"-2"-2"-117,-1 1-24,-1 8 9,-3 2-19,-6 11-31,0 12-1,-3 6 0,2 6-15,5 2-18,4 2-16,4 5-8,5 5-3,2 7-6,5 1-8,-3 9 7,7 10-7,1 8-1,-5 2-37,4-3-83,2-12-84,2-20-52,48 5-208</inkml:trace>
  <inkml:trace contextRef="#ctx0" brushRef="#br0" timeOffset="42187.413">9171 17919 975,'0'0'250,"0"0"-98,0-2-103,0 4 22,0-2 67,0 0-8,0 1-43,0-1-40,-1 3-22,1-2 5,0 8-4,1 3-13,3 8 4,-1 15-7,5 7 4,-2 11-5,1 10-8,-3 8 5,1 3-4,-5 12-1,0 0 5,-2 1-4,-1-8 5,0-15-6,0-17 0,1-19-1,2-8-20,0-17-55,2-12-124,1-13-110,14-98-577</inkml:trace>
  <inkml:trace contextRef="#ctx0" brushRef="#br0" timeOffset="42538.433">9239 18365 835,'0'-7'310,"0"1"-131,3-7-112,3 0-32,6-2-2,6 3-9,6-3-9,6 3 1,0-2-2,5 6 1,-3 6 10,-1 2 2,-4 6 32,-3 2-13,-5 6-11,-3 5-4,-6 3 31,-2 3-32,-3 5-11,-5 5 1,-7 9-2,-1-1 7,-7 1 5,-7 0 18,-2-2-6,-6-1-18,-4 1-6,-4-4-6,-3-11-1,6-10-10,-2-6 8,9-14-9,3-10-26,11-5-83,6-3-178,6-4-196,19-31-416</inkml:trace>
  <inkml:trace contextRef="#ctx0" brushRef="#br0" timeOffset="43012.46">9793 18313 1353,'-14'12'232,"1"-3"-136,-5 9-64,2-4 2,10-5 11,8-3-15,11 2 18,7-2 39,12 0 2,7 0-14,7-6-17,-3-6-8,0 1-13,-4-2-13,-6-3-15,-1 6-7,-4 3-1,2 2-1,-1 3-47,-1 8-55,2 0-144,57 26-370</inkml:trace>
  <inkml:trace contextRef="#ctx0" brushRef="#br0" timeOffset="43529.489">10713 18052 1766,'-9'-4'303,"2"1"-218,-10-7-61,-2 1-15,1 3 9,-6 3-10,2 9-8,-6 6-2,-4 9-4,1 10 5,-3 8-8,4 4 7,6 1-4,4 11 5,6 1-7,9-1 8,8 2-2,6-4 1,6-8 0,3-1-1,0-15 1,2-10-11,-6-10 0,2-9 12,-1-9 21,4-14 0,4-11-6,-3-11-14,2-13-1,-6-12-3,2-9-25,-6-9-8,-2-6-15,-2 9 28,-3 20 23,-2 26 0,-3 26 7,0 13 11,0 9-16,-3 20-1,3 17-1,1 21 7,1 11-6,5 2 10,0-1 7,3-5-5,1-7-4,6-10-7,-2-12-1,3-9 1,2-9-2,0-12-51,2-11-168,36-64-366</inkml:trace>
  <inkml:trace contextRef="#ctx0" brushRef="#br0" timeOffset="43809.505">11062 17796 180,'3'11'910,"3"2"-810,6 15-35,5 8 16,4 4 63,6 1 4,1 8-38,0-1-26,3-3 6,-4-2-21,-7 1-23,-6-4-10,-7 6-13,-11 7-7,-5 10-2,-11 11-14,-12 12-12,-12 4-27,-9 4-134,-11-10-282,-137 83-198</inkml:trace>
  <inkml:trace contextRef="#ctx0" brushRef="#br0" timeOffset="44768.56">9117 17329 16,'0'-5'288,"0"-2"-93,0 1-30,0-4 14,-2 6 32,1 0-37,-2 2-21,3 2-13,-2 0-5,1 0-21,0 2-36,1 0-24,0-2-20,0 0 1,1 0-8,-1 0 0,3 0 1,3 0 5,10 0-4,8 2-13,13 1-8,7 2-7,8-5 5,3 4-6,5-2-1,6 2 1,4-2 0,9 1 0,51 0 1,13-9-1,-6-11 1,-97 10-1,-1 0 1,-2 0-1,38-8 1,-2-1 0,-9 2 5,-4 0-6,-3 5 0,-8-1 0,-7 2 0,-5 1 0,1 2 0,-2-2 0,-3-1-1,0 0 0,2 2 0,-4 2 0,-2-4 1,-2 6 0,-2-2-1,-3 4 2,0 0-1,-1 0 0,0-2 0,3 2-1,-1-2 1,1 1 0,-3-4 0,5 0 0,-2-4 0,-1 0 0,-6 3 0,-2-2 0,-8 5 1,-5-2 1,-2 4 5,0 2 2,0 4-9,-2-5 0,1 1-1,1-1-17,0 2-30,0-2-38,0 0-80,1 2-125,-1 2-48,-22-4-717</inkml:trace>
  <inkml:trace contextRef="#ctx0" brushRef="#br0" timeOffset="46330.65">10340 18185 987,'-9'-1'351,"0"-2"-47,-4 1-122,1-1-53,5 2-32,0-2-32,4 3-11,4 0-11,1 3-10,1-3-12,-2 0-19,6 1-2,2 3 11,7 1 14,13 5 7,10-4-7,8-2-5,11-4-2,5 0-12,3 0 1,-1 0-7,-7 0-1,-4 0-1,-12 0 2,-12 0-1,-10 0 1,-9 2-1,-8-2 1,-5 0 6,1 3 29,-5 4-4,-7 7-8,-11 13-14,-16 18-3,-10 17-6,-8 7 0,-5 4-10,3 6-2,3-7 4,9-4 7,12-10-5,12-13 5,10-16 1,8-15-1,6-7-9,6-10-11,7-1 21,11-6 6,13-10 13,12-9-4,5 0-3,-3-3 2,2 3 1,-2 3-8,-3 7-7,-4 1 0,-4 4-1,-5 3 1,-6 6 0,-9-1 1,-3 1-1,-8 3-24,-6-2-36,-3 2-12,-8-8-14,-4-9-124,-11-13-381,-85-111-255</inkml:trace>
  <inkml:trace contextRef="#ctx0" brushRef="#br0" timeOffset="46917.683">10324 18040 1230,'-14'5'210,"4"-2"-105,-13 3-36,9-2 50,11-2 29,0-2-26,6 0-41,0-4-42,1 2-9,6-2-12,4-4-2,4 4 11,7-8 5,1 3-1,7 5 5,7-2-7,2 2-8,8-2-3,0 0-12,2 2 0,-5 3-6,-6-3-1,-8 3 1,-5 1-1,-9 1 1,-5 2-1,-11 2-7,-3 2 7,-2 13 1,-10 13 1,-12 20 8,-10 13-9,-14 13 0,-7 3 0,-2 5 0,-3-4 0,5-4 0,8-12-1,13-16 1,11-14-1,14-22 1,9-12-2,13-6-29,13-4 31,17-5 18,15-7-2,9-7-10,1-7 0,-8 4 2,-3 0 10,-6 3 0,-12 6-9,-8 2-3,-10 8-1,-5 5-5,-8 3-2,-3 0 2,-4 2-7,-1 0-14,-1 0-26,-1 0-8,-1-4-19,-5-3-32,-5-9-510,-66-93-569</inkml:trace>
  <inkml:trace contextRef="#ctx0" brushRef="#br0" timeOffset="47465.714">10380 17934 1519,'-9'0'238,"3"0"-80,-5 0-107,8 0-26,3 0 13,3 2 2,4 1-10,12 3 2,13 1 4,15 1-3,10-3-2,10-6-5,-1-7-7,1-3-10,-10 0 2,-9 1-2,-7 5 0,-17 3-9,-8 2 0,-8 2 0,-6-1-1,-2 5 0,-3 9 1,-5 12 11,-8 22 2,-10 13-4,-12 11-2,-10 8-7,-8 3 0,-4 6 5,0-3-5,-1 1 0,6-8-1,10-6 1,12-19 0,15-17 0,12-22 0,9-12-17,17-13 7,12-5 10,19-7 13,13-9-5,0-5-7,0 2 7,-6 7 2,-8 3-4,-7 10-5,-7 3 0,-6 5-1,-9 2 1,0 3 0,-8 0 4,-4 0-5,-3 0-27,-3 0-28,-3 0-31,-2-1-17,-4-5-121,-30-54-476</inkml:trace>
  <inkml:trace contextRef="#ctx0" brushRef="#br0" timeOffset="48062.748">10418 18155 1174,'-10'-5'323,"4"0"-175,-9-7-95,8 2 14,6-3 16,4 4 7,3-2-53,4 1-25,7 1-11,6 0 10,4 3 20,9-2 8,6-1 12,6-3 2,2-1-8,0-6-12,-3 3-3,-6-1-6,-5 3-6,-6 5-9,-9 3-9,-2 3 0,-8 6 0,-1 0-2,-3 3 1,2 4 1,-3 3 9,-5 9-1,-1 11 4,-10 15 1,-11 10-4,-13 17-8,-15 13-1,-44 56-1,58-93 0,-31 47 1,3-5-1,7-14 0,12-13 1,14-21 0,14-25-1,12-10 1,8-10-12,8-10 12,15 0 20,14-13-7,10-9 4,3-2-16,-1 0 5,-5 6-4,-2 7-2,-5 4 0,-8 9-1,-5 5 0,-8 6-5,-4-2 6,-3 2-1,-2 1 1,-1-4 0,2 0 1,-3-4-1,0 1-34,1-1-71,-1-7-53,-5-19-456</inkml:trace>
  <inkml:trace contextRef="#ctx0" brushRef="#br0" timeOffset="55244.159">11932 17585 1148,'-1'-13'276,"1"3"-131,0-16-74,1 13-5,5 7 45,-5 3-41,-1 6-41,3 0-20,3 8 4,4 4 37,10 8 1,4 7-14,1 5-13,0 7-10,4 12 1,1 9-6,2 10 0,0 9-8,1 0 8,0-12-4,0-20-5,1-20-1,6-23 0,9-22 1,9-37 6,40-71-5,2-51-1,-3-9-47,-63 134-66,-4 8-154,71-89-410</inkml:trace>
  <inkml:trace contextRef="#ctx0" brushRef="#br0" timeOffset="58041.319">19241 2347 485,'-2'4'342,"1"0"-276,-2 7-57,0 9 0,2 13 55,0 14 56,-3 17 18,0 17-36,-8 62-16,-4 32-8,-1 27-15,7-69-35,10-30-14,-2-54-8,4-1-5,1-7 6,5 39-6,0-12-1,1-21-24,1-21-67,-2-18-17,-1-16 96,3-23-66,28-143-299</inkml:trace>
  <inkml:trace contextRef="#ctx0" brushRef="#br0" timeOffset="58490.345">19322 2455 54,'1'-2'927,"3"2"-805,7-4-88,4 4-7,9 0-19,9 4-2,7 3-5,0 3 20,-3 5-15,-7 2-6,-9 4-6,-13 5-21,-8 5 27,-15 15 27,-18 18 48,-18 19-30,-16 13-30,-1-2 0,11-16-10,20-17-5,22-18-7,13-13-22,9-7-41,7 0 35,10-10 25,10-2 10,9-6 8,4-2 37,-1-3 43,-7 4 17,-7 2-49,-8 2-26,-7 1 6,-8 3-3,-5 4-9,-5 0 22,-9 9 46,-13 5 5,-21 6 19,-16 6-56,-61 32-41,83-52-2,-36 20-17,21-10-53,25-9-234,64-7-506</inkml:trace>
  <inkml:trace contextRef="#ctx0" brushRef="#br0" timeOffset="58773.361">20388 2691 1515,'-17'-1'177,"3"-1"-129,-9-1-22,10 3 71,9 0-37,8 0-60,10 1-75,16 3 75,19 0 12,15 4-1,7-5-2,-2 0 15,-3-2-18,-12 1-6,-4-1-42,-14 5-116,-12 7-136,-21 36-331</inkml:trace>
  <inkml:trace contextRef="#ctx0" brushRef="#br0" timeOffset="58988.374">20294 3357 1206,'3'0'530,"-1"0"-456,2 0-43,10-6 11,12 0-18,16-4 6,21-1-7,9 2-5,4-1-5,-3 3-5,-10 3-8,-7-2 7,-14 4-7,-9 1-1,-8-2-91,-4 3-226,-2-15-567</inkml:trace>
  <inkml:trace contextRef="#ctx0" brushRef="#br0" timeOffset="61178.499">22082 3940 1169,'-2'0'250,"2"1"-161,-1 3-59,1-3-8,-3 3-5,3-1-8,-3 1-9,0 12 0,-6 7 0,-2 10 1,-2 9 9,-3 3-9,2 3-1,4-6 1,7-1 0,6 0-1,10-15 0,14 0 2,10-3 41,14-12-5,10-8 53,5-13-32,-1-6-59,-5-7 4,-7-3-5,-11 0 1,-12 1-145,-13 5-112,-44-54-562</inkml:trace>
  <inkml:trace contextRef="#ctx0" brushRef="#br0" timeOffset="61392.511">22310 3949 1211,'0'8'126,"-4"10"-113,2 13 31,-2 14 38,-5 12 19,-2 8-13,-5 3-34,2 5-27,-1 2-10,5-7-8,1-3-9,9-7-60,5-4-152,20 55-246</inkml:trace>
  <inkml:trace contextRef="#ctx0" brushRef="#br0" timeOffset="61584.522">22687 3971 1281,'4'-5'289,"4"-1"-164,7-1-47,6 3 10,8-2-31,5 3-48,6 0 8,2 0-17,-3 3-11,-3 0-173,16 11-320</inkml:trace>
  <inkml:trace contextRef="#ctx0" brushRef="#br0" timeOffset="61788.534">22932 4005 696,'-2'1'711,"2"5"-665,-1 1-25,-5 9 65,-3 6 50,-8 15-31,-6 9-18,-8 12-48,-4 9-21,-2 2-4,9-3-8,8-6-6,12-8-76,10-17-133,10-7-94,53-14-206</inkml:trace>
  <inkml:trace contextRef="#ctx0" brushRef="#br0" timeOffset="62020.547">23011 4219 1258,'-1'5'270,"-2"-4"-225,3 7-45,0 10 0,0 20 11,3 9 19,3 9 4,7 1 2,8-6 15,6-4 3,6-8 38,7-5-34,0-9-35,2-13-5,2-8 3,-3-5-6,-3-10-15,-7-7-39,-6-5-108,-6-8-104,-5-73-297</inkml:trace>
  <inkml:trace contextRef="#ctx0" brushRef="#br0" timeOffset="62672.584">23706 4015 1272,'-4'-3'296,"4"0"-130,-2-1 7,4 1-25,2 3-77,1-4-71,3 2 15,6-2-12,9 1 13,4-4-4,6 1-4,-2 5-7,-1-1-1,-5 2 0,-3 3-1,-8 1-6,-8 2-17,2 4 10,-6 6-7,-2 6 3,-2 9 12,-8 9-1,-3 8-13,-12 11-38,-8 5 16,-8 5 3,-3 4 7,5-9 23,9-9 9,9-13 0,12-19-1,8-13 1,4-7 8,10-6 11,11-7 56,17-3 3,9-6-18,10-4-24,1-2-18,-1 3-17,1 4-1,-6 3 1,-6 1 0,-9 1 0,-10 3-1,-12 2-6,-6 5-66,-11 2-63,-11-5-165,-54-26-627</inkml:trace>
  <inkml:trace contextRef="#ctx0" brushRef="#br0" timeOffset="63161.612">22070 3451 969,'-2'-1'203,"1"-2"-134,-5-1-38,2 1-19,-4 0 3,2-3 2,0 0-11,0 5-6,3-2 1,2 3 10,1 0 2,3 0 10,5-1 17,22-4 22,24-5 73,91-13 24,83-9-29,44 1-17,-98 10-37,10 9-43,11 1-6,-10-4-16,-16 0 8,-10-4-4,-17 11 3,-19-2 5,-15-2-22,-21 8 0,-56 2 0,-9 0-1,-8 0 0,14-2-9,-20 3-4,-12-9-25,-16-4-85,-17-9-124,-145-48-284</inkml:trace>
  <inkml:trace contextRef="#ctx0" brushRef="#br0" timeOffset="63566.635">22658 2214 541,'0'0'695,"0"1"-638,-1 2-57,2 6-27,2 4 27,6 11 75,1 14 6,5 3 4,-4 11-26,-5 4-10,-8 5-16,-9 7-21,-12 6 17,-13 6-29,-6-5-8,-4-4-127,5-8-81,12-16-141,-7-1-299</inkml:trace>
  <inkml:trace contextRef="#ctx0" brushRef="#br0" timeOffset="64047.6629">22822 2219 1123,'0'-5'285,"-2"0"-93,-2-6-97,1 8-37,0 0-15,1 6-43,0 7-48,-6 10 32,0 14 14,2 11 2,2 10-6,4-2 4,4-8-11,4-4 5,3-12 8,-1-7 0,2-8 6,-5-7 5,3-3 1,-2-4 9,4-10 25,2-5 19,7-10-35,2-9-18,6-7-11,1-10-1,1-7-41,0-1-14,-6 7 25,-6 9 30,-9 18 5,-9 11 77,-1 10 20,-1 4-43,-3 4-59,2-1-5,-2 8-20,-4 12 25,-2 8 0,2 15 7,-1 1-6,5 2 7,5-2-8,9 0 0,-1-2-7,12 0-76,6-1-116,6-7-46,9-2-245,80-17-255</inkml:trace>
  <inkml:trace contextRef="#ctx0" brushRef="#br0" timeOffset="64319.678">23397 2592 772,'0'2'584,"0"-2"-489,0 0-65,1 0-8,2 0-22,3 0 2,7 0 2,2-2 52,7 0 29,2-6-34,3-7-9,-7 2-18,-5-6-1,-10-1 2,-6-7 1,-6-4-26,-9 0-5,0 1 5,-2 8 3,0 11 21,3 7-10,2 4-14,2 5-20,5 5 12,2 2-88,1 6-66,7 4-24,3 1-25,31 18-262</inkml:trace>
  <inkml:trace contextRef="#ctx0" brushRef="#br0" timeOffset="64531.69">23932 2116 1319,'0'-4'255,"4"0"-70,1-6-68,4 2-72,1 2-42,5 2-3,1 4-20,7 2-71,-1 4-82,7 0-73,1 2-19,-5-8-56,30-4-152</inkml:trace>
  <inkml:trace contextRef="#ctx0" brushRef="#br0" timeOffset="64963.715">24194 2082 22,'0'-2'485,"0"1"-159,-1-2 14,-2 3-118,0 0-111,2 0-39,-2 0-37,6 0-34,-3 0-1,-3 3-103,1 2-26,-2 7 42,3 4-56,-2 2 89,1-1 27,-2 2-9,0 1 36,-3 0 14,1 5 38,0-1 10,0 5-14,0 1-15,-3 3-5,9 6-19,0 1 12,0 3-21,3-3 13,-6-4-13,-1-6-6,-7-3 5,-8-5-29,-8-5-1,-2-8-7,5-8 38,1-3 15,12-7 72,4-4 45,7 2 15,4 0 17,9-2-44,7 0-63,7-3-15,7 2 12,3 0 3,-2 5-20,-6 2-10,1 0-18,-6 6-1,-1-1-8,-4 2-1,-2 3 0,2 4-11,-1 5-76,-3 7-173,5 40-376</inkml:trace>
  <inkml:trace contextRef="#ctx0" brushRef="#br0" timeOffset="67043.834">25227 3298 763,'3'-2'288,"-3"0"-63,7-4-95,15-2-65,16-6-5,29-7 10,67-24 2,45-2-15,-1-1-27,-74 28-10,-16 5-20,-55 8-6,-5 1 6,-2 2-1,18-6-20,-18 7-127,-15 0-100,-12 3-79,-59-27-39</inkml:trace>
  <inkml:trace contextRef="#ctx0" brushRef="#br0" timeOffset="67289.848">25806 2737 1069,'0'2'288,"-2"0"-253,-1 7-35,-1 11-5,-5 18 5,-2 20 53,2 17-25,-5 70-7,6 19-1,8-120 10,1-3-24,3 42 6,3-6-2,6-3-10,7-9-36,7-4-139,3-9-167,53 16-246</inkml:trace>
  <inkml:trace contextRef="#ctx0" brushRef="#br0" timeOffset="69911.9979">26831 3609 938,'-2'1'196,"2"-1"-98,-3 2-44,0 1-17,-3 7-11,-4 2-11,-1 11-8,-1 7 1,1 6 2,2 5-1,5 4 5,4-4 1,10 0 4,9-4 31,15-4 37,14-7-18,9-4-17,7-14-2,1-4-13,-7-7-20,-7-2-4,-9-5-13,-6-4-6,-10-3-123,-12-8-45,-24-61-339</inkml:trace>
  <inkml:trace contextRef="#ctx0" brushRef="#br0" timeOffset="70140.011">26941 3625 499,'-3'12'127,"0"8"8,1 19-1,-1 12 68,-1 7-58,3 8-39,-5 4-27,3 1-36,0-7-21,0-3-20,1-10 5,4-6-6,2-8-15,2-5-97,5-6-158,33-3-234</inkml:trace>
  <inkml:trace contextRef="#ctx0" brushRef="#br0" timeOffset="70370.025">27378 3664 887,'0'-4'511,"0"1"-298,0-7 20,2 4-125,4 1-74,10 0-33,6-2 10,16-3 2,7 5-13,8 2-7,4 2-49,1-2-40,-1-1-69,-5 1-63,-13-3-81,-14-3-148,-13-8-73</inkml:trace>
  <inkml:trace contextRef="#ctx0" brushRef="#br0" timeOffset="70529.034">27648 3629 252,'-18'14'175,"3"6"-16,-16 17-54,3 13-25,1 4 43,0 12-2,2 1-13,-1-2-36,4-6-25,5-8-34,5-13-4,5-8-9,4-8-55,6-12-175,26-16-237</inkml:trace>
  <inkml:trace contextRef="#ctx0" brushRef="#br0" timeOffset="70783.048">27763 3781 950,'-3'9'173,"0"3"-112,-3 16-17,0 13 23,2 8 47,7 7-45,3 2-21,2-6-4,12-4-10,-5-9-1,6-7-10,-2-4-10,-1-10-12,2-4-1,-1-6 21,6-7-21,1-8-6,5-3-5,9-12-233,8-7-397,98-75 188</inkml:trace>
  <inkml:trace contextRef="#ctx0" brushRef="#br0" timeOffset="71068.064">28598 3331 177,'-1'-2'1097,"0"2"-851,-4-2-76,4 2-106,-5 12-63,-8 9-1,-8 14 0,-8 20 0,-4 14 14,1 17-8,-12 59 4,9 17 4,30-114-4,0-3-8,0 36 4,6-10 4,6-18-10,8-8-17,7-9 17,9-8-43,7-11-88,7-12-100,88-48-404</inkml:trace>
  <inkml:trace contextRef="#ctx0" brushRef="#br0" timeOffset="71686.1">29094 3341 1109,'-2'0'257,"0"0"-128,2 2-44,-1 4-53,-1 8-32,0 13 0,2 17 10,-3 14 17,3 13-1,-3 9 4,0 13 7,0 1-4,-5 2-7,1-7-14,0-10-11,1-12 14,1-13-5,1-8-9,2-12-2,1-14-58,2-4-46,1-13-44,4-9-53,1-17-167,26-102-456</inkml:trace>
  <inkml:trace contextRef="#ctx0" brushRef="#br0" timeOffset="71997.118">29128 3906 847,'2'-8'304,"1"2"-151,3-4-33,1 3-3,4-2-21,4 3-37,4-1-37,7 3-11,-3-2-4,3 3 19,-7 0 2,-6 3-19,-2 3-9,-7 4-25,-1 3-4,2 10 5,-2 12 24,3 8 48,2 13-17,-2 2-17,1 8 2,-4-7-16,-2-4-7,-4-13 1,-5-10 6,-9-4 66,-3-9 0,-12 0 13,-3-6-25,-5-9-27,3-1-6,8-5-12,5-7-9,9 2-119,-7-31-522</inkml:trace>
  <inkml:trace contextRef="#ctx0" brushRef="#br0" timeOffset="73740.2169">23810 4373 192,'4'-3'195,"-4"0"-60,6 0-48,-3-1 10,-2 1 17,2 1 17,-3 0-1,0 2-55,-3 0-34,6 0-22,-3 0-18,0 0 14,0 0-13,0-2 16,2 2 7,2-4-16,-4 2 2,3 0-2,-3 2 6,0 0 10,0 0 11,-1-2 5,1 2-8,-2 0 3,2-1-8,-4-3-17,2 1-10,-2-2 5,1 2-6,3 0 0,-3 2-7,3 2-11,-1-1 1,1 0 8,0 0 9,0 0 0,0 0 1,0-1 0,0 1 8,0 0 18,1-2 1,-1 2-1,0 0 0,3 0-10,-3 2-17,0-2 0,0 0-1,0 0-8,0 0-3,3 0 6,-2 0 4,2 1 1,-1-1 0,2 6 1,4-3-1,-1 2 1,5 0 0,-1 5 1,5-2-1,-2 0 0,0 2 0,1-1 1,-4 1 0,0-2-1,-3-4 1,-2 6-1,-1-7 1,-1-2 0,-4 2-1,3-2 1,-2-1 0,-1 3 1,0-3 3,0 0-5,0 0 0,0 0 1,0 0 0,-1 0 10,2 0-5,-2-3 4,1 2 7,0-2-10,-3 0-7,3-1-62,-4-3-95,-5 5-354</inkml:trace>
  <inkml:trace contextRef="#ctx0" brushRef="#br0" timeOffset="75015.2899">23875 4308 148,'-3'0'150,"2"0"-66,-1-2-25,-1 2-5,-2-1 9,1-2 13,-3 3-16,1-6-34,-2 5-5,2-2 0,0 2-2,2 1-7,0 0-10,2 0-2,-1 0 5,3 0-4,-1 0-1,-2 0 1,2 0 8,-2 0 9,-3-2-12,-1 2-5,0-1 0,-1 1 5,2 0-6,0 0 0,0 1 1,2-1 0,4-1 1,0 1-1,0 0 21,0 0 47,0 0 30,0-4-4,0 4-10,0 0-20,0 0-22,0 4-23,3-4-14,-3 0-6,-3-4-6,11 8-15,-4-3-6,4 1 27,0 2 1,4-1 8,-2 1-2,1 0 2,2 2-8,-3 1 7,1-1-8,0 2 1,-1-1-1,2 4 1,1-3-1,0 0 1,0-1 5,-3-1-5,-2-2 6,-2-3-1,-6 0-5,4-1 0,-4 3 9,0-3-8,-4 0 5,4 1 5,0-1-10,0 0 4,0-1-6,0 1-15,0 0-86,4 1-160,10-5-269</inkml:trace>
  <inkml:trace contextRef="#ctx0" brushRef="#br0" timeOffset="76286.363">29731 3898 325,'0'-2'308,"0"-2"-94,0 1 7,0-4-2,-1 4-17,1-1-34,0 0-12,-2 4-43,2 0-50,0 4-21,0-2-6,0-2-8,-1 2 1,1-2-4,0 0 7,1 0-14,1 0-15,5-2 7,8-4-14,15 1 10,16-1 1,5-3-5,3 1-2,-10 0 6,-6 4-6,-9 1 0,-11 1 1,-6 1 0,-8 1 5,-4 0-6,-1 0 6,-2 0 5,-1 1 4,2-1-3,-1 0-12,0 0-23,0 0-63,-5 2-202,-8 19-501</inkml:trace>
  <inkml:trace contextRef="#ctx0" brushRef="#br0" timeOffset="77434.429">30495 3657 940,'-1'0'259,"1"-2"-71,-4 2-16,4 0 5,-1 0-31,1 2-64,0-2-35,1 0-19,1 0-2,1 0-26,2-2 6,8 0-5,6-5 17,10 1-3,9-1-15,3 1 10,0-3-8,1 3 2,-5 0-4,-6 2 0,-7 4-2,-5-4 2,-8 4 0,-6 4-16,-5-4-15,-3 4 14,-4 8 17,-4 7 6,-8 11-6,-6 9-6,-10 5 5,-4-4-6,-3 4-8,-2-1 14,0-2-8,2-6 8,6-6 0,4-2-1,9-7 1,4-2 0,5-5-1,9-2 1,1-8-16,4 2 10,1-2-16,6 3-7,2 0 29,6 2 1,9 2 12,9-6 49,11 0-23,9 0-20,5-4 0,-3-3-6,-3 2-12,-12-3-6,-5 0 6,-11-2 18,-9 5-17,-8-2 13,-5 3 2,-2-4-10,0 0-6,0 0-19,-2-2-44,1 1-95,-1 0-157,-9-18-201</inkml:trace>
  <inkml:trace contextRef="#ctx0" brushRef="#br0" timeOffset="77817.45">30504 3763 677,'-6'-4'243,"3"0"-69,-4-1 38,3-2-8,3 5-75,1 2-36,0-1-36,0 1-21,1 1-36,1-1-5,0 2-31,0 5 1,4 0 35,8 3 12,7 9 36,4 3 16,3 0-7,0 1-31,-4-6-7,0-1-2,-5-2-17,0-2 7,-7-6-5,-5-2-2,-3 2-72,-4-3-53,0 6 1,-8-4-19,2 3-148,-13 2-552</inkml:trace>
  <inkml:trace contextRef="#ctx0" brushRef="#br0" timeOffset="78824.508">31208 3200 642,'-1'0'305,"2"0"-137,-1 0-66,0 4-51,2 7-51,5 5 18,4 17 41,8 12-11,2 9-14,3 7 11,-1 13-7,-3 10 2,-10 10 10,-7 67 14,-25 45-4,-25-4-60,3-57-12,-4-5-39,3-17-22,4-12-184,-5-29-193</inkml:trace>
  <inkml:trace contextRef="#ctx0" brushRef="#br0" timeOffset="79454.544">27030 3137 996,'29'-16'208,"5"-1"-100,32-17-1,56-12 19,20 0 15,32 5-6,-27 25-36,9 0-38,25 6-22,19 3-21,28-1-4,21-2-7,35-7 8,-11 3-4,3 11-1,-35-4-1,-33-1 0,-18-4-9,-33-1 1,-26 1 1,-19 2-1,-73 6-1,-10-1-16,-14 0-42,15-4-55,-30-1-109,-120-41-523</inkml:trace>
  <inkml:trace contextRef="#ctx0" brushRef="#br0" timeOffset="79928.571">28299 1786 999,'4'-4'201,"-4"3"-96,3-5-16,-3 6-20,-1 6-24,-1 1-32,2 10-7,0 15 6,-7 17 5,-4 14 2,-10 9 2,-7 12-4,-8 3-7,-4 1 5,1-4-1,5-7-14,11-9-65,6-17-100,6-13-49,5-12-80,-7-10-89</inkml:trace>
  <inkml:trace contextRef="#ctx0" brushRef="#br0" timeOffset="80445.601">28217 1945 835,'8'-19'315,"-1"5"-171,5-12-27,-5 11 33,-3 8 9,-2 6-51,-4 1-105,2 3-3,3 7-81,2 12 39,4 11 27,1 15 14,2 6-5,-3 3 6,-3 0 1,0 1 5,-1-8-5,1-7 0,3-5-1,1-5 6,8-7-6,-2-9 1,2-3 8,2-7 5,-5-10 7,4-8 18,3-13 7,2-11-16,3-14-15,-2-11-9,2-7-5,0-5-1,2-3-38,-5 4-14,-1 14 26,-8 15 19,-6 20 7,-7 12 26,-2 8-9,-2 6-17,-5 8-24,1 6 9,-5 17 15,-4 8 1,-4 4 7,6 0-2,1-7-5,3-3 5,7-6-5,5 2 1,10-3-2,4-1-60,11-4-127,11-5-140,93 2-191</inkml:trace>
  <inkml:trace contextRef="#ctx0" brushRef="#br0" timeOffset="80716.616">29018 2295 586,'0'7'198,"7"-1"-144,1 7 47,5 2 89,5 0 22,3-3-55,1-5-38,7-1-40,-2-6-5,1-4-19,-1-4-25,-9-5-1,-5-4-8,-5-6 3,-8-7-5,-10-8-19,-10-3-10,-4 0-13,-6 1 8,-3 13-1,2 9 8,4 11-4,4 7-1,9 7-28,3 7-109,7 8-57,2 6-73,32 41-221</inkml:trace>
  <inkml:trace contextRef="#ctx0" brushRef="#br0" timeOffset="81331.651">29685 1796 1318,'1'-1'264,"-1"1"-99,2-3-57,2 3-60,11 0-48,11 0-2,13 4-4,5 2-31,4-3-62,-5 3 24,-10-2-6,-12-4-26,-15-3 46,-8 3 43,-8-7-12,-8 4-5,-4-3 14,4 2 21,3 0 1,7 4 1,7 4-2,2 0-32,1 8 23,2 6 9,-1 5 1,2 3 29,-1-1 8,-4 5 14,-2 6 1,-6 6 40,-1 7-12,-4 6-9,-6 3-24,3 3-26,-4-4-13,1-4-7,7-8-2,-1-10 1,2-15 5,3-6-5,-4-9 9,0-5 3,-5-7 8,2-5 2,1-3-5,6-2 15,6 6 15,7-1 31,9 2-26,5 0-40,9 4-12,5 3-1,5 1-1,4 2 1,5 2 8,-2 0 4,-5-1-5,-6 2-6,-6-2 5,-4 1-5,-8-2-1,-6 0-7,-7 3-77,-5-3-144,-4 1-110,-30-7-400</inkml:trace>
  <inkml:trace contextRef="#ctx0" brushRef="#br0" timeOffset="82533.72">31830 3157 297,'0'0'246,"0"0"-141,0-2-57,0 2-9,0-2 7,-3 2 4,3 0-19,0 0-14,3 2-8,-3-2 3,0 2 15,-3-4 22,3 2 20,0 0 24,0 0 2,0-2-16,0 2-28,0 2-24,0-2-12,0 0 2,0 0-7,0 0-10,0 0-125,-4-24-340</inkml:trace>
  <inkml:trace contextRef="#ctx0" brushRef="#br0" timeOffset="85406.885">18548 6057 644,'-2'-7'162,"-3"0"78,-4-12-33,2 7-36,-2 2 9,2 4-3,0 2-42,-3 4-50,4 0-41,-6 9-38,-10 10-6,-9 14-6,-10 16 5,0 6 0,3 0 0,7-2 0,6-12 1,3-6 0,1-6 0,1-7 1,6-4-1,-6-2 0,8-1 0,1 7-1,0 0-8,6 1 2,0 4 6,1 5 1,1 1 0,0-5 0,0-6 0,2-5 0,1-9 1,0-4 0,0-4 7,0-4 2,-2-1-10,-2-12-33,0-5-121,3-9-83,4-6 27,21-71-280</inkml:trace>
  <inkml:trace contextRef="#ctx0" brushRef="#br0" timeOffset="85589.895">18261 5473 303,'-2'1'0,"1"15"-197</inkml:trace>
  <inkml:trace contextRef="#ctx0" brushRef="#br0" timeOffset="86652.9559">18552 5919 593,'0'-3'212,"-1"2"5,1-2-23,-3 3-20,3-4-33,0 4-33,-2 0-36,0 0-29,0 0-26,1 4-17,-2-4-37,3 0-43,-3 4-55,2 2-64,-4 7-53,-16 38-114</inkml:trace>
  <inkml:trace contextRef="#ctx0" brushRef="#br0" timeOffset="87142.984">18546 5890 334,'-4'-4'161,"3"2"-13,-5-3-26,3 1-7,-4-4-16,3 4-22,1 2-31,3 2-26,-2-1-20,2 2-3,-2 8-171,-20 43-120</inkml:trace>
  <inkml:trace contextRef="#ctx0" brushRef="#br0" timeOffset="88962.088">18431 5570 22,'0'0'114,"0"0"78,-1 0 2,1 0-8,0 3-3,-2-3-5,1 1-32,-1-1-35,2 2-32,-1-1-23,1 2-17,-2 0-12,1-2-3,1-1-12,0 1-6,-2 3-6,2-2 2,-2 2 11,1-3 13,0 3-8,1-2-6,0 1-2,0-2-2,0-1-7,0 2 7,0-2-2,0 0-5,0 0 5,0 2-4,0-4-1,0 2 8,1 0-8,-1-2 1,0 2-2,1 2 0,3 0-93,0 2-23,1 0-23,-1 9-94,-8 44-88</inkml:trace>
  <inkml:trace contextRef="#ctx0" brushRef="#br0" timeOffset="90492.175">18276 5729 682,'3'-11'116,"-3"3"86,-3-4-11,3 9-55,0 4-74,3 3-31,9 0-8,14 4 77,18-2 10,22-6 8,58-16-34,22-12-33,-3-1-27,-112 24-15,-4 1-1,-3 3-8,22-5-44,-13 5-73,-9-2-46,-15 0-25,-12 3-4,-16-7-60,-88-3-257</inkml:trace>
  <inkml:trace contextRef="#ctx0" brushRef="#br0" timeOffset="90814.194">18731 5286 654,'0'0'183,"0"-2"32,-2 2-59,-1 2-17,2 2-41,-1 2-50,-1 10-32,3 15 8,-1 17 14,1 24 1,1 67 37,2 44-22,5 26-6,-10-72-13,6-7-13,-1 1-7,-3-85-1,-3-3 2,3-2-1,-2 43-3,-2-13-4,2-17-1,0-18-6,-1-19 8,2-11-8,1-5 11,0-2 6,-9-5-18,-7-9-200,-13-16-294,-62-144-370</inkml:trace>
  <inkml:trace contextRef="#ctx0" brushRef="#br0" timeOffset="91341.224">18488 5830 955,'0'0'270,"3"0"-123,1 1-100,9 3-23,-3 10-2,10 0-11,-2 7-10,-9 3 5,-4 7 1,-13 6 7,-19 16-1,-20 20-13,-56 65-13,62-90-70,-36 34-37,14-18 20,17-25 64,24-23 36,18-13 42,14-10 16,20-15-43,26-12 12,69-50-13,54-29 2,38-4-15,-75 47 0,-21 11 9,-24 12-9,-56 30-1,-14 3 0,-15 6-8,18-6 8,-25 11 35,-24 6 37,-19 11-56,-22 10-16,-62 38-1,83-36-5,-36 22 0,17-2 4,20-9-14,18-6-14,14-3-20,13-5-38,12-4 88,10-2 6,5-1 78,6 6 7,-2-2-1,1 1-15,-4-1-19,-5-3-31,-7-4-8,-1-3-10,-7-8 11,1-4-18,-3-8-36,1-13-84,1-16-137,17-133-383</inkml:trace>
  <inkml:trace contextRef="#ctx0" brushRef="#br0" timeOffset="91502.2329">19126 5324 1074,'0'0'302,"0"2"-178,3 1-124,9 11 0,4 4 0,14 15 1,9 8 6,10 4-7,8 6-187,100 85-330</inkml:trace>
  <inkml:trace contextRef="#ctx0" brushRef="#br0" timeOffset="91778.249">19920 5755 871,'0'0'285,"-2"0"-111,2 0-48,2 0 6,4-2-27,16 2-87,17-2 47,18-2-35,65-6-29,22-5 19,-4-11-19,-106 20-2,-3 1-1,-5-3-58,18-2-124,-20 4-326,-37-18-190</inkml:trace>
  <inkml:trace contextRef="#ctx0" brushRef="#br0" timeOffset="92347.281">19994 5785 1010,'-4'-2'306,"3"2"-93,-2-2-39,6 0-60,9-1-92,19 0 5,19-7 12,21 4-15,6-7-9,0 5-3,-6 1-6,-14 3-4,-10 4 4,-11 0-6,-10 3-7,-10-1-8,-6 5-6,0 9 7,0 7 14,-1 13 2,1 7 11,1 14-11,2 6 4,-4 8-6,-3 7-4,-2-2 4,-6 0 8,-5-11 7,-3-2 25,-8-7-5,-3-4 13,-7-4-6,4-7-21,-1-1-14,7-11-1,0-10-4,7-10 7,-2-5 0,-2-8-9,-3-14-34,-6-16-127,2-23-334,-29-195-307</inkml:trace>
  <inkml:trace contextRef="#ctx0" brushRef="#br0" timeOffset="92572.294">20437 5329 1169,'0'0'225,"0"2"-177,-2 4-48,2 6 0,0 10 63,0 15 46,-3 18-4,-5 13-24,-8 13-33,-11 15-21,-28 63-1,-32 31-4,-22 18-7,30-69-15,18-31-55,44-63-217,-8 44-559</inkml:trace>
  <inkml:trace contextRef="#ctx0" brushRef="#br0" timeOffset="93360.339">17936 7320 1293,'-3'-8'162,"3"2"-90,0-4-24,0 4 20,0 5 4,7 2-33,8 7-30,13 2 27,17 6 64,25 3-16,68 9 3,69-20-4,91-42-25,-50-5-16,11-4-10,10 2-22,-20 8-9,-4 4 8,-27 7-9,-36 22-6,-35 15 6,-28-9 0,-28 2 1,-55-5 10,-12 1-4,-4 3-7,17 1 0,-17-3 1,-10 1-1,-8-5-36,-4 2-30,2-3-85,0 4-446,13-7-616</inkml:trace>
  <inkml:trace contextRef="#ctx0" brushRef="#br0" timeOffset="93517.348">21549 7300 1946,'2'2'249,"-2"-4"-194,0 4-55,3-2-105,-3 3-162,-12-6-624</inkml:trace>
  <inkml:trace contextRef="#ctx0" brushRef="#br0" timeOffset="100221.7319">11625 4470 18,'3'0'249,"-3"0"-170,0 0-47,0 0 31,0 0 9,0 0-15,1 0 21,-1-3 36,0 3 46,-1 0 5,1 0-57,0 0-39,0 0-31,0 0-34,0 0-4,0 3-168,4 0-40,-2-2-20,11-5-74</inkml:trace>
  <inkml:trace contextRef="#ctx0" brushRef="#br0" timeOffset="101308.794">11632 4376 270,'0'-9'120,"-3"2"-84,2-8-24,1 4-5,0-1 28,0 4-1,0 4 29,0 2 65,0 2-7,0 0 5,-3 0-6,3 0-10,0 2-25,-2-2-32,2 0-17,2 0-8,-2 0-1,0 2-9,0-2-10,0 2-8,0 3 1,0 4 0,3-1 0,-6 7 0,3 1 0,0 1 5,-2-1-5,2 5 5,-1-1 2,-1 3 5,0 2 8,1 1-1,0 0-8,-1 7 1,2-5-2,-2 4-5,2 3 0,-1-2-5,1 2 5,-1-3-5,-1-3 8,2 1 2,-4-5 4,2 1-2,-4 0-1,2 2-4,0 0-7,4 3 5,-3-1 0,0 1-5,3-7 0,0 1 0,-2-1 0,2-1 0,0-2 0,0 1 0,0 4 0,0-3-1,-2 0 1,2 3 0,0 3-1,0-2 0,2 3 1,-2-1 0,2-6 0,-2-4 0,0 1-1,0-4 1,3-3 1,-6-1-1,3-2 0,3 1 0,-3-1-1,0 1 1,0 4 0,0 3 0,0 1-1,0 1 1,1 3 0,1-1-1,-2-1 1,3-7-1,-2-4 0,-1 0 0,0-2 0,0-1 0,0 3 0,-1-2 0,1 0 1,-3 3-1,3-2 1,0 0-1,0 1 0,0 0 0,0 3 0,0-1 0,0 4 1,-2-6-1,1 4 2,-2-5-2,3-3 1,-2-2 0,2 0 0,0-3-1,0 2 0,0 1 1,0 0-1,0-4 1,0 3 0,-2-2-1,2 2 1,0-3 0,0 3 1,0-3-1,0 2-1,-3 0 1,2 3 0,-1 5-1,2-2 1,-3 0-1,2 5 0,-2-7 0,3 1 0,0-1 1,0-6 0,0 1-1,0-1 1,0 0-1,0 0 0,0 0 0,0 0-1,3 2 0,-2-2-52,2-2-53,5-5-14,3-16-72,8-13-123,21-103-324</inkml:trace>
  <inkml:trace contextRef="#ctx0" brushRef="#br0" timeOffset="103306.908">11642 4385 235,'0'-8'128,"2"5"-80,-2-4-33,3 0-14,-1 4 11,1 1 12,-3 0 18,1 2 51,-1-2 58,-1 2 43,-1 0 8,1 2-59,1-2-55,0 0-22,0 2-22,0-2-22,0 2-13,0 4-9,1 4-1,-1 6 1,2 10 0,-2 0 2,1 10 8,1 2 7,-1 4 5,-1 7 1,0 2 25,-1 4-21,-1 0-5,1-4-1,1-2-1,0-4-5,0-4-5,1-4 1,2 2-10,1-4 5,-1 1-5,2-2 0,-1-1 7,0-2-8,0-3 1,-1-4 1,0 1-1,0-2 5,-3-1-4,1 3-1,-2-1 5,-2-2-5,2 3 5,-1 0-5,-1-1 5,2-3-4,-1 1 5,1-1-5,-1-4 4,0 2-6,1-4 1,-1 1-1,1 0 1,1 0 0,-2-3 0,2 5 0,0-4-1,0 3 0,0 1 1,-1 3-1,1 1 0,0 1 1,0 5 0,-2 0 0,2 2-1,-1-4 1,1 0-1,-2-3 0,2 3 1,0 2-1,-1-5 0,1-1 0,-3-6 1,2 1-1,1-1 1,0-5-1,0-4 0,0-3 0,0-3 1,0-1 5,1-1 3,-1-2 11,0 2 11,3-9 47,-3-1-36,0-8-24,0-7-10,0-7-2,0-6-5,-3-2 0,2-11 5,-2 1-6,0-8 1,-4-5-1,0-3 0,1-3-6,-1-5-3,1 7 0,0 5 2,0 2 5,-2 10 1,0 0-1,2 8 1,2 2 1,-2 2 0,2 6 0,1 1 0,-1 3 0,1-5 0,3 0 0,0-4 0,0 0 0,3-5 0,-2 2 0,2 2-1,-3 8 1,0 6 0,0 6 0,0 3 0,0-1 0,-3 3 0,3 0 0,-1 1 0,1 3 0,0-3 0,1 7 0,-1 0 0,3 2-1,-3-2-23,3 2-33,1-2-34,-1 2-4,2-2 23,-3 3 36,2 0 24,-4 3 12,0 0 0,0-1 8,0-2 9,-1 0 1,1-2-2,0 1 5,0 1 2,0 3-10,0 0-13,0 3-12,0 1-10,1 7 7,1 9 6,-2 12 8,3 11 0,-2 5 1,3 4 0,-1 5 2,0-4 8,-1 1 5,-1 4-1,2-3-1,-3 6-2,0-3 2,2 3-2,-2 3 4,0-1-3,-2-3-5,2-1-1,0-3-5,2-1 1,-2-6 4,1-3-5,-1-4 0,3-6 0,-1-7 0,-1-3-1,2-7 1,0 0-1,-1 4 1,2-4 0,-1 5 0,-3 3 0,2 1 0,-2 3 0,1-2 0,-1 0 5,1-3-5,-1 0 0,0-2 0,0-1 0,0-8-1,0-5 0,0-3 1,0-2 0,0 1 0,0-3-1,0 2 1,0 4-1,0-3 0,0 2 0,0-4 1,0-1 7,0-2-7,2-1 11,-4 0 5,2-1 2,0-3 2,-1-3-21,-2-16-111,-7-130-440</inkml:trace>
  <inkml:trace contextRef="#ctx0" brushRef="#br0" timeOffset="104521.978">11546 4545 382,'-3'0'309,"1"-2"-111,-2 0-40,2 2-28,-2 0-31,4 0-54,0 0-32,0 0-13,1 0-10,2 0-2,0 0 6,2 2 6,1 0 0,3-2 0,-2 2 1,0-2-1,3 0 6,-4 0-5,8-2-1,1 2 1,4-2 5,7 2-5,2-2 6,-1-4 1,3 5-2,-1-2 1,-4 2-6,-3 1 1,-3 0-1,-2 1 1,-2 2-1,-1-2 1,-2 5-1,1-2 5,0 0-5,5 0 0,-1 0-1,2-1 1,-6 0 0,0-2 0,-3-1 0,-4 0 0,-3 0 5,-1 0 2,-2 0 1,0-1 1,-2 1 4,2 0-5,0 0-2,-2 1-7,2-1-4,-5 3-143,-7 12-357</inkml:trace>
  <inkml:trace contextRef="#ctx0" brushRef="#br0" timeOffset="105173.015">11475 4925 360,'0'0'378,"0"0"-170,0 0-56,2 0-29,-2 0-26,0 0-40,4 0-28,6-3-14,3 0 16,9-1 1,8-1-2,10 0-3,6-2 10,8-3 4,4 4 2,-2-2-16,-2 3-3,-7 1-7,-6 0-8,-3 3 1,-5 1-8,-3 1-1,-2 1 1,0 0-1,-4 3 0,2-1 0,-2 4 0,-4-4 0,0 2 0,-5-2-1,-3 1 1,-6-4 1,-3 2 4,-2-3 1,-2 0-7,-2-3-4,-8 3-146,-68 3-437</inkml:trace>
  <inkml:trace contextRef="#ctx0" brushRef="#br0" timeOffset="105850.054">11467 4574 184,'-3'-4'236,"1"8"-109,-3-8-14,1 8-10,1-4 2,0 0-6,3 1-1,0-1-29,0 0-30,0 0-6,0 0 9,0 0 0,2 0 1,-1 0-11,4-1-14,5 1 3,8-4 6,0 4 1,7-3-7,1 3-3,7-3 6,4 2 12,3-5-12,1 2-9,-3 2-1,-2-4-4,-3 4-8,-3-4-1,-3 3 1,-5 0 4,-4 3-5,-7 0-1,-5 3 1,-4-3 0,0 1-1,-2-1 0,-2 2 0,2-2 1,-1 0 1,1 0 10,0 0-3,0-2 1,-1 2-4,1-1-6,-2-2-25,0 3-50,0-1-96,-2-1-156,-8 5-160</inkml:trace>
  <inkml:trace contextRef="#ctx0" brushRef="#br0" timeOffset="106760.106">11710 4612 354,'-1'0'280,"-1"0"-92,-1-4-16,0 2-8,0 2-43,1 0-52,2 2-47,-1 5-22,1 0-10,0 8 4,1 5 6,2 3 0,-1 5 0,2 5 2,0 0-1,-3-1 10,2-4-5,-3-5-5,3-4 11,-2-3-3,-1-3-3,0-8-4,3-1 5,-3-3-1,0-1 9,0-1 9,-3-5 5,2-6-28,-4-8-1,-1-9-34,0-6-8,0-4-11,-2 1 22,-1 5 14,2 10 17,3 5 1,1 10 0,1 0 8,2 6 9,-1 0 8,1 2-11,0 2-15,0 1-2,1 4-14,-1 7 9,2 8 7,-1 8 7,1 8 13,-2 0 4,0 2-6,0-5-5,0 0-2,0-5-5,-2-10 1,2-8-6,0-6 1,2-6 8,-2 0 8,0-3 6,0-2 5,-2-7-8,1-6-12,-1-11-9,1-4-1,-2-9-8,2-5-33,1 2-19,1 1 28,-1 13 22,0 12 11,3 8 0,-3 6 11,0 5-10,0 2-1,0 8-15,1 2 8,2 4 7,-1 4 13,1 3 1,-3 2 8,0-2-1,-2-3-6,2-4-7,-1-2-1,1-6 4,-2 2-5,1-4-6,-2 0-42,-1 1-94,-1 20-236</inkml:trace>
  <inkml:trace contextRef="#ctx0" brushRef="#br0" timeOffset="107586.153">12745 4619 635,'0'-3'32,"3"3"-32,-1 0-302</inkml:trace>
  <inkml:trace contextRef="#ctx0" brushRef="#br0" timeOffset="110100.297">12640 4850 306,'-2'-3'187,"2"3"-116,0 3-65,3-2-6,3 9 0,-2 3 0,7 8 30,-3-1 37,1 6 10,0 3-5,-3 1 6,-2 4 21,3 2-9,-3 9 0,-1 4-24,-3 11-15,-3 8-17,2 7-11,2 4-14,4 6-8,2-2 10,2 3-10,6 4 0,-6 3 1,0 3-1,-2-4 0,-4-12 1,-1-12-1,-1-13 0,1-14 0,-2-5-1,0-11 6,-2-2-4,1-6 4,-1-3-5,1-3 6,-1-1 1,1-5-2,-1-1 7,-3-5 17,-3-5 5,-4-9-19,-9-7-7,1-10-8,-6-20 1,4-11-1,-1-10-1,5 2-6,3 7 6,5 15 1,3 8 0,4 14-1,3 5 1,0 8 1,0 6-1,0 6-1,1 4-21,1 10-3,2 4 15,3 13 7,3 19 2,6 14-2,2 11 2,6 9-1,2 2 1,7-10 0,-3-15 0,-3-17 0,0-19 0,-6-11 1,1-13 5,-3-14 29,4-12 41,1-24-7,1-16-33,2-19-12,-3-7-12,0 6-10,-1 10-2,-2 9-56,-1 8-139,23-54-468</inkml:trace>
  <inkml:trace contextRef="#ctx0" brushRef="#br0" timeOffset="111097.354">13952 4657 793,'-1'0'247,"-1"0"-76,1 0-40,-1 0-1,4 0-20,-1-4-52,1 4-37,4 0-21,9 0 0,4 0 0,9 0 1,4 0 0,0 0 5,0 4-5,-2-4-1,-3 3 1,-2 1 1,-1-1-2,-8-1-13,-4 0-38,-8-2-69,-4 0-18,-4 2 33,-7 0-2,-2 2-35,-8 3 14,2-1 86,-5 0 42,11 1 0,-1-4 74,7 1 14,2 4-28,-1 6-36,5 3-3,1 14 24,1 5 51,5 9-7,0 4-19,0 2-4,2 4-33,-2-6-18,1-4-4,-3-6-2,-2-11 0,-4-7 3,-2-3 6,-8-6 4,-1-1-1,-5-7-3,-2-5 3,3-9-9,-1-2-4,1 2 1,7-4 33,1 6 28,7 4 26,2 1-13,2 3-43,2 0-19,1 0-19,10-2 4,7-2 6,8-6 1,6 3-4,3-2-7,1-2-1,4 3-1,3 5-90,77 4-368</inkml:trace>
  <inkml:trace contextRef="#ctx0" brushRef="#br0" timeOffset="111429.373">14713 4816 1393,'-12'-14'274,"0"-4"-149,-12-13-86,1 12-23,4 1-1,2 14-15,2 13-12,-2 15-20,1 11-19,0 13 15,1 3 18,1 5 11,5-3-1,6-5 8,3-8-1,3-8-1,3-5-5,6-7 5,0-5 2,2-4 0,5-6 1,2-7 6,1-5 3,2-10-10,3-9-29,-3-8-38,-2-9-80,-2-10-162,29-145-346</inkml:trace>
  <inkml:trace contextRef="#ctx0" brushRef="#br0" timeOffset="111632.385">14795 4196 151,'-3'-1'903,"3"-2"-732,-1 2-136,1 8-28,0 10-4,4 15 33,0 19 15,2 11 6,-1 13-6,1 15-6,-1 56-16,-5-97-16,2 49-2,3-10-10,1-17-1,1-11-177,4-7-162,25 24 54</inkml:trace>
  <inkml:trace contextRef="#ctx0" brushRef="#br0" timeOffset="111954.403">15197 4557 1265,'-4'-4'294,"4"2"-79,-1-6-86,1 8-29,0 2-53,0 6-47,0 14-13,-3 15 12,0 18 1,-3 19 0,-2 5 2,-3 3-1,-4-4 5,5-13-6,3-10 0,0-15 0,7-13 0,0-11 0,4-10 0,5-5 0,2-7 9,10-4-3,3-4 2,7-9-8,2 4 0,4-4-24,-2-2-57,-7 0-48,1 2-50,-11-1-76,-3-46-235</inkml:trace>
  <inkml:trace contextRef="#ctx0" brushRef="#br0" timeOffset="112564.438">14971 4459 1081,'-4'-8'243,"1"-2"-45,-3-5-37,3 4 11,1 0-40,2 3-69,2 4-40,1 1-23,6 0-5,9 3-2,7-1 1,8 1 5,7 0 0,-1-1 1,1-6 1,3 0 0,-1-4 7,-1-7-7,-4 5 6,-7-7-1,-5 3-4,-9 2 7,-7 4-3,-6-3 6,-7 6-2,-5-2-4,-4 1-4,-6-5-2,0 2 1,2 2 0,-3 1 0,10 0 5,-1 4 15,2-3 8,6 2 5,0 5 2,1-2-3,2 2-10,0 1-13,2 0-9,0 0-1,-1 1-18,7 3-8,7 9 10,8 2 14,10 8 1,4 3 0,-1-3 0,-4 7-1,-6 1 1,-3-3-7,-10-1 7,-2-5 0,-2-5-5,-4-1 1,-2-4 5,-3-1 0,0-5 1,-3 2 0,-4 3 6,-12 5-7,-4 6-70,-6 1-166,-34 30-502</inkml:trace>
  <inkml:trace contextRef="#ctx0" brushRef="#br0" timeOffset="114418.544">22440 6515 959,'-2'0'342,"2"-3"-132,-1 3-113,1 0-50,0 3-16,0-3-14,5 4-17,8 2 1,14 0 6,20 4 13,13-6-1,15-5-7,2-8-3,-5 0 3,-11-2-12,-19 0-9,-17 6-52,-13 1-52,-15 4 4,-13 4-200,-76 27-239</inkml:trace>
  <inkml:trace contextRef="#ctx0" brushRef="#br0" timeOffset="114736.562">22643 6657 451,'-6'6'197,"6"2"-79,-6 5-19,9 4-4,0 0 26,10 10 56,-2 5-46,-1 5-40,-4 10-28,-6 7-21,-12 12-6,-13 12-12,-12 8-7,-13-3-14,-1-5-3,8-17-30,11-23 11,15-23 19,10-13 15,2-8-3,1-5 21,1-8 15,6 0 9,6-2-11,6 1-8,11 0-1,12 0-1,10 1-4,10 5-10,4-4-10,2 8-4,0-3-8,4 1-17,49-9-162,19-9-155,-10-23-375</inkml:trace>
  <inkml:trace contextRef="#ctx0" brushRef="#br0" timeOffset="115003.577">23444 6816 581,'-15'-10'574,"-1"2"-382,-17-13-11,-8 7-64,-5 2-7,-2 11-53,1 6-41,8 11-16,6 8-7,8 9 0,8 8-8,7 8 13,7 13 1,6 2-5,0 4 5,5-6 0,3-8-1,1-8 1,5-18-1,-4-6 2,5-8 1,0-14 0,9-14 14,3-12-15,7-16-46,1-18-86,0-11-62,41-158-261</inkml:trace>
  <inkml:trace contextRef="#ctx0" brushRef="#br0" timeOffset="115227.59">23383 6105 961,'0'1'244,"-2"5"-157,-2 7-79,2 18-8,1 25 14,1 63 22,1-70 15,1 52 1,4 49-7,-6 17-7,-2-14-14,1-104-8,1-9-4,0-3 0,3 33-12,5-18-54,6-16-138,11-15-156,58-42-448</inkml:trace>
  <inkml:trace contextRef="#ctx0" brushRef="#br0" timeOffset="115573.61">23880 6541 1004,'-5'-7'329,"1"4"-50,-2-3-50,4 6-89,0 0-77,1 6-63,0 19-15,-3 15 15,3 20 0,-2 19 1,0 6 0,-1 9 7,-5-2-7,-6-4 0,2-11 1,3-9-1,-4-13 0,8-11 0,2-13 0,4-11-1,1-10 0,2-8 1,7-4 4,8-7 3,6-6 4,7-7-2,2-5-4,-2-1 0,-2-3-6,-7 5-13,-1-3-67,-3 0-124,-6-3-115,-8-69-471</inkml:trace>
  <inkml:trace contextRef="#ctx0" brushRef="#br0" timeOffset="116113.641">23568 6430 1148,'-2'-1'327,"2"-2"-92,-1-1-95,4 4-56,1-3-32,13-4-29,10-3-17,16-3-6,14 0 1,1 4-1,3 2 0,-5 2 1,-6 1 0,-3-2-1,-8 1 0,-9-4 0,-9 0 0,-7-1 0,-11 3 11,-5-6 2,-7-2-2,-5-3-4,-10-5-6,-4 1-1,-4 0-1,6 0 1,2-1 0,8 1 1,3 5 0,5 3-1,5 4 1,1 6-1,4 1-1,0 3-14,2 3-4,9 6-4,10 3 16,11 5 6,10 8 1,6 2 0,1 5 0,-1 1 0,-6 1 0,-7 2-1,-5-5 0,-8 0-5,-13 1-1,-11-5 2,-9 3 5,-10 4 17,-10 4-2,-5 4-6,0 3-9,7-3-41,14 3-256,20 58-405</inkml:trace>
  <inkml:trace contextRef="#ctx0" brushRef="#br0" timeOffset="116334.654">24964 6580 670,'3'0'989,"0"0"-857,4 6-131,1 9 10,4 14 11,2 12-4,5 12-4,-4 14 1,4 12-9,-2 6 9,0-2-15,1-6-5,-6-13-49,-3-15-135,2-14-118,-14 0-341</inkml:trace>
  <inkml:trace contextRef="#ctx0" brushRef="#br0" timeOffset="116552.666">25390 6334 1680,'-2'-2'282,"1"2"-155,-7 0-79,-4 8-22,-10 15-19,-7 13-6,-7 16 0,-4 12 0,-3 13-1,-2 14-15,-33 60-51,7 9-37,53-110-179,-50 124-404</inkml:trace>
  <inkml:trace contextRef="#ctx0" brushRef="#br0" timeOffset="116812.681">25994 6060 962,'0'-3'804,"-1"6"-679,-10 10-124,-15 29 4,-15 27 21,-36 75 20,57-96-17,-14 57-22,2 52 5,21 7-10,16 1-1,0-114 7,-1-10-7,1-1-1,6 40-16,0-14-104,-3-15-25,-3-18-140,-3-21-212,-13-79 15</inkml:trace>
  <inkml:trace contextRef="#ctx0" brushRef="#br0" timeOffset="117241.705">25818 6450 1353,'13'-16'240,"4"4"-162,9-11-45,0 4 43,-1 9 14,0 7-51,0 9-24,1 6-13,-2 3 4,-2 7-6,-10 3 0,-8 2-1,-10 7-5,-14 7-6,-14 6-69,-7 6-53,1-6 19,6-5-10,14-11-68,4-9-37,15-7 61,9-7 97,10-4 64,7-4 8,5-4 48,3 2 62,1-2 52,-4 1 27,-3 3-29,0 3-20,-8 3-44,-2 4-51,-4 4-18,-2 3-3,-4 5 13,-2 3-10,-4 4-3,-5 3 3,-7-1-7,-8 6 5,-10-1-5,-9 1-8,-14 0-12,-8 1-38,-3-5-157,8-6-103,-32-22-462</inkml:trace>
  <inkml:trace contextRef="#ctx0" brushRef="#br0" timeOffset="117932.745">25670 5939 1242,'-9'-9'263,"3"3"-52,-6-6-41,2 4-25,7 4-31,2 2-45,2 2-45,0 0-16,4 0-8,13 0-12,13-2 6,19 2 6,18 0 2,1-1-1,4 1 1,1-3-2,0-3 6,6-5-6,-5-3 2,-3 0-2,-9-2 1,-20 7 5,-16-1-6,-13 3 2,-10 6 5,-7 1 5,0-2 6,-5-4 11,-6-5-28,-10-7 0,-11 1-1,-4-5-6,-5-4-6,1 0-4,1 0 1,8 1 14,6 2 0,8 5 0,5 8 0,7 3 1,5 5 0,5 0-9,7 6-10,7 5 1,10 10 9,11 8 1,6 8 8,5 6 0,-3 8 0,-4-4 6,-6 2-4,-5 3 8,-5-9-9,-7 2 0,-9-1 10,-6 0-11,-7 3-5,-12 9-77,-16 12-245,-118 97-739</inkml:trace>
  <inkml:trace contextRef="#ctx0" brushRef="#br0" timeOffset="118767.793">22661 8142 1024,'38'-24'166,"3"5"-44,39-23-11,-5 17-15,-3 15-20,-10 16-25,-8 19-4,-5 12-2,1 11-11,-6 4-4,2 4-15,-4-2-3,0 1-3,3-8-7,7-5 4,6-3 3,57 0 1,33-26 1,20-33-5,-64-12-6,-3-17-7,6-14 7,-3 6 0,-17 13 1,-54 29 0,-8 4-1,-5 3 1,21-6 0,-15 12-1,-4 10-7,0 6 5,7 9 1,8 5 1,12 1 0,12 3 8,8-2 7,59 2 7,25-18 17,-10-42 17,-42-7-25,5-18-10,9-10-4,-5 2-11,3-11 3,-16 11-3,-57 42-6,-9-3 1,-7 11-1,19-14 0,-21 12 0,-13 9-1,-4 8-5,-8-4 0,3 0 6,0 0 1,-2 0 1,4 0-1,1 0-1,1 0-17,5 0-174,15-11-444</inkml:trace>
  <inkml:trace contextRef="#ctx0" brushRef="#br0" timeOffset="119705.846">27069 7455 947,'12'5'183,"3"0"-126,7 4 27,0 7-18,-9 0-5,-7 6-22,-5 0-22,-7 5-4,-5-2-13,-6 5-38,-5-1-42,-2-3-131,-31 17-313</inkml:trace>
  <inkml:trace contextRef="#ctx0" brushRef="#br0" timeOffset="121986.977">28373 6439 1013,'0'0'305,"2"-1"-109,0-1-35,6-2-17,9-3-80,16-6-44,11 1 2,9 4 8,0 5 2,1 4-4,-4 4 8,1 0-18,3 1-6,0 0-3,-5-3-7,-6-3 5,-9-3-7,-10-1-14,-10-9-60,1-15-194,7-131-564</inkml:trace>
  <inkml:trace contextRef="#ctx0" brushRef="#br0" timeOffset="122188.988">28770 5928 1050,'-13'21'153,"-4"5"-45,-10 23 0,1 16 6,5 9 3,-3 8-14,-1 9-37,-5-1-34,-3-1-10,-3-4-7,-4 1-3,-2-3-12,3-5-24,2-3-184,-20 77-312</inkml:trace>
  <inkml:trace contextRef="#ctx0" brushRef="#br0" timeOffset="122633.014">28636 6843 1297,'3'7'222,"3"10"-200,2 12 22,5 16 20,0 8-2,-3 4-10,4-2-23,-6-1-11,0-9-3,-2-6 0,-5-16-5,-2-11-10,-2-11-36,-4-10 35,1-15-66,-7-19-11,9-16 39,7-19 24,13 2 15,9 0 7,11 14 0,9 15-6,-1 15 4,2 18-3,-7 14-1,-1 14 17,-4 10 15,-3 2 15,-7 10 30,-3-4-4,-9 4-16,-3-1-4,-7 4 3,-6 3-7,-6 0-10,-8-2-13,-7-3-4,-5 0-7,-10-3-7,-5-1-7,-9-4-2,1-3-43,2-7-80,7-10-206,-24-39-579</inkml:trace>
  <inkml:trace contextRef="#ctx0" brushRef="#br0" timeOffset="125312.167">20796 9777 256,'-2'-18'332,"-1"0"-103,0-15 14,-4 5-25,7 3-20,0 6-15,0 9-47,0 6-68,0 4-68,13 0-12,4 6 4,20 2 8,17-3-1,14-2 1,53-11 0,9-14 1,-2-8 4,-98 19-5,-6-1-13,-7 2-106,15-9-158,-24-56-490</inkml:trace>
  <inkml:trace contextRef="#ctx0" brushRef="#br0" timeOffset="125560.181">21075 9273 1111,'0'-2'311,"0"2"-206,-2 4-105,2 11-13,-1 15 13,-5 23 46,-5 16-1,-10 14-15,-2 10-3,-22 55-3,-13 12-4,-4-2-10,44-110-1,5-7 0,3-10-9,-7 31-45,7-22-153,7-14-148,13-14-200</inkml:trace>
  <inkml:trace contextRef="#ctx0" brushRef="#br0" timeOffset="125735.191">21049 9851 761,'14'-3'228,"5"4"-130,14 1 47,7 14-22,3 13-18,-1 7-19,-3 7-25,-6 0-20,1-4-20,-7-2-3,0-10-8,-5-7-10,-2-11-125,4-13-175,35-69-515</inkml:trace>
  <inkml:trace contextRef="#ctx0" brushRef="#br0" timeOffset="126250.221">21853 9205 1178,'0'6'168,"0"8"-152,-1 18 10,-1 21 50,0 14-4,2 7-27,7 1-12,2 3-19,5-5-2,2 4 0,0-3-3,-2-1 4,-2 1 13,-3-4-8,-4-5 3,-5-2 6,-1-1 3,-4-13-17,-2-7 1,1-7-4,-1-12 7,1-8 8,-2-8 19,2-3 28,-4-6-23,-8-2-26,-1-7-22,-10-12-1,-2-8-91,-1-15-116,1-15-108,3-7-177,9-9 195,6 5 0,9 8 85,8 7 212,7 11 135,6 2 63,0 11 32,0 11-80,-4 7-17,-3 9 8,-5 4-31,-5 4 14,-4 4 13,-4 11-40,-5 12 8,-14 13-25,-9 15-23,-12 6-24,3 0-15,6-8-18,13-9 0,8-7-137,13-13-116,44-16-358</inkml:trace>
  <inkml:trace contextRef="#ctx0" brushRef="#br0" timeOffset="126425.231">22146 9887 959,'3'7'130,"-1"3"103,0 8-26,3 2-27,1-1-51,-2 7-65,5-4-37,8 4-6,4-6-21,9 4-7,8-6-154,2-6-190,61-24-596</inkml:trace>
  <inkml:trace contextRef="#ctx0" brushRef="#br0" timeOffset="126756.25">22813 9587 1424,'0'3'306,"0"-2"-240,3 1-66,3 5-10,0 3 10,9 8 1,-3 3-1,1 7-46,-6 6-260,-23 63-534</inkml:trace>
  <inkml:trace contextRef="#ctx0" brushRef="#br0" timeOffset="126920.259">22790 10110 654,'5'11'77,"0"0"-50,7 8 24,2 1 91,3-7 58,2-2-35,0-3-68,-1-1-29,-1-1-43,-7-2-8,0 2-17,0 0-183,-15-17-649</inkml:trace>
  <inkml:trace contextRef="#ctx0" brushRef="#br0" timeOffset="144191.247">11964 4582 572,'0'-2'300,"0"1"-97,0-3-40,0-1 17,-2 2 3,2 0-18,-1-1-58,-2 1-49,3 3-25,-2 0-19,1-4-8,1 4-6,0 0 0,0 4-8,0-4-1,0 0 3,0 0 5,0 0 0,0 0 0,0 0 1,0 0 1,0 0 10,0 0 5,0 0 2,0 0 0,0 0-4,0 0-1,0 0-5,0 0-7,0 0-1,0 0-1,0 0-1,0 0-8,6-4-1,-3 8 1,5-4 9,4 6 0,6-6 1,-3 0 0,6 0 0,-3-6 0,-2 6 2,-5-4-1,-8 4-1,-2 4 1,-1-4 0,-1 0 0,0 0-1,-1 3 2,0-3 5,1 3-1,0-3 2,1 1-7,0-2 0,0 1 10,0 0-2,0-3 3,0 0 0,0 3 1,0-4-2,-2 4-10,0-2 1,1 2-2,-1 0 0,2 2-9,0-2-64,0 4-194,0 6-239,3 5 164,-4 29-437</inkml:trace>
  <inkml:trace contextRef="#ctx0" brushRef="#br0" timeOffset="144559.268">12160 4886 611,'-1'2'310,"1"-2"-88,-2 0-13,-1 0-13,2-2-7,-2 2-60,3-2-63,-4 2-31,4-2-13,0 0-11,0 2-10,0 0 8,0-1-8,-3-4-1,3 0-20,-3-4-43,-4-7-69,3 1-76,-1-8-88,-8-48-281</inkml:trace>
  <inkml:trace contextRef="#ctx0" brushRef="#br0" timeOffset="145017.294">12123 4669 637,'0'0'265,"0"0"-152,-3 0-44,3 0 18,0 0 9,0 0-39,3 0-35,-3 0-13,0 2-3,0-2 2,0 0-7,-3 2 0,3 1 5,0 3 2,-3 6-2,2 2 7,-2 3 4,0 4-10,0 2-1,0-1 0,0 3-4,1-2-1,1-1 7,-1-7-7,1 1 0,-1-2 5,-1-2-5,0 3 0,2-4 14,-2 0 7,1-3 5,1-4 2,1-4-2,0 3 1,0-6 5,1 3 6,-1 0 3,0 0-7,0 0-10,-1 0-1,1-2 2,0-2-7,-1-4-19,1-4-15,0 2-103,2-6-163,18-26-487</inkml:trace>
  <inkml:trace contextRef="#ctx0" brushRef="#br0" timeOffset="146420.3739">12435 4392 730,'-2'0'262,"2"-2"-86,-1 1-16,1-2-23,-2 2-41,2 0-48,0 1-24,2 0-11,-1 0-4,1 0-9,-1 0 0,2-4 0,7 4-8,0-3 7,4 2 0,0-1 1,6-2 1,0 1 0,0 3 0,-1 0 0,0-3 0,-5 6 0,-3-3-1,-3 0-1,-5 3-7,-1 1 7,-2-2 0,-2 2 0,2 1 1,0-1 0,-1-1 1,-1 5-1,1-2 8,-6 6-7,-1-1 10,-3 5 2,-5 3-5,-5 3-1,0 0-1,-3 0-5,-4-3 8,7-1-8,-1-6 1,6-1-1,6-5 5,4 0 5,3-6 5,3 0 5,2 0-9,-1 0-10,2 0-2,0 0-1,4 3-1,4 0 2,4 1 6,3-1 11,-1 1 5,6-3 4,-6 1-5,0 0-12,3-2-3,-8 2-5,6-2 8,-6 0-8,-1 0 8,0 0-2,-3-2-1,-3 0-4,-4 2-2,-1 0-13,-1 0-80,-3 4-170,-30 19-600</inkml:trace>
  <inkml:trace contextRef="#ctx0" brushRef="#br0" timeOffset="147103.413">12399 4915 719,'0'0'306,"0"0"-150,-2-1-42,2 1-19,0 0-25,0 1-41,2-1-26,4 0-3,1 3-2,10-2 2,3-1 0,2 3 2,0-3-1,-6 3 5,-8 0-4,-1-3-1,-4 1 4,-3 3-5,-4 3 0,-3 8 1,-6 7 9,-11 11 2,0 1-12,2-4-18,8-8 3,7-10 2,7 1-2,0-9 7,4-3 1,-3 2 6,4-2 1,-1-1 1,5 0 12,1 0 19,1 0-8,2 0-3,-2-1-9,2 1-6,-1 0-5,3-3-1,1-1 0,5 3-87,45-18-274</inkml:trace>
  <inkml:trace contextRef="#ctx0" brushRef="#br0" timeOffset="147317.425">12689 5057 1129,'0'0'319,"0"-2"-152,1 2-86,3 0-48,7-2-32,10 0 1,10-4-1,9 5 0,-2-3-1,-3 0 0,-5 1-45,-3 0-86,-11 1-109,-5-1-132,-28-10-233</inkml:trace>
  <inkml:trace contextRef="#ctx0" brushRef="#br0" timeOffset="147488.435">12830 4995 586,'-7'9'156,"4"1"18,-5 13 36,1 0-22,-1 3-71,-1 0-60,5 2-39,-1 2-11,7 0-7,9-2-146,39 27-314</inkml:trace>
  <inkml:trace contextRef="#ctx0" brushRef="#br0" timeOffset="147816.4539">13184 5040 901,'-6'-6'284,"-2"0"-113,-10-4-81,0-2-41,-1 6-26,0 4-17,4 4-6,-1 4-6,5 9-8,2 1-28,-2 10-4,4 3 19,0 5 19,-2 4 7,3-6 0,1-2 0,5-9-5,0-7 5,4 0 1,-2-6-1,3-2 1,2-5 1,1-5-1,6-7-6,4-11 0,5-13-2,4-13-28,-2-3-90,0-5-111,20-89-93</inkml:trace>
  <inkml:trace contextRef="#ctx0" brushRef="#br0" timeOffset="148005.465">13187 4692 42,'-2'2'679,"1"-2"-546,-1 4-70,1 4-10,-1 7 22,-1 14 27,3 9 16,-1 9-37,1 0 18,0 6-30,-2 0-43,1 3-14,-1 0-3,2 1-9,2-10-15,1-6-101,4-11-158,22 10-251</inkml:trace>
  <inkml:trace contextRef="#ctx0" brushRef="#br0" timeOffset="148417.4879">13440 5002 877,'0'-2'318,"1"0"-123,0-4-87,6 3-45,2-1-38,8-4-17,2 4-2,5-2-5,0 4 7,-5 0-7,-4 2 0,-9 0-1,-4 2 0,-2 0-1,-6 11 1,-5 5 9,-5 12 3,-7 2-11,5 6-1,2 1 0,4-2-15,2-3-16,5-11 8,2-7 22,3-10-11,0-2 11,2-4 1,2-4 6,8 0 21,4-4 44,8-7 17,5 1-19,-1-6-16,2 5-13,1-2-20,-5 4-11,0 3-8,-9 3 0,-4 6-1,-8 2-78,-7 4-219,-48 27-356</inkml:trace>
  <inkml:trace contextRef="#ctx0" brushRef="#br0" timeOffset="149777.566">12873 4963 171,'0'0'361,"0"-2"-181,1 2-91,-1 0-19,0 0 13,0 0 5,0 2-5,0-2 7,-1 0 22,1 0-4,0 0-4,-3 0-7,3-2-10,0 2-10,0 0-26,0 0-8,0 0-10,0-2-9,3 2-4,-6 0-10,3 0-1,0 2-8,0-2-1,0 0-1,0 2-9,-1 2-7,-4 3 7,1 11 8,-1 8 2,-1 1 0,1 4 0,2 1-1,1-3 1,4-2 0,-1-2-1,2-2 1,-1-9 0,1 0 1,-2-7-1,1-4 1,0 0-1,-2-3-17,0 0-38,-2 0-53,2 0-60,2 4-152,-1 6-210</inkml:trace>
  <inkml:trace contextRef="#ctx0" brushRef="#br0" timeOffset="151414.66">24012 9297 22,'-3'-10'1176,"-1"6"-867,-3-8-96,7 2-69,0 9-30,0-2-34,0 3-38,4 3-30,6-2-12,5 3-6,12 4 6,9 2-2,6 0 2,1 1 0,0-5 1,0 2 1,0-6-2,-9 0-5,-4-6-32,-4 1-44,-8-6-72,-8 0-50,-5 2-79,-38-6-336</inkml:trace>
  <inkml:trace contextRef="#ctx0" brushRef="#br0" timeOffset="151796.682">24229 9390 175,'-8'9'454,"4"-2"-300,-6 11-41,6-1-41,6 2 10,0 4 47,8 3 12,-2 7-15,0 2-16,0 4-8,-5 6-36,-2 0-14,-5 8-10,-6 0-16,-6 0-16,-2 0 7,-2-6-11,0-6-5,4-9-1,-2-10-14,6-3-46,-3-8-23,2 0-16,-1-6 26,1-2 25,3-2 30,3-1 18,4 0 6,3 0 27,6 0 9,5 0 21,11-1 30,12-3 33,10-4 1,4-5-35,1 2-31,3-5-19,-2 5-12,-8 0-16,-7 2-13,-8 3-1,-10 2-7,-7 6-83,-4 0-171,-5 19-259</inkml:trace>
  <inkml:trace contextRef="#ctx0" brushRef="#br0" timeOffset="151978.692">24857 9853 1482,'-8'-2'246,"1"2"-174,-5 0-53,6 0-19,5 0-87,5 2-227,30 0-386</inkml:trace>
  <inkml:trace contextRef="#ctx0" brushRef="#br0" timeOffset="152336.713">25155 9732 1332,'-10'-10'255,"-1"-1"-140,-11-9-67,-1-1-22,-2 6 5,0 0-14,0 7-17,1 8 0,1 3-13,1 7-8,0 11-12,6 6 15,-4 6 9,5 14 0,-2 12 3,5 10 5,5 7 1,6-7 1,5-3-1,8-11 0,0-16 0,9-9 0,2-15-1,7-9-22,-3-19-5,7-11-35,-1-15-23,0-10-2,-5-12-31,-2-14-140,29-164-122</inkml:trace>
  <inkml:trace contextRef="#ctx0" brushRef="#br0" timeOffset="152536.7239">25310 8971 707,'-1'-8'204,"-1"2"15,2-7-39,-3 9-66,2 12-71,-5 14-41,0 18 10,-2 23 6,-2 24 0,-8 69 1,-4 19 2,16-124 2,2-3-1,-3 39-11,6-4-4,2-8-7,6 1-172,12 90-429</inkml:trace>
  <inkml:trace contextRef="#ctx0" brushRef="#br0" timeOffset="152961.748">25472 9657 576,'0'-12'857,"0"7"-645,6-10-116,0 4-54,11 1-15,4-1-15,9 2-12,7 2 2,1 0-1,-2 3 8,-4 3-8,-12 2-1,-10 2 0,-7-2 0,-3 2 6,-5 4 20,-5 12-1,-12 10-1,-6 14-24,-2 14-9,0 5-19,7 3-23,2-2-9,7-2 25,1-12 25,5-6 8,2-13-7,4-13 8,4-10 1,2-4 19,5-6 77,3-1 23,7-1-40,7-6-32,-1 0-29,2-2-12,3 3-5,1-1 0,0 1-1,1 1-39,-2 0-164,34-18-416</inkml:trace>
  <inkml:trace contextRef="#ctx0" brushRef="#br0" timeOffset="153316.769">26429 9696 1176,'0'0'243,"-3"3"-203,2 2-40,-1 9 0,-1 4 3,2 9 39,-1 3 6,2-1 26,0-9-2,0-3-24,2-6-18,2-4-14,-4-3-2,2-4 7,-2-2 0,1 0 12,2-8 25,-1-2-34,0-11-12,0-1-11,-5 3 5,0 5 3,-1 8 17,-2 5 2,0 2-13,-1 1-9,2 1-6,3-1-6,0 3 5,0 4-118,-3 29-262</inkml:trace>
  <inkml:trace contextRef="#ctx0" brushRef="#br0" timeOffset="154507.837">26961 9096 733,'1'-3'201,"2"0"-45,0-1-52,-2 7 13,-2-2-3,1 5-15,3 8-14,1 14-4,5 19-4,-1 19-17,2 21-15,-4 7-21,-3 2-6,-3-2-11,0-8 1,-6-4 2,0-5-4,-3 7-6,0-13-12,6-9-40,-4-14-124,7-16-68,10-9-266</inkml:trace>
  <inkml:trace contextRef="#ctx0" brushRef="#br0" timeOffset="154971.8629">27124 9138 1188,'2'-4'212,"3"0"-119,9-4-77,7 8-16,12 3 0,10 6 18,4 8 21,3 5 3,-3 5-4,-1 3-19,-13 0-7,-8 3 2,-14 0 1,-11 8 39,-20 8-14,-17 12-6,-21 2-34,-54 36-50,73-72-10,-33 25 2,16-13 17,20-12 22,22-17 7,22-8-26,22-5 18,16-5 20,16 0 1,12 1 12,-3 3 23,-8 8 23,-6 6 22,-12 3-6,-11 5-17,-12 5-4,-13 4 35,-10 8-19,-11 4-20,-14 6-14,-4-3-14,-4-3-5,0-6-11,-1-7 0,0-4-6,2-3-11,-5-3-86,-3-6-220,-79-16-547</inkml:trace>
  <inkml:trace contextRef="#ctx0" brushRef="#br0" timeOffset="160103.157">19654 12410 196,'4'-10'158,"-1"1"1,1-12-36,-1 9-12,-3-2-12,-3 6-29,3 4-52,-4 4-18,-1 0-175,-12 23-157</inkml:trace>
  <inkml:trace contextRef="#ctx0" brushRef="#br0" timeOffset="160883.202">19947 11958 574,'-12'-6'193,"0"3"-23,-10-4 1,-6 0-11,2 4-16,3-1-61,2 2-56,4 4-27,6 8-165,-1 39-306</inkml:trace>
  <inkml:trace contextRef="#ctx0" brushRef="#br0" timeOffset="161228.221">19493 12226 262,'-13'-6'602,"6"0"-330,-7-5-47,8 3-42,6 3-42,3 2-74,4-3-23,10 1-23,10-2-3,10-1 16,3 1 7,0 3-14,-3 2-8,-4 4-11,3 2-7,-1-3 8,3-1-3,-2-1-5,-2-5 10,-2 0-10,-7-4 5,-4 2-6,-12 3-15,-4 0-24,-5 3-33,0 4-65,-3 0-73,-2 1-85,-4 3-185,-6 4 195,-25 28-36</inkml:trace>
  <inkml:trace contextRef="#ctx0" brushRef="#br0" timeOffset="161544.239">19423 12752 1211,'-7'2'192,"6"3"-179,-4 7-13,10-2-18,11 6-13,12-8 31,16-7 91,21-6 1,11-9-2,-2-2-3,-2-3 0,-8 3-3,-13 2-18,-8 2-38,-7 3-14,-9 2-6,-6 0-8,-8 3-36,-8 4-48,-7-6-21,-4-6-177,-52-33-365</inkml:trace>
  <inkml:trace contextRef="#ctx0" brushRef="#br0" timeOffset="161762.252">19605 12483 854,'-4'2'228,"-1"2"-111,-1 10-78,3 15-27,3 16 18,0 9 40,3 12-11,1 6-20,-2 7-17,-2 8 2,-2 3-6,-5 0-6,-3-5-6,0-4 12,-4-8-18,-1-5-52,2-9-163,-17 50-320</inkml:trace>
  <inkml:trace contextRef="#ctx0" brushRef="#br0" timeOffset="162465.292">19265 11945 768,'-3'-11'302,"-1"3"-23,1-6-96,0 9-44,3 2-31,0 3-60,0 0-43,2 0-5,-1 3-21,6 1 0,6 1 20,10 5 1,14-1 19,18 5 13,11-3-5,58 4 1,12-7-5,8-4-13,-50-8 5,-3-2 2,-52 0-5,-6 0-2,-5-1 2,30-3 3,-14-4 3,-7-1-3,-9 0 6,-4 0-4,-4 1-4,-5-2 5,-5 2 3,-3 1-1,-5 1 5,-4-1 8,-2-1-15,-7-6-6,-11 2-5,-8-5-7,-12 2-9,-7 3-3,-2-2 4,-6 6 7,4-5 1,4 5-1,13 0 1,12 5 0,14 5 0,8 1 0,5 6-18,8 7-36,14 6 29,14 13 19,13 2 5,5 5 1,-5-2-1,-3-4 0,-8-3 1,-4-1-1,-3 1 1,-1 1 0,1-5 0,-1 3 1,-6-3-1,-2-1 0,-8-4-1,-6-7 1,-3 1 0,-11 5 0,-15 9-7,-18 12-89,-19 8-250,-149 96-312</inkml:trace>
  <inkml:trace contextRef="#ctx0" brushRef="#br0" timeOffset="162909.317">19525 12269 499,'2'-8'196,"2"5"22,-2-9 22,-2 6 6,0 4-21,-1 2-56,-2 0-58,3 2-64,-2 0-37,2 0-10,0 0-10,0 10 1,2 3 8,0 12 1,-1 15-1,5 13 0,1 14-1,1 10 2,-1 4 1,-2 3 6,-6 3-6,-10 46 2,3-86-3,-6 47-135,2-12-88,4-9-35,23 54-322</inkml:trace>
  <inkml:trace contextRef="#ctx0" brushRef="#br0" timeOffset="163316.3409">20979 12619 309,'-6'-8'1354,"6"6"-1093,-7-7-151,7 6-67,0 3-25,0 0-12,3 3-6,7-2-16,7 7 10,12-5 6,10 1 0,9-4 6,1-7-4,8-5 4,0-2-6,-4-4-1,-2 5-57,-15 3-134,-9 6-135,-23 27-442</inkml:trace>
  <inkml:trace contextRef="#ctx0" brushRef="#br0" timeOffset="163635.3589">20715 13171 1165,'-3'0'270,"3"3"-126,-2-3-76,4 0-61,3-3 14,10 1-1,13 0 77,14-5 14,12-1-39,4-6-19,1 1-28,-1 2 7,2 0-8,-2 1-5,5 8-7,1-6-11,-1 0 1,-8-1 5,-6 1-6,-9-5 0,-8 6 0,-7-1 5,-7 3-5,-10 1-1,-4 4-27,-2 0-76,-4 0-137,-24 0-352</inkml:trace>
  <inkml:trace contextRef="#ctx0" brushRef="#br0" timeOffset="164682.419">22661 11883 817,'-3'-12'324,"-5"4"-61,-5-13-53,-3 1-77,-10 2-67,-1 4-40,-3 1-16,0 7-10,2 2 6,0 4-5,3 4-1,5 0 0,4 2 1,4-2-1,1 1 0,4-1-1,-1 5-5,-1 3-7,2 3 7,1 6-3,0 5 8,-2 8 0,1 6 1,-2 6-9,3 9 9,5 5 9,2 1 10,1 6 7,5 2 10,-1-3-6,1 7-3,-1-5-14,0 3 4,1 0-7,1 6-9,1-3 6,0 4-5,-1 1-1,1-5 1,-2 1 5,2-1-7,-3-8 1,-4-2 5,-2-3 6,-3 1 0,-3-5-3,-5-1-8,-2 3 11,-1 0-10,0 0-1,3-4-1,0-8 1,3-4 0,-4-5 0,3-1 5,-5-8 3,-2 0-7,-3-1 8,-5-5 1,-2-1-2,-8-12-3,-2-2 1,-6-16-5,-1-5-1,-3-9-1,-1-5-31,3 0-29,1-6-98,4-3-115,-36-69-390</inkml:trace>
  <inkml:trace contextRef="#ctx0" brushRef="#br0" timeOffset="165966.492">22580 13800 955,'2'-10'284,"-1"5"-74,2-13-48,-1 12-2,-1 4-11,-1 1-43,0 2-50,0-1-32,0 2-23,-1 1-1,1 3-5,1 13 3,2 8 2,0 16 6,-3 9-5,-3-2 7,-1 3-7,-1-7-1,2-7 1,3-13-1,2-1 0,2-6-1,7-5 0,5 0 1,8-7 0,6-1 0,4-9 0,3-3 1,5-10 1,-3-1-1,-2-6 0,-1 0 7,-2 4-7,-5 1 5,-5 7 0,-6-2 1,-8 8-7,-4 1 0,1 2 0,-7 2 1,0-1 0,0 2 5,-3-1-6,2 0-8,-2 0-38,1 2-71,-4 0-159,-26 18-430</inkml:trace>
  <inkml:trace contextRef="#ctx0" brushRef="#br0" timeOffset="167717.592">23781 12373 633,'-1'0'258,"1"0"-121,0 4-82,0 8 2,1 6 60,4 15-1,3 16-28,-2 11-8,0 7-22,-1 7-16,-2 3-4,-3 2-8,-3 5-9,-3 0-8,-2-1 2,-3-13-15,6-5-25,1-14-106,4-14-100,4-15-141,8-29-174</inkml:trace>
  <inkml:trace contextRef="#ctx0" brushRef="#br0" timeOffset="168187.619">23884 12432 1127,'0'0'244,"0"0"-139,1 0-84,2 4-21,8 2 0,12 10 5,7-3 31,6 10-2,5-1-14,-1 0-4,-7-1-2,-12-3-5,-3-1-8,-12 3 5,-8 4 9,-11 13-6,-19 8-9,-11 11-58,-9 4-22,-5-2 23,11-14 32,13-12 19,15-13-2,14-11-25,8-5-16,8-3 34,10 3 15,11-2 7,5 1 2,8-2-7,5 3 4,-2 2-6,-4 3 0,-2 5-1,-12 0 1,-5 6 0,-10 5 50,-10 0 68,-9 3-16,-15 2-1,-6 9-14,-14 1-32,-7-2-14,-7-2-28,-4-1-4,2-5-9,-1-7-34,3-8-185,15-9-125,-4-46-557</inkml:trace>
  <inkml:trace contextRef="#ctx0" brushRef="#br0" timeOffset="168362.6289">24451 13019 1466,'0'0'234,"0"2"-156,-2-2-43,4 0-13,1 0-22,5 1-7,8-1-86,6-1-192,41-27-548</inkml:trace>
  <inkml:trace contextRef="#ctx0" brushRef="#br0" timeOffset="168654.646">24786 12555 905,'0'0'237,"5"0"-176,6 0-38,11-3 86,8-4 40,7-6-31,9-4-31,-1-5-34,4-1-28,-2 1-11,0 0-8,-5 2-6,-4 5-34,-10 1-107,-7 8-73,-12 6-166,-27 23-355</inkml:trace>
  <inkml:trace contextRef="#ctx0" brushRef="#br0" timeOffset="169029.668">25020 12630 72,'0'1'549,"4"6"-456,-1 3 2,3 0 32,1 6 26,1-3 3,5 9-43,1 1-43,-1 6-4,-1 7-12,0 2-27,-2 1 5,-2 3-16,-6 3 4,-3 3-10,-8 4-10,-8 2-44,-10 0-58,-3 2-25,3-12-17,0-4 33,4-18 69,9-5 42,8-15 43,4-4 92,5-10-22,3-2-50,9-7-32,9 3-20,9-1-10,7 4 9,8 1 20,0 5 47,1 2 20,-7 1-23,-8 2-14,-4-1-33,-5 4-26,0 1-1,-2 3-195,31 2-353</inkml:trace>
  <inkml:trace contextRef="#ctx0" brushRef="#br0" timeOffset="169212.678">25920 12871 1701,'-13'-4'223,"1"2"-154,-7-4-54,5 11-15,7-2-27,4 10-60,13 7-79,8 5-133,60 30-464</inkml:trace>
  <inkml:trace contextRef="#ctx0" brushRef="#br0" timeOffset="169578.699">26705 12701 962,'-9'-14'135,"-2"2"-105,-14-14-21,-1 2 0,-3-1 57,2 2 17,1 1-32,4 1-17,2 7-17,-1 5-2,0 4-14,0 10-1,-1 6 0,-2 12-18,3 17-8,-4 13 10,1 15 8,-1 13 8,5 3 0,4 0 0,5-9 12,6-12 18,9-16-6,2-13-10,6-18-1,7-13 4,8-9 13,10-19-21,7-15-9,3-12-65,3-14-67,-1-13-109,72-169-119</inkml:trace>
  <inkml:trace contextRef="#ctx0" brushRef="#br0" timeOffset="169778.71">26847 11775 1129,'-2'0'255,"-1"6"-177,-7 6-77,-2 17-1,-3 19 12,-4 24 27,4 14 22,0 73-8,9 27-26,15 6 1,-5-87-4,0-65-7,0-1-8,2-5 4,6 38-13,4-7-133,32 67-244</inkml:trace>
  <inkml:trace contextRef="#ctx0" brushRef="#br0" timeOffset="170447.749">27217 12455 1461,'0'-3'222,"0"2"-153,3-2-54,-2 3-14,9-6 5,10 0 6,15-5 0,9-3-6,6 0-5,2 0 7,-5 2-8,-3 6 1,-4 0 1,-7 2-1,-6 4 1,-5 3-2,-11-2 0,-5 3-18,-3-2-69,-3-2-33,0 1 60,-2-1 39,-2 1 20,-5 3 1,-8 8 1,-1 2 11,-4 9 3,-2 9 0,0 5 2,-1 9 1,-2 6-5,-1 9-1,2-4-4,-1-4-7,7-2 5,-1-6-5,7-4 0,5-6 5,-4-6-4,3-7 10,2 0-2,2-10-1,2-2 6,-2-3-9,5-1-5,-1-2 6,2-1-7,0 0 0,2 1-1,3 2 1,1-3 0,7 3 1,1 2 5,6-2 4,6-6 20,7-6 2,5-2-5,3 0-12,2-3-2,-4 1-2,1 0-2,-2 1 0,-5-1 0,-8 1 6,-4 4-2,-8 1-2,-10 2-10,0 2 5,-6 0 0,2 0-6,-1 0-34,-5 2-47,-4 4-160,-49 3-568</inkml:trace>
  <inkml:trace contextRef="#ctx0" brushRef="#br0" timeOffset="173204.906">22729 13703 309,'-1'-6'199,"-1"4"-19,1-6-37,-1-2 4,0 6-26,1 0-25,0 0-25,-1 4-5,2 0-14,0 0-13,-2 0-6,2 1-9,0-1-3,0 0 0,-1 0 5,1 0-1,0 0 1,0 0-7,0 3-4,0-3-4,-2 0-10,2 0-1,-2 1 1,2-1 13,-3 0 0,3 0-14,0 0-25,0 0-44,-1 0-30,-1-1-46,-1 1-206,-21-4-180</inkml:trace>
  <inkml:trace contextRef="#ctx0" brushRef="#br0" timeOffset="174155.9609">22670 13689 22,'0'0'207,"0"0"-81,0 0-22,0 2 13,0-4 31,0 2 2,0 0-16,0 0-22,0 0-28,0 0-28,0 0-22,0 0-10,0 0-6,0 0-4,0 0-8,0 0-6,0 0 0,0 0-11,0 0 10,-3 8 0,6-5 1,-2 4 15,2 7 6,-3 3 1,2 9 2,-1 7 6,-1 0-10,0 1-7,-1-1-2,1 0-4,0-5-6,0-5 7,-2-4-7,2-5 5,0-6-5,0-4 0,0 0 1,0-4 4,0-2 0,0 2 0,0 0 3,0 0 0,0-2-8,0 2-1,0 0 0,0-2-43,2 2-19,-2 2-31,-2-2-118,2 0-85,6 0-43</inkml:trace>
  <inkml:trace contextRef="#ctx0" brushRef="#br0" timeOffset="175570.042">22852 13981 640,'0'0'282,"0"-2"-112,0 0-113,0 2-57,-2 0-66,2 2-173,2 10-249</inkml:trace>
  <inkml:trace contextRef="#ctx0" brushRef="#br0" timeOffset="175786.0539">22880 13904 688,'-2'-4'258,"2"1"-150,-2-1-45,1 1-63,1 2 0,0-2-98,1 2-95,1 2-82,6 3-103</inkml:trace>
  <inkml:trace contextRef="#ctx0" brushRef="#br0" timeOffset="176021.067">22862 13820 656,'0'-1'137,"0"-2"-80,0 2-44,0 0-13,-1 1-81,1 2-195,-2 11-41</inkml:trace>
  <inkml:trace contextRef="#ctx0" brushRef="#br0" timeOffset="176517.096">22875 13859 237,'0'0'244,"0"0"-67,-1 0-40,1 0 1,0 0 1,0 0-49,0 0-55,0 0-31,0 0-4,0 0-81,0 0-135,6 16-97</inkml:trace>
  <inkml:trace contextRef="#ctx0" brushRef="#br0" timeOffset="176640.103">22869 13855 115,'-4'1'171,"-15"14"-171</inkml:trace>
  <inkml:trace contextRef="#ctx0" brushRef="#br0" timeOffset="178044.183">5004 11885 919,'0'0'210,"0"2"-141,0 0-48,0 3-21,-2 12 16,-2 10 35,-2 15-3,-2 10-22,3 3-16,1-4-8,8-8 7,3-8-8,3-11-1,6-12 1,-1-6 8,9-20-3,1-12 9,4-16 2,1-14-4,-5-8-2,-6 1 1,-12 2 7,-10 12 19,-7 11 7,-14 12-15,-8 13-5,-9 19-20,-4 20-5,-4 23-1,-1 9 1,5 6 2,8-6-2,16-11-5,9-13 4,14-9-8,15-4 8,8-5 0,18-1-25,18-2-155,121-15-570</inkml:trace>
  <inkml:trace contextRef="#ctx0" brushRef="#br0" timeOffset="178768.225">6777 12212 345,'-12'-13'258,"0"1"-12,-6-6-15,-1 4-53,9 10-38,4 3-47,2 1-51,1 5-42,6 13-8,-2 15 8,2 19 0,7 6 1,3 3 0,11-2-1,6-8 2,2-13-1,4-14 0,1-18-1,1-19 6,1-22-6,-1-17 0,-4-16 0,-9-9 1,-8 3 0,-16 7 8,-12 8-7,-6 7 4,-8 13 1,-4 7 10,-5 18 10,-2 6-12,-1 20-8,-4 11-6,0 13-1,3 8-1,12 4-8,9 5-2,16 4-94,17 5-102,15-1-130,90 45-425</inkml:trace>
  <inkml:trace contextRef="#ctx0" brushRef="#br0" timeOffset="180352.315">22822 14014 40,'6'-7'380,"1"-3"-253,4-6-77,5-5-35,2-1-14,-1 0-1,2 3-34,-3-1-2,-2 3 15,-5 6 21,-6-2 26,-3 3 167,-3 0 77,-5-2-52,-3-3-28,-2-8-20,1-1 1,-4 0-35,-1-5-52,0 2-37,-2 3-31,-1 4-7,4 5-8,-1 5-1,5 4 0,-1 2 0,1 8-8,0 2 2,-3 5-1,0 6 5,-4 2 1,-1 7-6,2 5 6,-4 4 1,6 7-8,-1 13 7,5 6-1,6 5 1,6 4-1,8-6-4,3-9 5,8-10 1,-2-14-7,2-8 7,1-8 0,1-6 1,-1-4-1,5-8 0,2-3-1,4-12 1,3-8-1,-1-13-10,-3-7 5,-2-10 5,-4-7-1,-8 3 1,-5 4 1,-6 5 0,-7 8 6,-2 11 7,-1 13 28,-1 8 4,2 7-17,2 4-17,2 0-11,2 5-23,2 16-4,-1 16 17,1 19 10,1 11 0,-2 11-1,2-8 1,-1-8 0,1-13 6,-1-9-6,0-13 1,2-10-1,0-6-21,3-8-90,2-6-96,5-13-50,41-113-368</inkml:trace>
  <inkml:trace contextRef="#ctx0" brushRef="#br0" timeOffset="181183.362">22680 11524 777,'-3'-8'313,"2"1"-56,-1-5-82,-1 2-46,2 4-18,1 5-61,0 1-47,0 0-3,0 1-15,0-1-6,0 2-2,1 6-5,2 7 28,3 11 0,-1 15 42,1 18-3,-2 12-15,-6 9-6,-4 4-3,-1 5-6,-6-3 0,7-12-3,-2-14-6,2-18 0,2-16 0,4-12 1,-2-8 8,2-6 19,-1-6 8,-4-14-10,1-9-26,1-16-33,4-14-20,5 0 1,6 7 5,2 9 13,-1 11 17,3 6 7,-2 4 9,1 10 0,-5 2 1,2 6-2,2 7-11,-1 0 1,7 9 0,-1 4-3,0 5 13,1 1 2,-1 4 0,-4-7 6,-6 1 14,-7-3 14,-2-9 16,-5 2-1,-5 3 8,-10 2-10,-10 5-5,-13 0-20,-11 4-8,-1-2-4,3-4-10,7-5 1,14-7-1,12-2-13,6-4-79,10 0-112,3-4-112,23-45-545</inkml:trace>
  <inkml:trace contextRef="#ctx0" brushRef="#br0" timeOffset="181418.376">22897 11848 740,'5'-3'188,"-1"3"-89,6-7 78,-3 7 15,4-2-17,1-2-11,4 0-53,4-4-60,5-1-24,5-2-12,-4 0-6,0 3-8,-7 0-1,2 5 0,-5 0 0,1 2-70,-5 2-98,3 3-105,6 8-398</inkml:trace>
  <inkml:trace contextRef="#ctx0" brushRef="#br0" timeOffset="182041.412">23518 11681 1178,'-3'-6'291,"-4"0"-92,-3-9-62,-4-3-38,-3 3-38,0 0-26,-2 5-23,1 5-11,-4 5-1,2 5-8,-4 5 7,2 6-8,-1 4 9,-1 4-2,5 1-5,4 3 6,0 2-10,2 6 2,7 4 0,-2 2-16,8 3 7,3-1 6,4-6 3,0-6 9,3-6-1,-1-7 1,3-7 0,-1-8-1,0-4-6,6-8 1,0-10 6,2-7 6,0-5-6,-4-3 7,3-6-7,-4-2-1,-6-3-8,3-2 0,-5 2 2,-2 6 7,-1 8 0,-2 9 0,-1 12 12,-1 6 37,1 0-4,0 6-10,-3-3-35,3 3 0,0 2-33,0 6 18,0 12 15,0 5 1,0 8 0,0 3 0,3-4-1,-2-2 6,2-7-6,-3-3 0,2-5 1,0-4-1,3-5 2,-1 3-2,0-5 6,2-4-6,1 1 0,1-4-36,4-4-109,28-21-193</inkml:trace>
  <inkml:trace contextRef="#ctx0" brushRef="#br0" timeOffset="198482.3519">27375 12654 268,'0'0'300,"0"-2"-118,-1 2-29,1 0-6,-3-1-42,6 1-36,-3 0-15,0 0-2,0 0-7,0 0-7,0 0-2,-3 1 3,3-1 6,0 2-3,0-2-12,0 0-15,0 2-14,0-2-1,0 0-7,0 0-2,3 2 1,-2 0 8,4-1 0,1 3 2,0 2 4,1-3-6,-3 0 1,1 0-1,-1 0 0,2 4 0,0 4 0,6 1-1,2 3 1,2 3 2,1 1-2,-4-4 1,2-4 0,-3 1 0,-5-5-1,-2-1 1,-4-3-1,2-1 0,-3-2 0,0 0 1,0 0-1,0 0 0,0 0 0,0 0 0,2 0 1,-2 0-1,1 0 1,-1 0-1,3 3 1,-3-6 5,0 3-5,0 0 8,-3 0 5,3 0-1,-1 0 2,1 0-1,-2 0-8,2 0-6,0 0-50,0 0-61,-3 3-349</inkml:trace>
  <inkml:trace contextRef="#ctx0" brushRef="#br0" timeOffset="200164.448">25556 9859 103,'-1'-3'191,"1"3"-47,-2 0-3,1 0-20,-1 0 10,2-1 20,-1 1-10,1-2-34,0 0-14,0 0-9,0 1-18,0-2-23,0 3-14,0 0-13,0 0-5,0 0-10,0 3 0,-2-3 0,2 0 0,0 1-1,2-1 0,-2 0-7,1 0-2,1 0-5,2 2 14,4 2 0,3-3 0,-1 3 1,-3 0 0,2-1 0,3 5-1,-4-4 0,0 4 0,-4-2 0,3 0 0,0 3 0,-4-5 0,2 0 0,-1 2 0,-3-6-1,-1 0 1,1 0 0,-1 3 0,2-2 0,-2-1 0,3 2 0,-2 0 0,2 2 0,-3 1 0,3-3 0,-2-1 0,2 2 2,-3-3-2,0 0 1,0 0-1,0 0-1,0 0-24,2 0-17,-2 0-26,4 0-74,-1 3 22,3 2 75,5 2-14,-4 6 17,2-2 8,-3-1-20,-1 0 24,-1-8-14,-4-2 26,0 0 18,-4 0 0,-10-19-126</inkml:trace>
  <inkml:trace contextRef="#ctx0" brushRef="#br0" timeOffset="201909.548">25721 9977 43,'0'0'152,"-2"-2"-35,0 2-33,0-2 12,0 0-30,-1 2-5,2-4-16,-1 2-10,-1 1 4,3-2-2,-3 3 5,0-1 2,2-2-7,-4 2 7,0-2-10,1 1 7,1 0 1,0 1-5,-4 1-11,4-3-11,-1 0 0,1 2-5,2 1 1,-3-2-1,3 2 7,-3-4-4,3 3-4,-1-1-3,2 2-4,-3-2-1,3 0 0,-1 0 0,1 1 1,0-2-1,-3 3 0,3 0 0,0 0-1,-3-4 1,2 1-1,-2-3 0,3 1 0,0 0-15,0-1-4,3 3-19,-3 0-25,1-1 0,2 4-15,0-2-18,1 4 26,-2 2-20,4-1-48,6 8-131</inkml:trace>
  <inkml:trace contextRef="#ctx0" brushRef="#br0" timeOffset="209009.9539">19557 15307 873,'0'-2'167,"0"2"-79,-3 0-85,3 2 6,0-2 3,3 2 56,2 0-22,7 1 2,4 2-4,8 2 10,1 1-21,5 0-9,3 2 0,3-6 12,5 0-17,3-3 4,2-4-22,2-3 4,-1-6-5,-2-2-74,-4 1-26,-7-3-70,-10 6-83,-10 4-118</inkml:trace>
  <inkml:trace contextRef="#ctx0" brushRef="#br0" timeOffset="209355.9739">19583 16075 1057,'0'0'240,"0"0"-159,0 0-72,0 0-8,0 0 10,1 1 26,2-1-22,11 0-6,5-1 2,15-5 29,9-3 14,10-6-3,12-7-16,7-8-2,50-18-14,-83 29-10,35-14-7,-10 4 4,-14 6-5,-15 12-1,-12 4-14,-10 7-123,-5 6-88,-9 25-237</inkml:trace>
  <inkml:trace contextRef="#ctx0" brushRef="#br0" timeOffset="210406.0339">21167 14697 807,'-13'-7'255,"0"0"-153,-11-5-39,-2-1-5,1 1 1,2 4 10,4 1-23,4 6-17,5 1-20,1 0-9,2 4 0,0 4-2,-3-2-5,2 6 6,-5 5-1,1-1 1,-1 4 0,-1 3 0,-1 0-5,5 3 0,-1 2 6,1 1-1,4-3-8,3 3 1,1 4 3,2 2 5,3 3 0,1 1 0,0 3 1,-1-2 0,4 2 11,-2 3 6,-1 0-2,2 4 8,-1 2 6,0 6 3,2 2-7,-1 4-7,3 1-2,-3-1-4,3 1-4,-5-3 6,2-8-3,2 0-1,-2-1-10,-4 0 10,0 1-1,-2 4 2,0-2-1,3 0-4,-3 5 4,-3 7 4,3 6 18,-2-5-18,2-8-14,2-12 5,-2-10-6,3-5 1,-3-6-1,1-2 0,-1-5 6,-1-4-5,-4 1 6,2-3 1,-3-4-1,-1 2 10,1-1 2,-4 4-1,-2 0-10,-7 1 1,-1 0 0,-6-3 4,-2-5-12,-2-6-1,-7-8-34,0-8-68,-2-2-44,6-1-40,10 0-105,-3-34-255</inkml:trace>
  <inkml:trace contextRef="#ctx0" brushRef="#br0" timeOffset="211022.069">21403 16734 912,'-11'-8'178,"-2"-1"-128,-11-1-29,2-4 46,-1 5 55,3 0-71,5-1-17,1 7-20,7 3-10,-2 2-4,1 8-9,-1 0 0,-1 11-3,-3 9 12,4 10-1,1 1-8,4 8 9,4-4-6,4 1-1,2-2 2,5-8 5,5-7 1,-4-7 0,7-12 6,-3-6-1,1-8 5,4-14 2,-1-13-4,3-14-9,-6-16-50,2-6-43,-3-9-123,-5 4 117,1 14 99,-9 15 63,-3 24 159,-2 12-28,-1 7-89,1 1-65,-3 9-38,2 9 13,-2 15 19,2 12-8,2 9-11,2-3 4,4 2-5,3-8-4,3-5-9,0-6 6,1-9 2,-3-5-9,1-3-118,0-11-49,5-65-430</inkml:trace>
  <inkml:trace contextRef="#ctx0" brushRef="#br0" timeOffset="211826.115">21188 14359 751,'0'2'76,"0"3"-64,0 4 8,0 13 25,0 5 112,0 10-59,0 13-31,-3 7 8,-1 13-16,2 8-17,-3 7-9,1-5-17,4-11-7,-4-19-3,4-18-6,0-16 1,1-6 1,-1-9 8,0-1 5,0-7 12,-3-3-27,-1-10-58,2-12-71,4-12 18,5-3 25,7-2 14,2 6 38,3 7 25,-2 10 9,-2 7 0,-5 9 2,-2 7 3,-6 4-4,2 4-1,0 2 19,2 9-5,0 3 49,4 7 19,-5 9 20,-2 4-25,-3 0 7,-2 3-11,-4-4-25,-7-4-12,1-6 5,-4-4-5,-2-3-3,1-11-12,-2 0-8,4-10-13,-3-3-19,-1-4-128,6-3-89,5-3-97,12-35-470</inkml:trace>
  <inkml:trace contextRef="#ctx0" brushRef="#br0" timeOffset="212037.127">21488 14836 863,'0'0'297,"0"0"-164,-1 2-2,1-2 38,0 0-5,0 0-83,4 0-68,2 0-12,8 0-1,9-2 0,7 1 2,2-2-2,-3 2-50,-2 1-128,-3 4-124,16 7-422</inkml:trace>
  <inkml:trace contextRef="#ctx0" brushRef="#br0" timeOffset="212544.156">22028 14642 490,'-9'-8'824,"0"-2"-638,-10-9-57,0 4 18,-3 4-30,3 1-37,-2 10-58,2 8-14,-5 5-8,2 13-6,-5 10-1,3 3 1,3 12 5,3-3-8,9 7 1,3-3 7,6-7 1,3-13-17,3-9-11,0-10 26,5-4 2,2-3 9,0-6-8,5-6 0,3-9-1,7-9-9,2-10-20,-1-8-20,-2-3 7,-6-5 7,-5 0 26,-10 7 9,-5 7 0,-2 11 10,-4 12 25,2 5 73,-2 5-54,3 6-29,1 1-25,-1 3-19,-1 12 1,2 10 16,-1 20 2,-1-1 0,1 4 0,2-3-1,0-8 1,5-7 0,-5-5 1,6-5-1,-1-8 0,3-3-11,1-3-28,7-10-84,46-48-173</inkml:trace>
  <inkml:trace contextRef="#ctx0" brushRef="#br0" timeOffset="213066.1859">22635 15699 996,'0'0'213,"0"1"-155,0-1-52,2 0-6,-2 1 14,0 1-8,3 8-5,0-4 13,1 0-2,-1-1-2,-3-5-2,0 2 7,0-2 6,0-2-2,0 1-19,0-2-33,0-22-288</inkml:trace>
  <inkml:trace contextRef="#ctx0" brushRef="#br0" timeOffset="214153.248">23057 16185 1087,'-3'-1'232,"3"1"-149,-1-4-61,-2 8 10,3-3 55,-3 1-18,2 1-65,-1 6-4,2 5 0,-4 9 26,-1 13-11,1 8 7,-2 9 7,1 4-20,1 2 0,4-4-9,1-2 0,5-5 1,2-11-1,2-6 0,3-10-6,0-6 5,7-6 1,-2-7 15,8-4 0,2-4 1,5-8 22,4-10-11,-1 0-11,-5-4-7,-5 1-9,-4 3-14,-10-2-128,-5 1-152,-23-42-389</inkml:trace>
  <inkml:trace contextRef="#ctx0" brushRef="#br0" timeOffset="214431.264">23213 16387 759,'-1'8'212,"1"4"-178,-4 11 2,1 13 35,-1 5 31,1 4 15,-3-2-53,3 4-14,-2-3-17,4 5-8,-2-1-8,3-2-10,2-6-1,0-6-4,3-7 5,-2-5-7,6-4-39,-5-8-120,4-6-177,1-48-364</inkml:trace>
  <inkml:trace contextRef="#ctx0" brushRef="#br0" timeOffset="214642.276">23547 16387 1060,'0'2'329,"3"0"-278,3 2-42,4 1 12,12 2 19,2-4 1,4-3-14,7 0-18,1-3 3,-2-5-12,-2 0-24,-4-4-83,-10 2-127,-14-20-230</inkml:trace>
  <inkml:trace contextRef="#ctx0" brushRef="#br0" timeOffset="-214660.442">23676 16407 607,'-7'17'167,"-5"0"-52,-3 21-14,-1 2 23,2 1-19,-2 2-16,3 6-23,-4-4-35,4 4-7,-2-5-12,1-9-4,7-5-8,1-9-23,5-12-159,4-10-167,27-59 38</inkml:trace>
  <inkml:trace contextRef="#ctx0" brushRef="#br0" timeOffset="-214436.43">23750 16519 927,'-3'0'221,"3"1"-181,-2 9-29,1 6 70,0 9 66,-3 13 9,2 5-45,0 2-41,2 4-34,4-4 0,2-1-4,5-7-10,1-2-22,-3-12-5,8-5 5,0-8 1,9-10 23,9-14-24,16-13-207,10-18-84,122-82-377</inkml:trace>
  <inkml:trace contextRef="#ctx0" brushRef="#br0" timeOffset="-213685.3869">24151 16501 1095,'0'0'186,"2"-1"-133,-2-2-22,4 2 41,6-2-24,6 0 3,12-3-13,18-8 26,3-1-20,3-4-16,-4 6-10,-9 0 2,-11 10-13,-12-1-7,-9 4-16,-6 4 1,2 0-3,-3 6 10,0 1 8,-3 5 21,-1 4-3,-5 8-6,-5 8 2,-10 1-5,-4 11 1,-2 0-4,0 1-6,2-1 0,6-5 0,10-8 0,6-4 0,3-9-1,3-8-6,1-4 1,4 0-17,1-5 22,1-1 1,5 2 3,2-2 6,9-2 5,8-2 8,9-6 23,6-6-12,-1-1-6,1-1-3,-12-2-9,-11 9-1,-10 3-13,-7 4 7,-4 0-7,-4 0 8,-3 2-9,4-2-11,-2 2-4,1-2-1,1 0-22,-2-4-35,-6 0-179,-30-32-268</inkml:trace>
  <inkml:trace contextRef="#ctx0" brushRef="#br0" timeOffset="-213408.3709">24296 16630 1052,'0'0'204,"3"-1"-132,-3 1-21,1 1-2,1-1-24,4 4-24,6 1 19,3 4 14,8 1 28,3 3-10,-4-1-7,4-2-9,-5 4-7,-1-4-23,-4 3 6,-2-4-6,-3-6-6,-5 1 0,-3-4-127,-3 0-134,-6-7-83</inkml:trace>
  <inkml:trace contextRef="#ctx0" brushRef="#br0" timeOffset="-212760.3339">22835 15959 966,'0'0'319,"0"0"-248,0-3-71,3 3 0,3 0 51,5 3 48,9-2-21,10 1-21,9 4 12,12 1-15,8 3 8,13-4-7,50 3-7,16-9-10,13-10-5,-40-1-8,2-4-24,13 6 9,-15 0-10,-11 1 0,-8 2 2,-52 4 3,-4 2-5,-8-1-8,32-2 8,-15 0 14,-14-1-7,-10 0-7,-10-2-82,-4-6 65,-11-8-125,-4-9-110,-71-60-375</inkml:trace>
  <inkml:trace contextRef="#ctx0" brushRef="#br0" timeOffset="-212275.3059">23164 14742 1045,'0'3'196,"-2"-3"-121,0 1-58,1 3 23,0 2-14,2 9-26,0 13 10,3 15 22,0 18 14,-2 10-17,-5 10 2,-4 2-10,-5 5-10,-2 2-1,-1 3-9,-6-3-1,3-12-42,-3-11-119,6-22-119,-9-39-23</inkml:trace>
  <inkml:trace contextRef="#ctx0" brushRef="#br0" timeOffset="-211716.274">23147 14881 863,'-2'-4'211,"0"3"-106,0-2-24,1 1 47,-1 4 2,2-2-104,-1 3-26,1 6-51,1 13 46,1 11 5,-1 14 11,1 6-10,-4 4-1,1-2 0,1-3 10,0-11-9,1-11 0,5-8-1,-1-6 0,2-6 0,-1-3 0,3-7 6,5-6 39,8-9-2,0-19-7,11-15-21,-2-9-4,-2-6-10,-7 2-1,-7 0-9,-6 8-21,-9 4 8,-6 10 13,-3 11 9,3 9 15,1 12 18,3 4 1,0 5-32,0-1-2,2 7-30,0 1 9,-1 14 16,2 10 5,-1 6 0,2 11-1,1 0 1,0 5 1,0-2 17,0-1-12,-1 4 11,-1-6-5,2-4-6,1-2-6,6-5-52,-2-13-133,10-2-286,37-25-75</inkml:trace>
  <inkml:trace contextRef="#ctx0" brushRef="#br0" timeOffset="-211446.259">23629 15328 976,'0'10'144,"3"-2"-105,3 10 6,1 4 47,0 1 11,1-6-1,2-1-51,-2-6-12,-2-4-37,-3-6 11,-1-3 41,-1-2 47,-1-10 40,0-10-68,-4-11-45,-6-14-28,-7 5-7,0 4-8,-3 14-3,6 13 17,2 14 0,5 0-5,1 14-21,-1 9-32,7 8-58,4 11-132,6-1-234,74-5-56</inkml:trace>
  <inkml:trace contextRef="#ctx0" brushRef="#br0" timeOffset="-210659.214">24070 14742 976,'0'0'333,"0"-4"-175,0 2-19,2-2 53,-1-2-81,5-4-90,10-2-21,9-9-3,12-2-10,11 5 25,1-4-12,-4 9 1,-12 3 3,-5 3-4,-13 7-73,-4 0-92,-6 3-66,-4 4-105,-1 2-33,-4 2 204,-6 3 127,-3 4 32,0 4 6,-3-3 19,9 4 61,2-3 1,1 0 33,2-1 18,1-1-8,-1 5-10,-1-1-12,2 8-12,-2 1 8,3 5-19,-2 5-1,1 8 11,-2 0-34,-5 7-26,4 0-8,-5 0 0,2-5-9,-1-6 1,0-15-12,1-14 6,4-7 2,0-5 12,-5-10 11,-4-2-23,-6-4-9,5-5 6,2 1-6,8 2-12,4 4-13,1 3 23,5-3-14,6-1-1,11 4 17,10-4 9,7 3 12,9 7 2,-5-3 1,1 1-3,-6 3-15,-9 0 1,-8 0-7,-10-4 8,-6 4 1,-4 0-2,-3-7-7,3-10-27,1-10-162,-2-15-294,-4-109-331</inkml:trace>
  <inkml:trace contextRef="#ctx0" brushRef="#br0" timeOffset="-210269.191">24749 14216 1078,'3'-2'337,"-3"2"-223,3 0-106,3 3-1,5 8-7,5-1 27,2 10 0,-1-1-16,-1 11-10,-4-2-1,-8 2-13,-4 2 13,-9 0 21,-7 0-15,-5 0 33,-6-3-21,3-5-18,7-10-2,8-6 1,7-5-17,4 1-9,-2-2 3,6 0-11,2 2 35,0 3 0,5 0 35,4 3 8,1-4 1,1-3-11,0 1-8,0-4-10,0 0-9,3-4-6,-1 3-49,4-1-247,35-2-397</inkml:trace>
  <inkml:trace contextRef="#ctx0" brushRef="#br0" timeOffset="-209556.1509">25468 15762 70,'0'0'1141,"0"0"-908,0-3-155,0 3-39,4-1 55,5-5 23,10-2-19,12-1-43,17-5-8,9-8-19,14 0-26,2 3 7,-5-4-8,-4 5-2,-11 4-80,-8 2-124,-8-2-74,-15 6-27,-4-37-386</inkml:trace>
  <inkml:trace contextRef="#ctx0" brushRef="#br0" timeOffset="-209343.138">25892 15219 1234,'0'5'118,"0"7"-101,-3 13-16,3 15 6,-3 15 68,-1 15-15,0 11-30,2 15-15,-2 1-5,2 0-10,0-5-9,-1-6-163,-3 120-322</inkml:trace>
  <inkml:trace contextRef="#ctx0" brushRef="#br0" timeOffset="-208961.117">26522 15890 926,'0'0'285,"0"0"-260,0 3-25,2 4-27,-2 8 27,2 5 33,0 13-1,0 6-16,-1 0 7,-1 2-2,-1 3-2,-1-4-4,2-4-10,3-3-5,6-4 0,6-8-1,8-8 1,10-6 45,8-7-23,6-7 5,4-11-16,-2 2-1,-6-7-10,-8 2-36,-2-1-83,-8-2-116,11-41-254</inkml:trace>
  <inkml:trace contextRef="#ctx0" brushRef="#br0" timeOffset="-208721.103">26856 15890 1001,'-5'3'267,"1"-3"-197,-8 7-50,4 6 2,1 4 35,-3 13-1,3 13-29,3 8-11,-2 11 10,-1 3-2,4 6-9,-3-7-6,2-5-8,-2 2 16,-1-4-17,3-5-98,2-14-221,21-35-483</inkml:trace>
  <inkml:trace contextRef="#ctx0" brushRef="#br0" timeOffset="-208487.0889">27201 15909 602,'1'0'761,"-1"0"-680,1 4-81,3-2-3,3-1 3,8 3 18,9-4 5,10-1-5,10-3-11,6-8-7,1 6-7,-6-5-91,-12 6-68,-14 1-44,-13 2 36,-36 4-206</inkml:trace>
  <inkml:trace contextRef="#ctx0" brushRef="#br0" timeOffset="-208331.0799">27392 16031 493,'-4'19'147,"0"2"-24,-9 18 35,-1 3 4,-8 3 21,-6-2-65,-7 7-53,-2-10-32,4 0-17,11-11-16,5-17-69,31-27-273</inkml:trace>
  <inkml:trace contextRef="#ctx0" brushRef="#br0" timeOffset="-208112.068">27424 16195 555,'-2'10'793,"0"1"-720,-4 15-55,0 8-6,1 4 66,2 0 6,5 3-7,1 1-37,3-3-16,3 1-3,6-8 0,-3-9-10,0-3-1,-2-12 5,2-4-15,1-10-87,6-8-181,56-88-658</inkml:trace>
  <inkml:trace contextRef="#ctx0" brushRef="#br0" timeOffset="-207670.043">27960 15901 1097,'0'2'290,"-2"2"-226,2-4-63,0 2 0,0-2-1,0 2-14,0 2-186,7 10-94</inkml:trace>
  <inkml:trace contextRef="#ctx0" brushRef="#br0" timeOffset="-206844.995">28068 15771 1060,'-2'0'206,"-2"0"-143,-1 0-29,-1 0 40,-2 4 40,-3 5-56,-3 4-43,-1 13-14,-1 13-1,-2 12 33,3 10-12,-3 0 4,8 1-11,-1-5-4,2-1 1,3-7-2,2-5-9,4-8 6,3-9-6,0-2-3,1-9-3,1-4 6,-1-1 0,1-3 6,1 2-5,-2 1 7,2-4-8,3 6-2,-2-2-7,1 2-39,1 7 2,0-1-76,6-1 19,-1 1-175,38-19-53</inkml:trace>
  <inkml:trace contextRef="#ctx0" brushRef="#br0" timeOffset="-205927.943">28354 15732 1281,'0'4'172,"-2"1"-163,0 9-3,-3 5 54,-1 14 38,2 5-4,2 10-29,-3 11-20,5 2-18,0 2-6,0-1 0,0-1-8,-2-8-5,0-2-7,-5-8 8,1-4 2,0-7-5,0-9-6,3-7-1,0-10-30,3-6 7,-3-10-32,3-10-223,0-11 5,6-8 88,4-7 85,6 0 71,1 5 30,-1 7 3,4 4 35,1 3 5,4 3 7,3 3-7,-2 7 14,-1 3 8,-12 5 4,-5 6-42,-3 13-15,-3 2 55,3 8 29,-3 10 8,-4 2-22,-4 5-7,-1 4-12,-3-6 0,-3-1-18,1-5-16,2-8-10,-1-3-1,-2-8-4,-6-2-4,-1 0-4,-10-8-6,2-3-49,0-7-92,8 0-32,10 2-25,4-1-124,16-21-223</inkml:trace>
  <inkml:trace contextRef="#ctx0" brushRef="#br0" timeOffset="-205724.9309">28660 16214 924,'4'2'502,"4"-2"-457,9 0-22,6-2 62,8-2 76,4-1-34,5 1-41,2-2-52,-2 4-25,-3-4-3,-11 6-4,-8-2-2,-9 4-51,-1-2-96,-3 0-139,13-16-315</inkml:trace>
  <inkml:trace contextRef="#ctx0" brushRef="#br0" timeOffset="-205117.897">29095 15945 1230,'1'0'212,"-1"0"-179,0 0-20,2 0 34,3 1 4,5 1 16,8 2 8,4-1-27,3-2-16,0 2-2,8-6-6,1-1-8,6-2-10,2-2 5,3-1-11,-7 3-1,-8 3 1,-12 3 0,-9 3-6,-6-2-22,-4 4 2,-1-2 1,0 6 17,1 2 8,-5 8 10,2 0 16,-4 7-19,-5 6 3,-5 6-10,-6 5 0,-4 3 1,-3 0 6,-8 3-7,-4 2 0,2-6 0,2-4 5,11-8-5,9-7-9,11-7-11,8-11-10,5 0 3,3 2 22,3-7 5,8-1 18,4-3-1,5-3 13,8 0-6,-1-3-5,4 0-18,5 1 13,2 3-13,3 0 0,1 3 0,-10 0 0,-7 0 7,-15 0-7,-8 0-1,-10 3-1,-4-3-8,1 0-47,1 0-26,-3 0-2,-2 0 3,-6-5-135,-32-30-308</inkml:trace>
  <inkml:trace contextRef="#ctx0" brushRef="#br0" timeOffset="-204771.877">29251 16056 1003,'0'2'241,"3"0"-190,-2 6-45,1 3 57,5 7 71,1 2-4,3 1-41,1-1-8,3-6-15,-3-1-15,6 1-11,-1 0-17,2 2-4,2 3-5,-3 2 1,1 1 0,-2-3-2,-3 0-4,-5-4-1,-1-4-8,-7-7-23,1-1-122,0-17-20,12-64-612</inkml:trace>
  <inkml:trace contextRef="#ctx0" brushRef="#br0" timeOffset="-204411.8559">29792 15859 1053,'3'1'251,"7"5"-197,1 3-30,5 2 49,1 4 20,-2 4-34,-2 7-5,3 9-3,-3 8-14,-4 7-2,-6 0 4,-5 6-21,-8 8 9,-10 5-9,-9 3-18,-9 5-62,-11 3-73,-11 4 3,-5 3-120,-93 84-478</inkml:trace>
  <inkml:trace contextRef="#ctx0" brushRef="#br0" timeOffset="-203674.8139">26450 15323 884,'0'0'339,"0"1"-266,3 3-73,7 6 0,7 0 57,11 2 62,16 2-1,18-11-2,69-6-28,44-23-17,29-9-37,-62 1 19,16 0-20,23-14-12,4-3 19,-4 2-8,10-3-25,1 2 4,-22 10-10,-19 5-1,-27 18 6,-29 13-6,-59 5 16,-6 6-15,-8-1-2,24 7 1,-16 3-24,-13 0-27,-10-8-69,-10 0-72,-11-5 69,-81 7-146</inkml:trace>
  <inkml:trace contextRef="#ctx0" brushRef="#br0" timeOffset="-203203.787">27154 14079 969,'2'8'102,"1"8"-78,1 12-13,2 6 14,5 4 41,-7 1-16,-2 9 74,-2 6-76,-6 12 5,-11 10-16,-6 7-5,-8 6-10,-6-1-4,1-5-18,4-12-16,8-16-88,9-20-95,6-26-32,18-84 9</inkml:trace>
  <inkml:trace contextRef="#ctx0" brushRef="#br0" timeOffset="-202696.758">27154 14229 800,'0'0'160,"0"0"-115,0-1-24,0 1 95,-1 1 29,1 0-80,1 4-65,1 2-11,5 9 11,1 3 20,1 14-14,0 5 28,-5 9 22,-1 6-4,-3 2-10,0 2-7,-1-6-8,1-10-2,4-13-14,-4-15-2,3-5-9,0-12 18,4-2 32,8-10 16,11-21-30,13-18-21,7-21-15,-4-2-19,-5-6-35,-12 4-38,-10-2 37,-7 9 7,-8 8 22,-2 11 26,-1 21 22,0 17 23,-1 5 26,1 11-37,1 4-34,1 3-19,-2 11 4,-2 19 15,-1 20 33,-4 14 1,4 5 2,0-4-9,-2-13 11,5-6-20,0-3-12,5-4-6,1-5-6,5-1-183,6-5-129,39 6-472</inkml:trace>
  <inkml:trace contextRef="#ctx0" brushRef="#br0" timeOffset="-202434.743">27681 14674 1059,'0'12'94,"6"-1"-20,-1 8 22,-1-7 1,0-8-7,-1-4-31,5-2-25,5-8 35,7-5-7,1-11-25,4-11-14,-9-2-1,-8 0 8,-13 7 24,-2 11 2,-8 7-4,-2 7-19,-5 10-9,-5 1-23,4 6-1,3 2 0,8 1-56,9 0-239,10-2-34,61-35-254</inkml:trace>
  <inkml:trace contextRef="#ctx0" brushRef="#br0" timeOffset="-201867.711">28140 13859 598,'0'0'1155,"1"0"-1023,1-3-132,3 6 0,1-6 29,9-1-3,15-3-1,13-6-11,14-3-13,1-3-1,-2-1-45,-14 7-57,-16 7-61,-16 0-68,-20 12-226,-10 3 151,-12 11 48,-4 7 204,6-3 54,6 4 105,18-1-23,6 5 50,6-2 23,0 2 5,4 5-10,2-1-25,0 7 23,-1-1-43,-2-2-22,-3 5-20,-6-1-11,-6 4 2,-8 7-22,-7 6-1,-4-2-16,-3-4 5,10-21-13,6-15-5,10-11 20,2-10 10,0-4-14,0-2-18,0-4-1,6-2-14,-1 3 0,8 3-12,6-6 20,6 8 7,10 0 10,2 0 20,4 2-15,1 1-1,-1-6-8,-3-2 3,-7 3 0,-9-6 9,-7 4-18,-9-7-52,-1-5-109,-5-5-181,-15-65-589</inkml:trace>
  <inkml:trace contextRef="#ctx0" brushRef="#br0" timeOffset="-201521.691">28880 13487 1113,'4'-7'253,"2"2"-158,4-11-56,5 6 43,-2 3 16,4 3-58,-4 8-40,-1 9-18,-3 8-2,-6 7-10,-7 10-6,-16 11 18,-13 9-79,-11 11 22,1-10-95,8-7 119,19-21 41,8-11-8,12-14 12,4-2 6,1-3 36,6 1 120,6-4-30,7 1-20,2 0-52,4-2-33,5 6-13,0-1-7,1 4-1,3 8-163,44 33-434</inkml:trace>
  <inkml:trace contextRef="#ctx0" brushRef="#br0" timeOffset="-201234.675">30071 14173 695,'9'17'100,"2"3"-67,12 18 117,9 11 30,2 6 36,8 8-37,4 15-73,17 67-25,-7 48-13,-17 34-34,-25-53-11,-22 49-8,-20 48-11,-33-37-4,-35 20-124,-43 7-326</inkml:trace>
  <inkml:trace contextRef="#ctx0" brushRef="#br0" timeOffset="-200524.634">22725 15140 1171,'-4'0'231,"2"1"-153,-7 3-44,-5 3-22,-6 5 3,1 14-4,-9 20-4,4 31-7,-10 90 7,10 88 5,12 17-12,4-78 1,8 12 8,9-18 0,20-23-9,27-18-302,24-64-356</inkml:trace>
  <inkml:trace contextRef="#ctx0" brushRef="#br0" timeOffset="-199794.592">31196 15007 1150,'-3'-10'187,"0"0"-119,-7-15-32,-3-2 81,-7-4 3,0 1-63,-8 4-29,-2 3-7,0 8-19,1 8 4,0 7-6,2 7-11,1 14-1,0 10 2,1 14 4,1 14 5,6 11-8,6 11 3,7 3 5,2 8 0,8-1 0,1-6 0,3-16 1,6-14 1,1-18 5,4-19 9,8-18 1,9-22-16,12-28-102,7-23-196,99-196-374</inkml:trace>
  <inkml:trace contextRef="#ctx0" brushRef="#br0" timeOffset="-199547.578">31296 13732 1290,'2'-3'192,"-2"4"-192,4 4-90,2 19 79,-2 20 11,-4 22 108,-6 93-22,-22 57-16,-16 14-1,14-52-12,3-5-16,11 1-16,9-27-10,7 4-9,-1-17 5,9-20-11,5-11-38,-2-72-152,5-7-142,55 3-329</inkml:trace>
  <inkml:trace contextRef="#ctx0" brushRef="#br0" timeOffset="-199087.552">31596 14929 1055,'0'-3'728,"0"2"-626,2-7-81,-1 8 3,4-3 74,11-4-28,16-7-47,14-6-17,15-3-6,0 8 0,-8 5-7,-13 10-8,-11 7-6,-13-1 6,-4-2 4,-5 2-1,-4 1-9,-2 6-19,2 2-1,-7 9 19,-4 5 20,-7 9 1,-11 10 1,-8 5-1,-16 10 1,-2 6 0,-3 3-1,6-3 0,12-7 0,15-10 0,8-15-12,13-15 13,2-5 1,7-10 17,4-4 44,15-6 38,6-6-31,15-3-27,8 1-22,-5 1-10,-1 6-8,1 4-1,1 2 1,0 2-1,-10-2 5,-10 1-6,-18 0-48,-12-2-137,-52 6-277</inkml:trace>
  <inkml:trace contextRef="#ctx0" brushRef="#br1" timeOffset="-185842.794">19065 17981 733,'-2'-2'553,"-2"2"-335,-1 0-83,4 0-11,-2 2 23,3-2-24,0-2-37,0 2-35,0 2-26,0-2-13,3 1-12,-2 2 0,3-1-1,5 6 1,4 4 14,6 1-1,2-2 4,4-2-4,2-1 5,5-6-6,2-2 0,3-4 2,2-2-7,-1 1-1,-5 0-5,-5 2-1,-2 6 1,-9-2-1,0-1 0,-6 0 1,-2-1-1,-1-2 0,-1 0-7,5-4-23,-5-7-28,-1-4-32,-1-2-89,-5 3-269,-30-5-227</inkml:trace>
  <inkml:trace contextRef="#ctx0" brushRef="#br1" timeOffset="-185445.772">19093 18434 1050,'-4'5'243,"2"-4"-171,-2 7-47,1-8 31,3 0 86,3 0 8,-2 0-69,2 3-55,3-3-8,7 4 63,8-1 27,11-3-24,10 0-29,6-6-13,7-2-10,0-3-5,1-1 0,-2-2 1,-6 8-8,-11 1-19,-8 5 9,-11 0-10,-8 0 1,-7 3-1,-3-2 1,0-1 5,-1 0 4,-1 0 4,1 0-2,1-1-12,-2-2-12,-1 2-65,-2-5-80,-1-5-309,-14-37-965</inkml:trace>
  <inkml:trace contextRef="#ctx0" brushRef="#br1" timeOffset="-184108.695">20250 18444 756,'0'-3'285,"0"3"-156,0 3-27,0-6-2,0 6 28,0-3-10,0 0-16,0 4-36,0-4-22,0 3-20,0-2-23,0 9 0,0 2 19,2 10 16,-2 9-3,0 4-8,-2 6-13,-1 2-3,-1 1-7,2 0-1,0-6 1,2-1-2,0-7 1,2-7-1,0-10-13,0-9-2,3-3-5,5-2 20,7-3 23,9-6-4,11-9-5,4-4 8,2-6-1,-3 7 0,-5 2-1,-11 8-8,-5 6-12,-10 2 0,-4 1-1,-3 6-8,-2 1-4,-2-4-8,2 1-30,0-1-20,-1-1-50,2 1-59,-2-8-98,-9-39-448</inkml:trace>
  <inkml:trace contextRef="#ctx0" brushRef="#br1" timeOffset="-183825.679">20435 18465 1153,'0'1'263,"0"-1"-205,2 4-50,-2-2-2,2 5 31,1 3 26,3 8 12,0 11-19,2 10 1,-3 12 12,-2 8-23,-1 2-11,-4 2-20,1-10-3,-1-9-11,-2-10 1,3-9-2,1-10-40,0-8-120,1-7-65,6-7-227,25-43-157</inkml:trace>
  <inkml:trace contextRef="#ctx0" brushRef="#br1" timeOffset="-183378.653">20697 18479 1001,'0'0'483,"5"0"-422,1 2-55,4-2 23,4 0 95,5-2 8,1-3-48,7-1-45,7-4-19,4 0-11,-2-4-3,-2 5-6,-5 1 0,-9 6-18,-4 2-70,-9 2-79,-2 0-55,-4 0-79,-4 0 8,-3 1 124,-7 1-25,-2 0 187,0 2 7,-1-2 144,2 0-21,4 3 22,-1 0 7,1 5 16,-4 8-29,2 10-5,-4 10-10,1 13-17,-3 5-23,2 3-21,0 0-24,6-6-20,-3-6-11,6-16-7,3-9-1,0-12-7,5-10-78,2-2-56,4-7-41,7-12-128,47-75-254</inkml:trace>
  <inkml:trace contextRef="#ctx0" brushRef="#br1" timeOffset="-183164.641">20973 18624 539,'-3'2'695,"3"-2"-538,-4 1-44,4 5-55,-3 7 25,-2 13 49,-3 11-24,4 8-59,7 4 5,3-2-16,2-3-10,2-9-11,0-8-8,10-2-3,-6-6 3,3-8 0,6-2-9,2-12-2,3-4-55,7-8-100,1-11-214,37-71-185</inkml:trace>
  <inkml:trace contextRef="#ctx0" brushRef="#br1" timeOffset="-182441.6">20230 18064 1041,'-4'4'207,"4"-4"-135,-2 0 8,1 0 61,-2 1 16,3-1-41,0 2-56,0-2-38,3 0-11,-2 4-10,4 1 8,8 5 29,8 5 23,9-3-4,9-5-6,13-5-7,12-5-11,2-3 1,13-2 2,43-6-10,-82 10-8,40-1-2,-1-1-8,-8 5-2,1 0-6,-10 1 6,-9 0-5,-9 0 0,-9 1 0,-11 0-1,-9-1 1,-2 0-1,-7 0 0,0 2-1,-2-4-27,-3 4-19,-2-4-4,-1 1-12,-3-6-67,-5-7-436,-55-47-365</inkml:trace>
  <inkml:trace contextRef="#ctx0" brushRef="#br1" timeOffset="-181894.568">20359 17229 787,'0'-3'511,"0"3"-380,3-3-91,0 4-22,2 1 63,0 4-4,1 4-19,-2 10-7,2 9-1,-2 10 8,-4 9 4,-7 5-20,-6 3-11,-5 9-13,-3 0-3,-1-1-13,1-6-2,0-13-1,9-19-45,6-10-73,2-13-59,2-9-29,4-55-399</inkml:trace>
  <inkml:trace contextRef="#ctx0" brushRef="#br1" timeOffset="-181352.537">20401 17317 721,'-1'-6'288,"-1"2"-119,0-8-40,0 10 2,2 2 20,-3 2-32,3 0-70,3 8-49,-2 0 0,0 12 4,3 10 32,1 4-12,-2 2-7,-2 0-7,1-1-2,-4 1-1,-2 3 13,-1-6-10,1 0 5,3-11-15,1-10 0,3-7-12,0-2 12,7-10 24,3-2 7,11-13 1,3-12-14,4-16-18,1-4-26,-7-2-20,-3-1-13,-7 9 17,-4 1 21,-4 5 15,-3 6 6,-6 8 12,0 7 4,-1 12 11,0 7 3,2 0-19,-1 1-11,2 1-19,0 8 10,2 12 9,-1 7 43,-1 12 7,0 4-4,-1-4-8,-1 4-11,-2-3-8,2-3-18,-1-1 7,2-5-2,1-2-6,4-5 0,2-7-31,5-5-89,5-4-96,8-6-158,48-29-431</inkml:trace>
  <inkml:trace contextRef="#ctx0" brushRef="#br1" timeOffset="-181064.5209">20805 17678 717,'0'9'309,"2"3"-126,0 10-1,3 5-23,1-1 6,2-4-27,4-3-56,0-8-41,2-3-20,1-8 3,-3-4-2,1-11 8,-2-9-12,-5-11-16,-4-4 4,-6-4-5,-5 5 7,-5 9-7,3 7 7,2 13 8,3 5 11,1 4-11,4 2-16,-3 2-7,0 3 5,0 7-4,-1-3-7,2-1-95,3-4-158,5-3-201,25-29-240</inkml:trace>
  <inkml:trace contextRef="#ctx0" brushRef="#br1" timeOffset="-180430.4849">21039 17379 1270,'0'0'318,"0"0"-237,2 0-46,0 0 32,9-1 41,8-8-12,13-2-43,12-6-34,10-11-7,3-4-10,-5-1-2,-13 9 0,-17 13-70,-14 8-82,-10 6 43,-11 10 65,-8 9-41,-7 5-11,-2-2 42,10-5 40,7-9 14,7-3-7,6-2 5,3 1 2,-2 5 57,2 7 21,0 3 20,0 5 4,3 10 7,-1 3-13,-1 5-27,-1 4-10,-1-2-20,-5-1-9,0-3-12,-2-7-6,-2-1-2,1-9-2,-5-4 1,-3-2 0,-3-8 0,-4-2-2,2 0-5,2-9-1,4-2 8,4-2-8,7-1 1,2 2-2,1 1 0,4-2-1,4-1-7,9-5 7,9-5 0,7 0 0,6 3 1,-2 2 0,1 3 8,-5 5-7,-4 1 0,-2 4 11,-2-1-3,-7 1-8,-7-3 0,-6 3-1,-1-4 0,-2-4-36,2-1-21,1-7-54,2-12-174,-1-6-249,-7-74-457</inkml:trace>
  <inkml:trace contextRef="#ctx0" brushRef="#br1" timeOffset="-180038.462">21622 17107 255,'5'-10'749,"1"6"-565,4-11-44,-2 6 5,1 5 7,-1 1-56,0 10-47,1-2-19,1 10-3,-2-1-12,-1 9-4,2 3-11,-9 3 0,-7 3-3,-1 1 3,-9 2 24,-7-1 4,-2-7-19,-1-5 5,3-6-7,10-6-1,6-5-4,8 0-2,0-5-18,2 1 18,4 3 1,3 1 30,6 2 19,2-1-14,6-3-9,-4 2-8,5-4-8,-1-1-5,-3 0-6,1 0-11,-2 0-82,0 0-150,27-6-224</inkml:trace>
  <inkml:trace contextRef="#ctx0" brushRef="#br1" timeOffset="-179235.416">22092 17387 1235,'0'0'269,"0"3"-200,0-2-51,0 1-5,0 6 58,6 5 44,-4 13 2,4 17-37,-6 9-40,3 8-13,-3 3-1,-3 4 1,3 1 3,-3-1-9,-2 2-5,-2-4-5,1-5-4,0-5-5,1-2 5,1-10-6,2-6-1,4-7 0,1-8-1,0-9 2,1-3 0,1-1 0,1-5 0,2-4 6,3-6 7,4-11-7,6-1-7,3-13-37,1-2-52,-2-8-170,39-83-408</inkml:trace>
  <inkml:trace contextRef="#ctx0" brushRef="#br1" timeOffset="-178799.3909">22465 17833 1090,'0'3'258,"4"2"-211,0 10 8,3 8 68,-2 1 21,-1 7-19,2 6-58,-3 1-22,-1 1-6,-2 0-6,-1 1-6,-3-2-4,1-6-10,0-8-4,0-6-7,2-12 7,1-6 4,1-6-1,4-16-12,6-15-68,12-23-46,5-14-37,11-4 67,0 7 57,1 14 27,-7 14 10,-12 14 49,-8 16 55,-8 6-17,-3 10-37,-2 1-37,5 7-13,3 8 34,1 10-4,4 7 2,-3 8-9,0 4-9,-2 0 8,-3 0-4,1-8-17,-6-5-2,-3-12-9,1-5-20,1-10-76,0-8-145,-4-42-491</inkml:trace>
  <inkml:trace contextRef="#ctx0" brushRef="#br1" timeOffset="-177395.3109">23608 18433 458,'0'1'531,"0"-1"-386,1-1-34,-1 1 23,0-6 41,3 4 8,-6-6-55,3-2-61,-1-1-13,-2 0-24,-1-2-10,-5-1-20,1 0 0,-8 0-6,1 5 6,-6 1 15,-1 12-15,-1 5 0,1 7-5,3 7 4,3 11 0,6 7-13,1 13 13,3 7-9,5-1 10,1-3 0,1-12-1,5-8 0,3-15-3,-2-11 4,7-11 12,5-7 0,1-11-12,5-5-9,0-3 0,1-6 1,-6-1-10,0 4-15,-4-1-1,-2-1-1,-5 3-16,-4 5 15,-3 1 5,-4 2-2,0 3-5,-1 2 25,-1 3 13,2 8 27,2 2 6,0 4-13,0 0-20,0 5 0,0 8 52,0 12 35,2 8-6,-2 10-21,4 0-13,0 1-5,1-3-14,2-2-10,1-6-12,2-4-5,-1-10 0,-1-8-1,-1-12-4,6-5-34,-3-7-38,4-12-101,0-5-104,19-61-361</inkml:trace>
  <inkml:trace contextRef="#ctx0" brushRef="#br1" timeOffset="-176893.282">23135 18027 815,'-4'-3'264,"2"3"-157,-2-7 1,4 7 42,0 0 1,1 0-41,4 0-74,2 0 10,11 0 23,6 6 27,9-3-16,2 1-17,6 1-14,5-2-14,10-2-8,10-1 0,53 1-3,19 5-2,11-6-1,-68 2-6,-50-2-6,-10 2-8,-3-2 1,10 2-1,-11 0-1,-11 0-23,-5-4-19,-2-6-4,-4-11-119,-7-8-207,-54-70-278</inkml:trace>
  <inkml:trace contextRef="#ctx0" brushRef="#br1" timeOffset="-176238.245">23255 17262 1020,'-3'-2'254,"3"0"-146,0 0-59,0 2 44,0 0 27,0 2-46,0 8-55,0 12-17,3 17 38,-6 15 35,2 5-9,0 6-33,-1-1-3,-1-5 0,0 1-9,-1-11-12,1-10-7,-3-10-1,6-12 5,-3-11-5,2-6 11,1-4-12,-3-7-13,0-11-96,-2-15-62,4-12 39,2-6-3,4 6 85,2 14 50,5 7 9,0 11 16,3 1-2,4 4 16,2 0 7,0 5 1,0 6 4,-3 5-23,-3 2-7,-4 10-1,-3 3 31,-3 6 10,-2 8 8,-5 6-6,1 6-12,-5-4-9,1 1-16,-2-6-8,-2-10-11,3-4 5,-7-11-1,0-1-1,-2-8-10,-5-2-4,-1-7-50,0-4-41,3-3-62,6 1-61,6 0-73,6-23-419</inkml:trace>
  <inkml:trace contextRef="#ctx0" brushRef="#br1" timeOffset="-176005.232">23554 17624 672,'0'0'784,"2"1"-672,1 0-85,0 3 21,6 0 74,8-2 14,3 1-50,7-3-43,3-5-22,1 0-12,3-7-3,-3 2-4,-5 2-2,-2 0-58,-6-2-131,-3 7-152,18-7-343</inkml:trace>
  <inkml:trace contextRef="#ctx0" brushRef="#br1" timeOffset="-175473.201">24180 17386 1094,'-7'-6'328,"1"1"-203,-8-8-64,4 3 46,-10 3 16,6 1-38,-2 6-52,-1 6-25,-2 5-8,1 11 1,0 1 11,6 3-11,1 5 5,9 8-4,1-1 8,2 1-1,1 1 3,5-4 2,-3-5-8,1-5-5,1-7 0,0-11 5,3-6 4,7-9 1,5-15-11,3-7-15,0-10-29,1-9-8,-7-3-4,-5 2 34,-6 8 16,-4 8 6,-6 7 1,3 13 31,-2 6 26,2 5-25,-1 4-33,1 2 0,0 7 0,0 10 8,1 8 34,1 11-5,-2 4-8,4 1 8,-1-3 13,4-1-4,-5-4-10,0-11-12,2-3-15,-2-9-7,2-7-2,2-6-59,4-6-47,4-10-241,44-55-825</inkml:trace>
  <inkml:trace contextRef="#ctx0" brushRef="#br1" timeOffset="-174764.161">24702 18050 798,'0'-2'730,"3"0"-558,4-2-118,16-3 5,10-5 67,22-6-12,13-1-45,50-5-24,-81 22-17,39-3-16,-19 5-1,-15 5-10,-12 3 0,-14-1 1,-3-1-2,-6-5-35,-4-1-22,0-4-66,0-12-223,11-74-577</inkml:trace>
  <inkml:trace contextRef="#ctx0" brushRef="#br1" timeOffset="-174515.146">25066 17656 1365,'0'6'253,"0"-6"-206,2 8-46,-1 3 33,0 11 74,3 7 0,-3 13-40,-1 13-10,-3 10-26,-3 9-10,-3 4-7,0-4-6,5-5-8,4-4 0,2-12-1,3-5-88,7-12-190,17 0-513</inkml:trace>
  <inkml:trace contextRef="#ctx0" brushRef="#br1" timeOffset="-170533.919">25953 18142 875,'-1'0'361,"1"0"-241,0 0-96,1 3 0,-1-2 53,0 3 4,0 4-14,0 6 10,-1 1-17,-1 5-9,-3 6-6,0 3 6,1 0-14,-1 4-17,0 1-5,1 3 0,1-5-8,1 3-6,5-4 0,2-5 0,2-3 4,6-5-5,3 0 1,2-10 0,3-1 6,4-6 1,5-5-8,4-1 6,4-8 0,0-1-5,-5-2-1,-2 0 0,-8 1-18,-5-2-28,-8 2-76,0-2-82,-7-6-73,-19-42-240</inkml:trace>
  <inkml:trace contextRef="#ctx0" brushRef="#br1" timeOffset="-170270.9039">26150 18265 117,'0'0'892,"0"3"-736,0-2-127,0 4-7,2 2 77,0 12 57,-1 11-27,-1 10-40,0 11-1,-3 7-26,1-1-28,-2 4 1,1-2-20,1-6-9,1-6 3,-1-9-9,2-9-10,0-13-80,0-10-70,2-9-22,16-60-193</inkml:trace>
  <inkml:trace contextRef="#ctx0" brushRef="#br1" timeOffset="-169849.8799">26423 18240 1249,'0'0'356,"0"0"-281,0 0-75,0 0 6,3 2 57,4 1-10,9-2-8,9 1-11,6-4-17,7-2-8,1-4-9,1 3-5,-5-3-83,-12 4-47,-10 0-65,-8 8-128,-8-4 76,-3 8 114,-5 1 7,-2 5 92,0 6 39,1 1 101,1 0 29,-2 5 55,5 3 10,-5 2 6,3 6-30,-6-2-38,2 4-13,-3-1-30,3-5-30,0 0-25,-1-5-22,5-3-4,0-4-9,6-5-8,1-4-74,6-8-124,1 2-74,7-16-71,47-70-292</inkml:trace>
  <inkml:trace contextRef="#ctx0" brushRef="#br1" timeOffset="-169615.8659">26685 18425 1223,'-3'5'219,"-2"6"-165,-2 10 23,-4 6 62,2 3 10,5 3-56,2 5-47,4 7-4,4 5-3,4-1-13,4-7-2,-1-5-6,0-4-9,7-10-3,-2-11-5,9-6 1,2-4-2,1-11-50,3-6-92,-3-14-170,-9-6-163,-6-71-118</inkml:trace>
  <inkml:trace contextRef="#ctx0" brushRef="#br1" timeOffset="-169121.838">25709 17878 1150,'-2'0'277,"2"0"-158,0 0-34,0 0 31,3 0-4,4 3-41,14 1-1,12 0 11,21-4-15,13-4-19,60-3-8,24-3-8,4 4-14,-43 2 1,-19 2-11,-54 2 10,-3 4-7,-6-2-8,28 4-1,-12-2 0,-12 3 0,-8-2-1,-8-5-17,-4 0-34,0-3-21,-6 0-24,-5-7-47,-4-2-155,-10-6-271,-64-42-177</inkml:trace>
  <inkml:trace contextRef="#ctx0" brushRef="#br1" timeOffset="-168620.8089">26065 16987 1300,'0'3'227,"0"-2"-185,0 4-42,2 2 23,-2 9 56,2 7 46,2 14-26,-4 16-29,-4 12-16,-3 6-12,-2 3-3,-11-2-19,0-2-10,-5-2-2,-1-6-7,1-10 6,1-11-7,6-9-19,3-16-43,9-9-53,4-11-74,16-47-324</inkml:trace>
  <inkml:trace contextRef="#ctx0" brushRef="#br1" timeOffset="-168131.781">26111 17162 1199,'0'0'204,"0"0"-146,0-4-23,0 4 91,0 0 0,0 4-95,0 4-31,2 15 0,-2 18 34,-2 11 23,-2 7 3,-1-1-15,0-7-12,1-6-16,6-9-4,1-9-12,4-9 5,-1-4 3,5-9-7,1-5 10,1-5 6,10-15-12,2-8-6,9-13-27,-1-10-29,-3-3 4,-7-8 19,-6 2 10,-8 1 23,-5 8 1,-6 15 33,0 14 26,0 12-4,0 6-10,0 5-26,2 2-20,-1 4-11,-2 18 11,-3 13 8,-4 18 10,-3 9-6,3-1-6,0-9-6,5-7 1,4-1-1,3-7-7,6-9-77,2-8-140,7-15-64,53-34-305</inkml:trace>
  <inkml:trace contextRef="#ctx0" brushRef="#br1" timeOffset="-167838.764">26508 17517 786,'2'10'366,"-1"-2"-251,4 9 49,-1 5-4,1-2-23,1-7-38,0 0-47,1-7-28,1-2-4,0-5 4,0-8-3,-2-4-5,-1-9-15,-4-1-1,-3-7 0,-5 1 0,-3 2 1,-1 5 6,-2 8 21,-2 6-2,3 3-8,-3 5 0,6 4-3,3 1-15,0 1-7,3 2 1,-1 0-11,2 2-71,4-7-106,3-2-103,33-19-235</inkml:trace>
  <inkml:trace contextRef="#ctx0" brushRef="#br1" timeOffset="-167236.73">26790 16984 1255,'0'-3'469,"0"3"-373,0-1-51,0 1 66,3 0 4,3-2-59,8 0-40,8-2-7,15-6-9,10-4-6,3-2-24,-8 1-46,-12 8-74,-12 4-155,-18 9-169,-13 5 333,-8 4-90,-9 8-221,-4-1 278,6 1 174,9-7 246,10-5-52,8-3-58,4 2 17,0 0 50,0 6-2,3 6-50,1 8-8,0 6 19,1 9-45,-1 4-26,-6 4-5,-2-2-22,-6-1-14,-6 1-16,-2-6-16,0-3-7,1-13-2,2-7-3,2-11 3,-1-8 3,2 0-3,-6-6-8,5-3 0,3 2 0,0 0 0,6 4-1,1 0-6,1 0 0,3 0 5,6 4-10,2 3 11,12-4 9,9 4 5,5-11-7,0-5 1,2 1-7,-2-10-1,-9 5-7,-3-4-38,-10 7-44,-4-4-31,-9 0-96,0 0-96,-6-44-278</inkml:trace>
  <inkml:trace contextRef="#ctx0" brushRef="#br1" timeOffset="-166898.711">27331 16730 1237,'4'-3'315,"-1"3"-229,7-3-28,-1 3 101,5 2-33,-1 6-57,3-2-42,-2 6-16,-4 5-10,1 0 0,-8 4 1,-8 7-1,-8 5 6,-7 6-6,-9 0-1,-1 2 0,8-9-1,8-11 1,5-6-6,9-5-1,5-4 6,10 8 1,4-3 0,8 3 7,8 0-5,4-2-2,4 0 0,1 2-27,-2-5-129,-6 6-168,7 22-348</inkml:trace>
  <inkml:trace contextRef="#ctx0" brushRef="#br1" timeOffset="-166529.69">26789 17771 537,'-3'3'233,"3"-3"-145,-2 1-41,4-1 47,-2 0 82,0 3 1,0-3-38,3 0-28,-2 0-13,-1 0-19,0 3-25,3 0-6,-3 0-19,6 3-13,-3-3-16,5 4-69,-1 0-240,20 2-517</inkml:trace>
  <inkml:trace contextRef="#ctx0" brushRef="#br1" timeOffset="-166239.673">26813 17900 1242,'0'0'515,"4"0"-460,2 1-34,3 1 72,10 2 29,8 0-37,11 0-25,7 1-27,4-1-13,0 2-5,-4-2-6,-2 4-8,0-2 8,-4 1 5,-2-2-7,-8-3-1,-7-2-5,-9-4-1,-5 1-37,-2-6-47,4-4-139,5-9-379,34-53-389</inkml:trace>
  <inkml:trace contextRef="#ctx0" brushRef="#br1" timeOffset="-165735.644">27963 17252 642,'0'0'1022,"0"0"-900,-3 0-107,3 4-14,-2 2 5,2 13 41,-2 9 11,2 15 8,-2 6-40,-3 2-13,-1 7-2,-2 4 5,-3 6 13,-1 3 5,0 7-4,-2-3-1,2-5-11,2-7-9,4-10-8,3-16 1,3-11-1,2-12 0,3-5-1,-1-9 0,10 0 0,6-5-15,6-9-24,3-2-34,6-6-89,-4-3-123,44-47-310</inkml:trace>
  <inkml:trace contextRef="#ctx0" brushRef="#br1" timeOffset="-165292.619">28260 17721 854,'2'5'298,"-1"1"-242,2 7 25,1 10 81,1 3 58,1 10-70,-5 4-42,3 7-43,0 0 17,-4 0-35,0-4-29,-4-7-6,-3-9-3,0-8-3,5-9-5,2-6 7,0-6 2,2-7-10,11-17-31,1-15-40,9-14 13,9-10-13,4 2 37,-2 8 19,-1 8 15,-6 11 1,-4 6 15,-3 9 14,2 8 3,-2 7 5,1 12-4,1 6-5,2 6 7,-5 9-2,1 7-4,-5 5 2,-2 2 4,-7 4-8,-6-2-1,0-2-12,-4-5-6,2-9-8,-5-6-1,6-12-24,1-7-66,-1-2-105,-3-30-431</inkml:trace>
  <inkml:trace contextRef="#ctx0" brushRef="#br1" timeOffset="-163833.535">29213 17517 677,'-1'0'562,"2"3"-475,-1-3-78,0 3-3,0-3 23,0 1 22,0-1-32,0 0-13,2 3-6,1 1-64,0 0-133,1 6-161</inkml:trace>
  <inkml:trace contextRef="#ctx0" brushRef="#br1" timeOffset="-163371.509">29240 18165 174,'0'10'0</inkml:trace>
  <inkml:trace contextRef="#ctx0" brushRef="#br1" timeOffset="-162710.471">29553 18294 1162,'-10'-13'357,"4"4"-219,-8-12-23,1 4 19,-2 0-11,2 3-36,1 6-41,2 2-25,1 6-14,0 10-7,-4 4-7,-7 15 7,-1 10-1,6 9 0,2 2 0,7 7 1,6-2-1,6-8 1,2-4 0,4-15 0,3-13 0,0-9 0,10-16-1,5-13-24,5-14-41,1-16-38,-5-6-32,-1-4 14,-10 3 46,-10 9 76,-7 10 15,-6 11 69,-3 12 51,2 9-15,0 8-27,1 2-36,3 3-39,0 11-18,0 10 2,0 17 17,0 7-2,4 9-7,1-2-2,3-7-7,1-3 1,-1-8-1,-1-11-1,0-11-27,-1-6-47,0-10-97,7-14-150,22-63-433</inkml:trace>
  <inkml:trace contextRef="#ctx0" brushRef="#br1" timeOffset="-162357.4509">29113 17775 7,'-1'-1'1530,"-1"1"-1271,2-3-206,2 7-41,4 5 36,12 0 27,9 5 13,13-1-19,21-3-25,12-6-19,49-5-10,16-3-4,-98 4-5,-5 1-5,39 3 0,-14 2 0,-6 2 0,-5 0-1,-5-4 1,-7-4-1,-7-2-9,-15-4-35,-6 0-28,-13-6-55,-7-5-402,-66-70-279</inkml:trace>
  <inkml:trace contextRef="#ctx0" brushRef="#br1" timeOffset="-161809.4199">29349 16846 1258,'0'0'273,"0"4"-225,0 4-47,0 9 26,0 11 75,-3 17 27,0 14-47,-2 13-43,-3 7-13,-1-3-8,-1-1 6,-1-6-17,-3-12 2,3-5-8,2-7 8,3-9-7,3-20-1,1-6 1,2-13 3,2-8-5,2-11-61,5-13-55,1-9 65,7-3 33,1 5 18,-2 7-1,7 0 1,-1 5 11,5 2 7,2 4-3,-6 9 13,-1 9-1,-5 8-15,-8 8-3,-2 6-1,-2 3 23,-4 6 16,-1 3-1,-6 1 4,-8 8-7,-6 3-7,-7-1-10,0 0-14,3-9-5,6-11-1,4-7-6,5-6-12,0-6-40,1-6-76,-2-6-229,11-39-294</inkml:trace>
  <inkml:trace contextRef="#ctx0" brushRef="#br1" timeOffset="-161622.4089">29594 17309 899,'0'2'457,"3"-2"-419,1 4 29,5-2 149,2 5-3,8-1-72,2 5-57,3-4-37,1 1-25,-1 0-11,2-1-4,-1-3-7,2-1-64,1-3-163,55-9-380</inkml:trace>
  <inkml:trace contextRef="#ctx0" brushRef="#br1" timeOffset="-161147.3819">30235 17111 1270,'-5'-4'309,"-3"-6"-153,-6 0 23,-3-3-44,-2 5-42,-3 4-50,-2 7-23,3 3-19,-6 14 0,0 8-1,1 9 0,1 14-1,5 2 0,7 2 0,9-1 0,5-9 0,2-1 0,7-5 1,2-12 0,0-9 0,6-8 0,3-12-1,3-8-15,3-13-10,2-11-16,1-9-43,-4-10-67,0-8 7,-9-3 67,-2 3 78,-9 16 57,-5 18 105,-2 15-15,-1 6-44,-1 10-26,2 0-35,-4 9-26,-5 17 7,-3 18 19,-1 7 6,-2 11-20,5-7-10,7-9-7,5-7-11,6-6 1,6-7-1,4-6-22,4-7-85,6-8-77,57-25-438</inkml:trace>
  <inkml:trace contextRef="#ctx0" brushRef="#br1" timeOffset="-160286.332">29307 17674 497,'-2'2'630,"2"1"-545,-1 8-53,1-2 55,0-1 31,-2-4-53,4 2-43,-1 0-22,1-3-45,1 0-109,2 0-100,-1-1 88,1 3 79,-2-2 55,-2 3 32,1 1 7,1 0 42,4-3 68,-1 4 59,5 3-8,8-2-11,8 0-16,10 3-9,6-3-3,10 1-31,-1-3-16,0 7-31,-3-3-18,-5 4-12,-4 4-7,-3 0 1,-6 1-6,1-3 0,-4-2-3,-2-5 0,0-6 0,1-8 4,-3-5-2,4-3-7,2-3 5,-3 0-5,-2 2-1,-6 3 0,-3 3 1,-9 3-1,-5 2 1,1 2-1,-6 0 0,3 0 0,3 0 0,1 0 0,3 0 0,6-1 0,4-3 0,-2-1 0,8-1 1,-7-2 0,1 4-1,-8 2 1,-5 2-1,-4 2 0,0 0 2,-1-2 11,1 0 2,0 0 5,0 0-2,0-2-6,0 0-2,-2-2-10,2-1-43,-1-5-90,-2-6-377,-26-32-788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06T02:26:22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5940 3561 298,'-4'-4'496,"-2"-2"-406,-3 2 6,5 0-2,0 1-17,0 2-2,3-2 4,-1 2-17,0 1-16,2 0-14,0 1-17,-1-1-14,1 0-1,-3 3-7,3-3 1,0 1 6,0-1 0,0 0 0,0 0 1,0 0 0,4 0 0,3-1 0,5-2 0,8 0 7,7-1 1,3 2-2,6 2 5,3 0 3,1 0 3,3 0 2,-5 2-5,3 0-5,3 2-1,1 0-7,6 0 4,8 0-5,3-4 5,7 0 3,2 0-9,0 0 0,-1-4 1,-3 4 8,4 0-8,4-3 1,-1 3-2,4-1 1,3-2 0,-2 2 5,-1-1-5,-7 2-1,-7 0 1,-1 0 5,1 2-5,2-2 0,1 0-1,5 0 2,-1 0-2,0 0 1,-1-2 0,0 0 1,-6 0-2,3-2-1,-4 0 1,2 2 0,-2 1 0,4 1 0,-1-2 0,4 0 0,-6 0 0,0-4 0,-6 2 0,2-2 1,4 0 0,2 0 8,0-2 5,1 1-7,1 2 1,-5-2-7,-4 1 7,0 2-7,0 0-1,5-2 0,4 0 0,3-4 1,7 5-1,43-6 2,-81 4 4,43-6 3,0 1-3,-1-1 1,41-4 1,7-1-7,12 2 0,-53 1 10,2 3-10,3 3-1,5-14 1,1 4-2,7 0 1,3 3 0,-15 1 0,4 1 2,-4 4 4,3 0-6,7-6 2,-3 6-1,-2-13 8,-4 6-1,-5-4-8,-5 4-1,-47 10 1,-3 0 1,-1-1-1,27-5 1,-8 7 0,-14 2-1,-10 4 0,-11 4-19,-7 2-64,-6 4-103,-7 1-166,-83 17-240</inkml:trace>
  <inkml:trace contextRef="#ctx0" brushRef="#br0" timeOffset="1322.075">6058 5437 363,'-4'-2'196,"0"2"-38,-1-1-38,2-2 9,3 3-27,0 0-65,2 0-37,1 3-8,5-2 8,4 1 9,6 2 18,5 1 16,3-1 1,4-1-10,3 5-11,9-2-7,4 1-5,9 2 1,12-4 1,54 2 5,27-8-6,27-17 2,-62-1 4,3 9 3,-6 4-2,10 0-1,-11 8-1,-20 4-2,4 1-2,4-4-2,13-3-1,5-7-2,12-4-1,-7-2-1,-4-4 2,9-5-8,-1-1 1,1 6 7,-31 0-7,-10 6-1,-44 8 1,-1-1 1,-2 4-1,39-3 0,1 0 0,-3-1 5,-1-4-6,-1 1 1,1-2 1,-6-4-1,0 5 0,-3 0 0,2 3-1,-5 0 1,0 5-1,1 6 1,0-3-1,2-2 1,5-5-1,44-9 1,26-11 0,9-6 7,-57 15-8,-3 1 0,-52 9 0,1 2 1,0 3-1,40-2 0,0 4-1,44 6 1,13 2 1,2-8-1,-51-6 0,7-4 0,5-7 1,8 0 5,-1-2 1,-1 5 7,-15 7-13,-48 5 7,0 4-8,-2 0-1,37 5 1,0 1-1,-1 7 1,0-5 0,-5 2 1,-1-5-1,-8-5 0,-6-4 1,-5-4 0,0-3 5,-7-5-5,-6 5 6,-12-1-7,-8 3 1,-11 3 8,-5 1 10,-3 1 14,-2-3-9,-2-4-24,-4 7-44,-2-6-208,-42-26-626</inkml:trace>
  <inkml:trace contextRef="#ctx0" brushRef="#br0" timeOffset="3176.181">12510 2940 569,'-3'-4'178,"0"3"-49,-5-5-36,-1 4-1,-3-1 17,2 0-13,-2 0-24,-2 3 6,5 0-48,-2 3-21,1 3-9,-2 3-1,-1 5-5,1 9 5,-6 2 0,2 10 1,-2 5 0,-7 8 0,-2 2 0,3 1 2,-3-2-1,5-8-1,4-4 0,6-6 0,4 4-9,4 0 8,1 5 1,3 6 0,0 3 0,0 3 0,3 1 0,-3-3 1,1 0 0,2-3 5,-3 1-6,3-3 1,0 4-1,0-7 2,3 2-1,0-3 0,5 0-1,-1 0 0,-1 4 1,1 1-1,1-3 1,-2 5 1,3 0-1,-2-2 0,1 2 0,2 3 0,-2-2 0,-1-8-1,3 1 0,-3-2 0,4-8 0,-5-3 1,3-3-1,3 2 1,-6-2-1,3-1 1,0-4 1,-4-4-2,-1-3 1,0-4 0,-2-3 1,-1-3-2,3-1 1,-5 0 1,2-3 7,1 0-3,0-3 4,1 3 2,2-1-1,0-1-11,1 2 2,2-1 4,-2 1-6,2 0 1,-1 0-1,0 0 1,0 0 0,-4 1-1,3-1 1,-3 2 0,3-2 0,-2 1 0,1-2-1,2 1 1,1-2 1,-2 1 4,0-5-6,1 4 9,1-6 3,-1-4 16,2 2 17,-1-7-10,2 0-13,-1-5 1,1-6-7,5-3-2,-2-5-8,4-1-6,-4 2 11,-2 3-11,-1 5 18,-7 0 11,-1 3 14,-1-3-7,0-5-21,2-7-5,-1-2-9,8-10-1,-3-4 2,4-6-2,0 0 2,-1-5-2,-4 2 1,-3 2 0,-3 3 0,-3 3 0,-3 5 0,-3-5 0,0-1-1,-4-3 1,2-1-1,-1 7-1,2 1 1,1 9 0,2 9 0,0 2 0,-2 7 1,-1 1 0,1-1-1,-3-1 1,2-3-1,-2-7 5,0-1-5,0-2-1,3 0 1,1 9 0,1 8 0,1 5 1,-1 6-1,-1 2 2,2 5-1,-5 2 13,2-3-13,-1 0 5,-7-1 0,0 3-5,0 0-1,-1 4 0,1 2 0,3-2 0,-1 2 0,0 0 5,-4 0-5,-2 2-1,-5-1 1,2 1 0,-4 1-1,1 2 0,0 7-1,-5 1 1,-1 5-7,-4 3 8,-1 8-9,4-1 8,5 0-7,0-3-5,11-5-8,2-8-26,7-6-41,4-4-76,10 0-289,31-10-69</inkml:trace>
  <inkml:trace contextRef="#ctx0" brushRef="#br0" timeOffset="4020.229">6040 4325 168,'-3'-3'714,"2"2"-492,-2-1-119,3 2-71,0 0-26,1 0-6,-1 0-9,5 2 2,1-1 7,7 2 0,4 1-7,6-4-62,0-1-90,52-12-84</inkml:trace>
  <inkml:trace contextRef="#ctx0" brushRef="#br0" timeOffset="4183.2389">6776 4288 343,'4'1'117,"1"1"-34,7-1 20,0-1-14,7-1-47,6-10-30,16-6-12,100-62-299</inkml:trace>
  <inkml:trace contextRef="#ctx0" brushRef="#br0" timeOffset="4288.245">7474 4212 160,'15'-2'69,"49"-3"-69</inkml:trace>
  <inkml:trace contextRef="#ctx0" brushRef="#br0" timeOffset="4531.259">8165 4312 572,'2'2'80,"-2"-1"-62,4 6-12,0 0-5,3 0-1,0-2-63,20-5-195</inkml:trace>
  <inkml:trace contextRef="#ctx0" brushRef="#br0" timeOffset="4769.272">8794 4284 924,'0'-3'304,"0"3"-209,0 0-62,0 0-33,3 3-6,0-3 5,8 4 1,2-4-14,4 0-49,8-4-49,7 0-43,6 3-119,68-11-311</inkml:trace>
  <inkml:trace contextRef="#ctx0" brushRef="#br0" timeOffset="4921.281">9681 4273 361,'15'7'111,"0"1"-61,19 2-8,1 2-11,6-1-10,4-3-21,0-3-4,69 1-223</inkml:trace>
  <inkml:trace contextRef="#ctx0" brushRef="#br0" timeOffset="5016.286">10513 4412 166,'48'0'0</inkml:trace>
  <inkml:trace contextRef="#ctx0" brushRef="#br0" timeOffset="5270.301">11359 4355 235,'11'0'210,"-2"-2"-135,13 2-30,-3-2 15,1-2-24,-4 4-36,-1 4-16,11 4-229</inkml:trace>
  <inkml:trace contextRef="#ctx0" brushRef="#br0" timeOffset="5602.32">12496 4255 478,'7'4'61,"-3"0"-37,5 0-12,2 3-3,-2 0-7,-3 0-2,0-4-60,-1-2-59,-5-9-97</inkml:trace>
  <inkml:trace contextRef="#ctx0" brushRef="#br0" timeOffset="7155.409">5688 4165 696,'-1'0'302,"-2"0"-122,-3 0-17,2-1-2,-1-2-13,0-1-20,1 4-65,2 0-42,-1 0-21,3 0-34,-1 0-87,-5 0-133,-25 0-353</inkml:trace>
  <inkml:trace contextRef="#ctx0" brushRef="#br0" timeOffset="7328.419">5269 4143 975,'-6'0'181,"-2"-4"-118,-8-1-42,4 0-15,-6-3-6,-1 5 0,-2 3-63,-3 2-81,-2 7-59,-49 31-82</inkml:trace>
  <inkml:trace contextRef="#ctx0" brushRef="#br0" timeOffset="7500.429">4777 4229 665,'-6'-1'210,"-2"-3"-54,-6-2-62,-3 2 28,-1-2 4,-3 3-32,3 0-52,-1 3-36,-3 3-6,-4 4-93,-4 10-55,-8 1-64,-3 8-50,-68 32-200</inkml:trace>
  <inkml:trace contextRef="#ctx0" brushRef="#br0" timeOffset="7905.452">4095 4289 761,'-5'-5'171,"2"1"-51,-8-6 5,-1 1-4,-6-1-25,-1 0-43,-7 5-16,-4 0-16,0 3-7,-5 2-13,1 4 1,-5 3-1,-3 0 0,-5 7 0,-3-5 1,-7 2-1,-3 3 0,-2-1 0,-9 1 1,-3 5-2,1 4 1,1-1-1,2 0 2,0 0-2,4-5 1,-2-4 0,4-3 0,-6-6 0,4-1 0,-1-10-1,1 1 2,-1-5-1,4-7 5,-1 2-6,2-3-9,3 3-19,2-1-5,2 7 0,6 4-23,7-2-47,11 6-124,1-14-136</inkml:trace>
  <inkml:trace contextRef="#ctx0" brushRef="#br0" timeOffset="8967.512">5567 3371 1116,'-3'-2'236,"2"2"-143,-2-2-68,3 4-16,-3 0-3,2 0-6,-2 0-6,0 3 0,0 1-27,-3 2-56,-1 4-64,-1 2-144,-39 5-398</inkml:trace>
  <inkml:trace contextRef="#ctx0" brushRef="#br0" timeOffset="9154.523">5151 3439 961,'-8'-5'219,"-3"0"-144,-15-3-50,-4 8-25,-4 10-4,-10-1-31,4 1-10,0 1-4,4-6-20,1-1-63,-1 0-39,-64 1-119</inkml:trace>
  <inkml:trace contextRef="#ctx0" brushRef="#br0" timeOffset="9329.533">4380 3450 738,'-6'-3'243,"1"-1"-19,-8-4-53,6 2-42,0 1-51,3 1-39,-2 2-23,-3 0-16,-3 2-90,-8 5-181,-90 25-440</inkml:trace>
  <inkml:trace contextRef="#ctx0" brushRef="#br0" timeOffset="9513.544">3843 3391 945,'-6'-5'205,"0"1"-40,-1-5-79,2 5-52,2 2-20,-2 4-14,-2-2 0,-3 2 0,-1 2 0,-4 3-66,-3 6-163,-59 39-277</inkml:trace>
  <inkml:trace contextRef="#ctx0" brushRef="#br0" timeOffset="9704.554">3267 3509 1123,'-4'-4'246,"-2"1"-142,-5-7-50,2 6-23,-2 0-16,-5 4-15,0 0-11,-12 4-26,-3 6-61,-6 8-74,-6 2-38,-68 39-74</inkml:trace>
  <inkml:trace contextRef="#ctx0" brushRef="#br0" timeOffset="9847.563">2693 3698 90,'-6'-3'819,"0"-2"-579,-7-1-72,2-2-39,0 2-23,2 2-53,-1 2-37,-2 4-16,0 8-56,-4 16-176,-20 87-239</inkml:trace>
  <inkml:trace contextRef="#ctx0" brushRef="#br0" timeOffset="10431.596">5843 5722 289,'-6'-12'853,"1"6"-768,-5-8-85,-2 5-199,-6 4 4,-2 6 43,-7 7-16,-46 25-43</inkml:trace>
  <inkml:trace contextRef="#ctx0" brushRef="#br0" timeOffset="10626.607">5129 5704 975,'-14'-6'216,"4"3"-50,-14-11-40,0 3-69,-1 0-30,1 2-27,-9 6-121,-4 11-341,-102 39-223</inkml:trace>
  <inkml:trace contextRef="#ctx0" brushRef="#br0" timeOffset="10807.618">4201 5750 1080,'-7'-10'241,"-1"2"-109,-7-5-79,2 0-31,-5 7-16,-1 2-6,-7 4-31,-5 8-61,-10 7-64,-8 6-111,-73 44-90</inkml:trace>
  <inkml:trace contextRef="#ctx0" brushRef="#br0" timeOffset="10962.627">3620 5776 905,'-4'-3'252,"0"0"-117,-5 0-78,-4 3-35,-3 7-22,-6 4-36,-2 6-48,-5 7-81,2 5-97,-38 38-97</inkml:trace>
  <inkml:trace contextRef="#ctx0" brushRef="#br0" timeOffset="11104.635">3276 5976 623,'-6'-5'325,"3"-3"-110,-7-2-88,6 7-68,3-1-43,-1 4-16,7 0-141,7-1-192,52-22-201</inkml:trace>
  <inkml:trace contextRef="#ctx0" brushRef="#br0" timeOffset="12441.711">12636 5059 548,'-6'-9'195,"2"-1"-6,-5-5 15,-1 4-17,5 7-65,2 4-77,1 4-45,1 4-18,-2 7 11,0 11 7,-2 6 0,2-1 1,3 2-1,2-6 1,1-1-1,1-10 0,2 1-19,0-5-44,3-5-31,2 0-29,-2-2-33,3-2 15,-5-7 12,0-4 24,-6-6 64,-2-5 16,-7-7 24,-1-11 1,0 1 29,-2 1-2,-2 2 48,6 10 55,0 8 44,4 8-39,2 6-52,1 1-83,0 4 0,1 4-17,1 3 12,-2 5 5,0-2 6,0-3-6,0-6 0,1-5 8,-2 2-1,1-2-7,1 0 1,-1-2-1,0 2-13,0-1 2,3-11-46,3-2-124,8-15-56,10-70-262</inkml:trace>
  <inkml:trace contextRef="#ctx0" brushRef="#br0" timeOffset="13845.791">12596 4020 518,'0'-4'184,"0"0"-32,-2-2-16,2 2 19,-1 0-11,-2 4-33,1 0-63,2 0-39,0 4-9,0-4-15,0 0-19,2 0-2,-2 0 13,1 0 13,-2 0 10,1 0 0,0 0 15,-2-4 0,2 0-7,-3 0-8,0 0 0,-1 4-1,-2 6-17,-1 7 0,-1 2 6,5 6-3,2-5 5,5 0 9,-1-3-5,2-1 4,2-8 1,-1-1 1,0-3 0,0-3 2,1-1 5,4-10-5,1 3 7,-5-2-2,-4 4 5,-1 3 5,-5 2-1,1 0 2,-1 2 9,-1 2-7,-1 2-13,-5 0-7,2 4 0,2-1-1,2-2-7,2 1-4,2-1-1,2-3 1,-1 1 1,1-1 10,1 0 0,0 0 1,-2-1 0,1-2 12,-2-3 3,0 1-3,-3-2 4,0 2-4,-2-5-6,-3 5-4,1-2-1,1 4-1,4 3 0,2 0-18,1 3-29,5 4-2,2 2 34,2 6 3,1-5 0,0 4-6,-2-8 6,-4-5 7,-5-1 5,0-3 30,-3-3 26,0-6-41,-2 2-9,-5-8-5,2 5-1,2-3 1,0 6-1,3 4 0,1 5-1,0 2-24,1 5-8,-3 4 19,-3 6 13,4-3 1,-3 1-1,3-3 0,2-1-18,2 1-94,4-3-137,20-11-288</inkml:trace>
  <inkml:trace contextRef="#ctx0" brushRef="#br0" timeOffset="14296.817">12618 4005 525,'-3'4'189,"0"-1"-138,-4 4-38,3-1-4,0 4 3,3-4 3,-1-2-3,1-3 17,1-2 59,0 1 50,-2 0 6,2-2-39,-1-2-60,-1-1-30,1-5-15,1 1-47,3-4-60,1-3-4,1 6 35,-2 5 47,-2 5 1,-2 4-95,0 3 85,-3 5 37,0 6 1,-1-6 16,1 1-1,-2-5-1,6-3-14,4-4-40,21-17-420</inkml:trace>
  <inkml:trace contextRef="#ctx0" brushRef="#br0" timeOffset="14890.851">12644 4094 702,'-4'4'159,"-1"-4"-114,-1 4-33,-2-4 0,4 3 48,-3-2 22,4-1-19,3 0-54,-2 0-9,2 0-94,3 0-110,13 2-71</inkml:trace>
  <inkml:trace contextRef="#ctx0" brushRef="#br0" timeOffset="15060.861">12620 4102 307,'0'3'0,"-5"0"-73</inkml:trace>
  <inkml:trace contextRef="#ctx0" brushRef="#br0" timeOffset="15263.873">12602 4088 343,'-1'0'240,"1"-2"-112,-2 0-52,-1-2-17,1 3-17,-1-4-20,2 2-22,-1 1-16,-1 0-100,-9-8-367</inkml:trace>
  <inkml:trace contextRef="#ctx0" brushRef="#br0" timeOffset="15459.884">12494 4135 330,'0'-1'279,"-1"1"-185,-2-3-49,3 1-24,-7-2-6,3 3-9,-2-2-6,-2 2 0,-2 1-87,-25 9-134</inkml:trace>
  <inkml:trace contextRef="#ctx0" brushRef="#br0" timeOffset="15640.894">12305 4106 229,'-7'-1'468,"-1"1"-375,-5-3-26,-2-1-2,3 4-5,0-4-6,0 4-14,4 0-27,0 4-13,1 3-129,0 4-93,-26 23-93</inkml:trace>
  <inkml:trace contextRef="#ctx0" brushRef="#br0" timeOffset="15835.905">11998 4198 490,'-6'-3'108,"2"0"-17,-2-3-23,-2 2-1,2 2-10,-4-2-16,4 4-29,-2-2-11,2 2 0,-6 2-1,2-2-69,-5 4-71,-39-2-185</inkml:trace>
  <inkml:trace contextRef="#ctx0" brushRef="#br0" timeOffset="15993.914">11662 4179 241,'-6'0'326,"3"0"-220,-4 0-41,-3 0-26,6 1 12,-5-1-24,4 0-18,1 2-9,2 0-10,2 5-91,2-2-43,20 14-94</inkml:trace>
  <inkml:trace contextRef="#ctx0" brushRef="#br0" timeOffset="17343.992">12679 4240 492,'-1'0'109,"-2"1"-64,-1 1-18,1 5 14,0 0 5,-2-1-14,4 4-19,-4 1-5,4 7-7,-1 2 7,1 9-7,-2 6 5,0 8-5,0 5 6,3 5-1,4 1-4,2 3-1,5-3 1,-1 4 4,2-5-5,0-6 5,1-2-5,-4-8 0,-3 2 1,-3 6-1,-4 3 8,-1 7-2,-7 4 5,-1 0-1,-1-7-1,-2 1-2,3-7-8,4 0 1,3-4-1,6-3 0,3 2 1,4-4-1,4-1 0,3-1-1,-3 0 1,-1-7 0,-1-1-1,-5-3 0,1-5-5,-5 3 6,0 1 0,-3-1 2,0 1-1,0 6 5,-2 5-4,2 5 4,-3 20-5,-6 66 47,-5 58 16,-6-4-41,17-137-17,0-6-6,3-6 1,-4 30 0,2-15-1,4-9 2,2-5 4,-2-5-5,2-1 0,2-2 7,2 7-8,2-1 1,-7 11 6,3 7 2,-3 9 17,-3 5-16,0-1 7,-3-8-7,0-1 1,0-2 16,0 2 1,0 8-8,0-1-5,0 2 1,-2-8-8,4-3-7,1-4 13,0 4 1,0-1-9,0-3-5,0-10 5,-1-12 0,1-10-5,-2-6 7,2-5-8,-2-2-20,-2-2-119,-31-49-502</inkml:trace>
  <inkml:trace contextRef="#ctx0" brushRef="#br0" timeOffset="18614.064">13692 6105 1011,'0'-4'204,"0"4"-112,3 0-92,3 11-15,5 2-2,7 9 17,-2 7 6,4 7 15,1 9 3,0 6 0,2 8-2,4 4 2,-6 3-7,-3-1-2,-6 5 4,-6 1 1,-9 0 1,-7-5-2,-2-6-4,-6-9 3,1-14-1,-1-12-2,9-15 4,-1-7 41,2-14-16,-2-11-26,7-20-18,11-21 0,8-16-1,17-11 1,3-2 0,5 1 0,2 9 0,4 3-1,0 7 1,1 10-1,-3 12 1,-6 16-1,-11 13-4,-9 8 5,-8 9-7,-3 4-20,-4 6-92,-2 7-73,-4 7-129,-56 58-328</inkml:trace>
  <inkml:trace contextRef="#ctx0" brushRef="#br0" timeOffset="20453.1689">12690 8094 793,'-2'-4'244,"-1"-2"-92,-1-3-82,2 1-26,1-6-4,1 6 17,0 4-15,0 4-42,0 1-4,3 7-23,0 9 27,3 5 26,2 4-11,-1-2-7,0-6-7,-1-2 10,-3-9-11,0-4 0,-1-9-14,0-6-1,3-12 13,0-12 2,-1-2 0,-7 0 8,-4 14 16,1 8 67,1 10 8,2 3-27,3 6-55,-6 4-17,-1 5-8,-4 8 7,1 8 0,1-3-5,6-2 0,6-9 5,3-2 1,1-4-6,-3-5-21,2-3-35,4-3-1,-3-9 17,2-2 8,-1-3 22,-6 1 16,-3-2 0,-4 5 7,1 0-6,-6 4 24,1 4 16,-4 2-17,2 7-15,5 2-9,-3 0-1,7 4 0,2-3-11,1 3 4,5 8-59,4-1-190,23 18-263</inkml:trace>
  <inkml:trace contextRef="#ctx0" brushRef="#br0" timeOffset="22133.266">12705 7986 352,'-4'3'128,"-2"1"-82,-1-1 38,-3 3 29,0 2 25,1-2-9,1 0-36,4 0-32,2 4-43,2 2-16,2 5 5,4 5 14,3 4-12,1-3 3,3-4-10,3-3-1,-2-2 5,-2-5 9,0-3-9,-3-3-4,-5-3 25,1-5-14,-4-1 17,3-11-13,-3-6-4,-1-7-11,-1-4-1,-4 4 7,0 8 40,1 4 64,-5 10-7,2 6-73,-1 0 32,2 0-22,-7 2-16,0 4-20,-1 1-6,0 0 0,4 1 0,6-3-8,4 3-101,3-2-17,6 3-15,7 2-132,54 13-266</inkml:trace>
  <inkml:trace contextRef="#ctx0" brushRef="#br0" timeOffset="22856.307">14174 8622 959,'0'0'187,"1"6"-143,5 11-35,1 8 37,0 7 23,-1 12 0,-3 9 0,-1 2-9,-4 9-19,-5 1-17,4-4-8,-2-9-10,4-9-6,1-9-76,1-8-89,1-10-146,1-16-279</inkml:trace>
  <inkml:trace contextRef="#ctx0" brushRef="#br0" timeOffset="23320.333">14253 8500 978,'2'-6'206,"1"-2"-107,7-5-84,5 7 12,2-1 19,5 6 11,0 2-27,4 6 6,0 3-16,1-1-11,2 5-8,-2-2-1,-6 2 0,-8 1-27,-4 0 27,-18 15 26,-10 14 32,-22 20-58,-12 13-16,-9 2-59,4-11 65,14-15 10,20-22 0,18-15-61,18-16 35,8-7 26,14 1 20,6-8-4,3-4-8,2 8-7,-5 2 6,-3 4 11,-8 14 0,-4 2-17,-6 14 58,-5 10-2,-11 13 31,-12 8-1,-10 17-7,-14 4-25,-9 0-23,-6-7-8,2-13-11,-2-16-13,3-15-39,2-13-94,3-17-64,-1-12-128,-57-99-221</inkml:trace>
  <inkml:trace contextRef="#ctx0" brushRef="#br0" timeOffset="23898.366">13866 8311 1284,'0'0'233,"1"0"-164,0-1-69,6-1-2,12-1 2,9-6 80,24-3 23,17-3-37,63-14-6,37 11-16,10 12-7,-79 2-5,-13 6-23,-51 2-2,-6 0-5,-6-1-1,26 4 5,-8-4-5,-12-2 5,-8-1-5,-11 0 0,-5 0 6,-6 0 10,-2 0 1,-4-4 13,-3-3-2,-12-6-29,-9-4-11,-8-5 5,-4-4 0,-5 1 4,3 1-13,4-3 11,8 5 4,10 5 1,9 7-1,8 4-5,5 2-12,9 2-23,6 2 31,10 2 9,13 6-1,3 10-5,1 4 5,-3 9-10,-5 13 1,-2 4 9,-4 1 1,-6 6 0,-4-2 2,-10 0 16,-5-2-6,-12-1 6,-11 3 10,-11 1-28,-15 6-25,-10 1-130,3-10-314,-53-15-523</inkml:trace>
  <inkml:trace contextRef="#ctx0" brushRef="#br0" timeOffset="24355.393">15480 8724 590,'4'0'539,"8"-2"-448,14-4 23,19-9 62,14-9-10,8-6-40,3-1-36,-4 2-33,-5 9-33,-9 6-18,-14 10-6,-11 10-75,-12 6-64,-9 8-41,-11 15-62,-62 84-295</inkml:trace>
  <inkml:trace contextRef="#ctx0" brushRef="#br0" timeOffset="24561.404">15520 9245 1311,'9'0'169,"6"0"-128,13 0 13,11 0 31,3-4 22,4-5-13,-1-1-34,-2-1-37,2-7-23,-6-4-6,2-1-81,-3-17-98,1-8-158,56-128-711</inkml:trace>
  <inkml:trace contextRef="#ctx0" brushRef="#br0" timeOffset="24822.4189">16423 8340 1255,'20'-18'549,"4"1"-496,31-23-41,49-19-2,-68 43-10,31-11 0,-17 10-1,-14 17-25,-14 9 10,-9 13 16,-3 6 58,-7 13 2,-6 12-7,-6 7-11,-5 6-12,0-1-21,2-2-9,-1-1-5,-2-4-109,-5-3-100,-61 82-427</inkml:trace>
  <inkml:trace contextRef="#ctx0" brushRef="#br0" timeOffset="24979.428">16578 9514 1797,'0'0'249,"0"0"-176,0-2-72,2 0-1,-2-2 20,0-5-20,7-5-184,30-49-441</inkml:trace>
  <inkml:trace contextRef="#ctx0" brushRef="#br0" timeOffset="39356.25">12709 3698 45,'-1'-3'183,"-2"-3"-179,0-7-4,-3-3-30,4-10 23,-7-55-115</inkml:trace>
  <inkml:trace contextRef="#ctx0" brushRef="#br0" timeOffset="40220.3">12718 3135 556,'0'-4'162,"-3"2"-22,2-5-26,-1 3 13,2-5-2,-4 4 8,1-1-22,0 3-30,2 3-7,-2 0-38,1 0-33,2 1-3,0 3-21,2 1 1,1 9 10,1-2 9,3 10 1,-1 0 0,0 3 0,-2 1 0,2 1 1,4-1 1,-4-7-2,-2 5 1,0-1 0,1 1-1,-1 1 1,-2-1 0,-1 1-1,-1-4 1,-1-6 0,-1 1-1,1-1 2,-3 2 5,0-1-7,0 2 0,1 0 0,0 1 2,-3 4-2,-3-3 1,4 3-1,1 2 0,-2 1 1,0-4-1,3 1 0,-1-1 0,-3-4-1,4 1 2,-2-3-2,3 2 2,-5 0-1,5 0 0,-2-3 1,0 0 0,1-6 0,-1 3 7,-1-7-1,-3 3-6,1 2 0,-2 0 1,0-3-1,3 2 0,-4-4 0,3 3-1,1-1 8,0-4-7,2 1 0,-1-4 0,1 3 0,3-3 5,1-3-4,-2 2-2,-1-2-42,-2-3-78,4 2-120,2-22-301</inkml:trace>
  <inkml:trace contextRef="#ctx0" brushRef="#br0" timeOffset="41397.367">12900 3424 488,'-6'0'168,"2"-3"-57,-9 3 17,-1-1 5,4 1 37,1-2-7,4-1-8,2 0-23,5 0-56,-1 0-52,9-1-24,16-16-5,22-11 4,13-11 0,13-14 1,-4-2 0,-8-2 1,-8 3 0,-5 0 0,-7 0 0,-5-1 0,4-1 0,4-2 0,12-5 0,6-4-1,4 2 1,-3 5-1,-6 7 0,-10 8-1,-15 9 1,-14 17 1,-9 5 8,-7 13 40,-4 1 50,-3 0-19,-4 1-40,-4-4-23,-6 1-17,-4 2-6,-6 3-1,-5 4-5,0 0 10,-3 1-14,2-5-5,3-3 1,1 1 1,1-3-11,5 1-6,3-2 27,8 4 9,6-4 0,5 5 0,2-2 0,6-1-11,14-3-14,11-2 8,14-2 4,8-3 4,-7 7 9,-5 6-6,-11 3-3,-11 4-7,-7 8-1,1-1 10,-8 5 6,-1 4 0,-4 5 1,-4 6 6,-7 5 6,-6 5 0,-6 0 3,-7 8-6,-3 0-8,-5 6-1,1 6-20,6-1-133,9-8-126,14-10-193,46-10-227</inkml:trace>
  <inkml:trace contextRef="#ctx0" brushRef="#br0" timeOffset="42022.403">14677 2143 698,'-3'-3'269,"2"-2"-56,-1-6-8,-2-1-37,-1 2-48,-1-6-21,-3 2-33,-4-1-16,-1 3-26,-6 4-12,-6 8-12,-6 8-11,-7 12 11,-2 7-11,-2 14-4,4 8 8,2 12-1,7 15 1,6 7-4,14 0 10,8-11 1,10-14-9,7-19-2,9-13 11,4-12 0,2-14 0,7-15 14,6-21-2,2-15-3,-1-11-8,-4-5-1,-3-8-7,-10-2-29,-9 7-12,-8 9 10,-7 14 28,-4 16 10,-4 11 6,-1 12 30,3 8 1,2 2-37,-1 10-18,-1 12-10,0 11 16,2 16 6,2 6 4,2-1 2,3 2 0,2-6 1,-1-7-1,5-2 1,0-7 5,3-5-5,4-2-1,-1-3-127,28 25-549</inkml:trace>
  <inkml:trace contextRef="#ctx0" brushRef="#br0" timeOffset="42166.411">15165 2564 1396,'-4'-7'278,"2"-1"-125,-7-7-153,5 7-95,-2 3-516</inkml:trace>
  <inkml:trace contextRef="#ctx0" brushRef="#br0" timeOffset="54027.09">12977 3030 462,'-2'-3'85,"-1"-3"-61,0-5-24,0 3-3,0-2 3,0 3 9,1-4 30,-1 3-8,-1 1 73,-2-2-70,2 2 23,-1 4-57,-4 3-133,-5 7-116,-29 26-75</inkml:trace>
  <inkml:trace contextRef="#ctx0" brushRef="#br0" timeOffset="54882.138">12864 2980 156,'5'-6'288,"-1"1"-185,3-5-50,0-6 47,-1 6-14,-2 1 4,-4 0 16,-3 6-1,-1 3-52,1 0 22,2 2-11,1-1-29,-3-1-29,3 3-6,0-3-21,3 0 6,-2 0-9,2 0 18,0 0 6,-2 0 7,2 0 28,-3 3 13,3 0-12,3-2-9,8 7 27,9-1-15,12 8-8,14 0-7,12 3-6,7 0 0,6 3 9,7-7 11,43 12-26,1-3 22,-85-18 7,3-2-20,36 3 4,1-2-25,-2 0 36,3-1-26,46-3 1,19-6-1,20-5-10,-43 5 8,1-8-8,8 2 7,9-3 7,0-3-22,-13 3 9,3-11-1,5 12 0,1-9 0,0 4 7,-5-5-5,-2 4-4,-2 1-4,0 5 0,-14 2 5,-12 8-4,3-3-1,-5 11 4,12-5-8,7-2-11,11-4 13,3 2 7,12-5 0,5 1-11,-1 2 5,-2-1 6,5-2 1,-6 4 0,4-1 0,-2-3-6,6 13-22,3-6 28,10 6 9,-2 2-9,3-1 6,9 1-1,8 5-4,-11 2-2,4 0-7,12-2 8,2 3 1,3-5 0,17 0 2,5 4-3,-13-1 0,-1-1 5,-6 6-5,-6-2 0,3 1 0,-3-4 0,-9 3 1,-3 0 4,0-2-3,-2 0 32,-19 2-16,-14-6 3,-14 7-12,-21-6-1,-70-6-4,-6 1-4,-13 2 0,16 0-61,-18-2-100,-30-1-124,-142-10-217</inkml:trace>
  <inkml:trace contextRef="#ctx0" brushRef="#br0" timeOffset="56346.222">12966 5098 483,'-6'-6'58,"0"3"-32,-7-4 10,5 1 36,2 4 43,-1 2 2,2-1 9,3 2 11,1-1-28,2 0-23,-1 2-31,2-4-45,3 4-10,2-1-22,5 3 22,18 4 46,12 1-40,15-1 53,15 4-25,51-4-23,19 3 8,14 3 15,-44-6-33,6-3 12,7-2 18,5-6-1,12 0-16,8-3 16,12-4-27,0-6 9,13-5-5,5 3 6,-14 2-13,-5 1 0,7 1 0,-3 3 2,-2 2 2,-10 3-4,11-3 1,-5 5 5,-4 2-6,0 2 0,3 6 0,2 3 0,-14-3 0,-13 2 1,2 4-1,-7 6 1,-1-7-1,2 1 0,4 4 2,5 1-2,11-1 6,-1 4-6,-1 2 0,2-3 0,8 4-1,-4 3 1,4-4 0,2 3 1,10 3-1,5-5 1,1-3-1,5-3 1,8-2-2,-9 5 1,6-10-1,8 2 1,7-3 0,-14-4 0,5-3-1,-1-2 1,-7 4-1,14-4 0,2-6 1,-2 6 4,-7-4-3,0 0 0,-10-2-1,-17 4 0,-6-5 0,-11 3-1,-7 0 0,-7 2 0,-7-4-11,0-1 12,-3-3 0,0-1 0,-5 2 0,5-5 0,-4 2 0,-8 0 8,-9-3-8,-9-2 11,-55 8-11,-5 2-6,-6 1 6,20-10 9,-20 6 2,-13 6 29,-9 0 55,-6 4-45,-3-2-50,1 0-27,-8-2-20,-5 3-118,-10-4-78,-65-9-457</inkml:trace>
  <inkml:trace contextRef="#ctx0" brushRef="#br0" timeOffset="56971.258">25202 2657 1344,'3'-3'300,"1"-1"-152,3 3-80,2-1-53,3 5-15,4 4-15,-6 3 3,4 5-3,-8 5 8,-12 12-77,-22 10 13,-29 18-80,-208 122-444</inkml:trace>
  <inkml:trace contextRef="#ctx0" brushRef="#br0" timeOffset="57373.281">24836 3104 738,'30'-8'215,"4"2"-124,26-10 17,1 8 14,-6 6-4,-9 2-43,-10 9-43,-14 4-32,-6 6-5,-12 11-5,-7 10-7,-18 3-8,-13-1 25,-19 3 33,-16-7-20,-55 9-2,82-35-4,-34 7-5,12-3-2,22-10-36,18 1-111,15-7-78,9 0 103,9-3 59,12-5 27,12-7 23,3 3 13,-4 5 18,-8 4 45,-5 13-8,-6 9 26,-3 11 32,0 11-16,-2 8 2,-3 10-15,-4 9-16,-2 4-22,-1-10-16,-1-8-10,0-16-7,3-16-1,0-8-12,3-13-87,6-14-139,69-90-541</inkml:trace>
  <inkml:trace contextRef="#ctx0" brushRef="#br0" timeOffset="57676.298">25376 3388 959,'0'0'357,"0"-2"-251,0 2-70,-2 0 47,-1 2-19,-6 5-58,-12 10 24,-10 10-30,-9 7-105,0-1-81,9-6-22,12-9 55,11-8 60,5-6 88,4-3 5,1-1 95,-1 0 7,5 7-69,0 2-26,6 11 17,3 5 41,3 5 26,1-1-25,-1-3-27,5-2-10,2-7-13,1-10 2,7-10-18,8-14-27,2-8-238,55-95-728</inkml:trace>
  <inkml:trace contextRef="#ctx0" brushRef="#br0" timeOffset="57946.314">25917 2910 1290,'0'0'204,"0"2"-182,-2 4-22,4 7-33,1 13 33,2 9 0,2 20 0,0 10 1,-1 8 30,1 5 10,-9 0 16,-5-1-9,-4 7-3,-4-2-15,-4 4-8,-2-5-1,6-10-12,1-16 2,8-17-10,4-13-1,2-12-47,8-6-184,30-30-474</inkml:trace>
  <inkml:trace contextRef="#ctx0" brushRef="#br0" timeOffset="58118.324">26306 3516 1592,'0'-2'329,"-2"0"-188,2 0-42,2 2-41,-2 4-58,2 7-21,5 7 3,3 19-40,8 10-71,6 6-62,4 1-118,24 65-337</inkml:trace>
  <inkml:trace contextRef="#ctx0" brushRef="#br0" timeOffset="64126.6669">5593 1233 943,'-4'-10'212,"2"2"22,-6-11-68,6 11-8,1 5-29,1 0-53,1 3-50,9-2-26,10 1 0,18-7-6,19 5 5,9-1-1,3 3 2,-2 1-1,-1 1 1,-8 1 0,-10 0 0,-9 1-1,-13 5-7,-12-7-81,-8 4-95,-7-4-40,-11 5 65,-15-2 3,-14 8-36,-5-1 62,3-3 74,8 0 52,15 2 4,5-5 28,8 1 20,-1 2 20,2 3-5,-1 2-6,1 8 24,0 7-14,4 7-1,1 11 3,2 10 0,4 10 3,0 5 5,-3 4-5,2-2-21,-3-9-14,-1-7-22,1-6-1,-1-3-5,0-8-8,-2-5 5,-3-10 4,-4-2 5,-6-7 3,-9 2 9,-12-3-7,-9-1-20,-1-9-65,5-5-13,3-7 32,7-6 5,2 2 40,10-3 1,5 5 32,7 3 97,5 4 26,4-1-68,1 3-45,7 0-23,10 0-19,20 0 1,25 0 6,55 0 4,19 0-1,-12 0 7,-94-3-2,-5 3-3,-4 0-5,19-4-6,-15 4 1,-7 0-2,-12 0-7,-3 7-141,-4 4-370,-16 36-258</inkml:trace>
  <inkml:trace contextRef="#ctx0" brushRef="#br0" timeOffset="64255.675">6612 2196 1283,'-12'-4'246,"3"4"-246,-12-6-350,-25 8-604</inkml:trace>
  <inkml:trace contextRef="#ctx0" brushRef="#br0" timeOffset="65649.755">12720 8263 667,'0'0'337,"0"-2"-55,-2 2-55,2 2-23,0-2-23,0 0-76,0 0-60,-3 2-27,3-2-17,0 0-1,3 0-12,0 2-30,6 1 6,6 4 22,6-4-8,3 1-25,1-5 37,1-5 10,-4-8 1,-4-7 19,-2-7-19,-8-2-1,-2 3-9,-6 12-4,-6 8 5,-6 10 7,-8 6 2,-9 17-1,-6 6 11,4 3 4,5 2-14,7-12 6,10-5 7,6-13-8,3-4 7,3-6-8,-1 2-5,2-2-24,5 0-47,4 3 1,5-7-77,5 6-98,29 1-210</inkml:trace>
  <inkml:trace contextRef="#ctx0" brushRef="#br0" timeOffset="66541.806">3359 10328 1755,'-2'4'278,"2"-4"-194,-1 4-84,0 5-5,-4 13-4,2 22 8,-4 30 1,-2 79 1,5 51 9,-3 31 2,4-108-4,3 5-7,0-13 0,-4-13 8,5-67-3,2-3 2,-3-6-8,2 26-66,-1-18-57,3-15-79,-1-21-59,1-28 40,21-185-610</inkml:trace>
  <inkml:trace contextRef="#ctx0" brushRef="#br0" timeOffset="67015.833">3416 10493 1304,'2'0'216,"-2"0"-149,3 0-47,6-3-2,9 2 16,13-1 5,15 0-9,5 2-6,0 5-4,-8 5-13,-7 5-7,-7 2 0,-8 6 0,-7 5-11,-10 5 11,-16 15 1,-10 10 5,-17 15-6,-9 5-6,-5-2 0,2-11 6,14-22 0,13-19 1,16-15-1,8-6-20,6-3 18,13-3-20,14 2 17,14 1 5,8 0 1,0 4-1,-7 6 0,-6 3 19,-9 5 9,-8 8 7,-7 3-5,-5 7 16,-7 4 28,-6 5-4,-2-3-32,-10-1-11,-5-2 6,-7-4 0,-10 1-8,-10-3-5,-10-3-10,-14-5-9,-7-7-1,3-9-66,1-6-60,13-6-127,-24-6-323</inkml:trace>
  <inkml:trace contextRef="#ctx0" brushRef="#br0" timeOffset="67774.876">2392 10142 237,'2'-1'13,"6"-12"-13</inkml:trace>
  <inkml:trace contextRef="#ctx0" brushRef="#br0" timeOffset="68406.9119">1924 9996 1342,'0'0'197,"4"4"-193,2 5-4,4 4-18,6 6 18,-1 7 15,3 4-15,-5-2 1,0 4 10,-6-2-11,-7-1-15,-8 4 9,-18 13-141,-125 91-545</inkml:trace>
  <inkml:trace contextRef="#ctx0" brushRef="#br0" timeOffset="68675.928">1652 10512 168,'3'-1'1080,"5"-2"-962,9-5-100,10 1-9,9-1-1,5 0-1,-1 2-6,-7 6-1,-5 9-1,-11-2-18,-8 2-20,-12 3 22,-8 6 17,-10 7 57,-14 9-7,-12 7-14,-15 8-15,-4 0-15,2 2-6,7-8-45,14-2-86,14-9-59,18-13-98,14-9 37,64-26 49</inkml:trace>
  <inkml:trace contextRef="#ctx0" brushRef="#br0" timeOffset="68864.938">1727 10809 205,'24'-10'278,"-9"2"-23,19-3-15,-14 8-50,-14 6-131,-8 4 4,-5 7 42,-9 17 33,-6 10-65,-10 18-32,-7 2-16,0-3-10,2-12-6,4-5-3,5-8-6,2-4-33,11-7-90,3-9-97,8-3-100,7-7-43,33-42 75</inkml:trace>
  <inkml:trace contextRef="#ctx0" brushRef="#br0" timeOffset="69026.9479">1660 11103 87,'13'-18'574,"0"4"-306,13-8-34,-8 9-105,-1 13-81,-4 8-28,2 12-20,1 5 13,1 6 17,-1 5 20,-1 2 4,-4 2-12,-3-7-17,3 0-10,-5-3-1,-3-4-14,1-2-90,-2-3-227,-1 0-294</inkml:trace>
  <inkml:trace contextRef="#ctx0" brushRef="#br0" timeOffset="69335.965">2163 10775 1041,'-3'-8'513,"-2"6"-330,-1-9-85,-1 9-81,-8 5-17,-7 9-22,-6 8-119,-7 14-113,-1 14-61,2 5 65,4-2 139,12-13 78,8-11 33,8-11 43,7-9 29,5 2 66,5 4 62,9 0-41,9 6-63,3-2-17,2 0-2,-3-2-13,-2 0-22,-7-1-24,-6-3-3,-2 4-15,-6-6-30,-5 1-136,-4 0-82,7-16-127</inkml:trace>
  <inkml:trace contextRef="#ctx0" brushRef="#br0" timeOffset="69657.984">2594 10404 1326,'0'2'237,"0"-2"-169,0 2-68,-3 0-27,6 3 7,-1 8 8,5 14-1,-1 12 13,1 18 35,2 8 10,-4 6-6,2 7 54,-3 1-44,0 5-22,-3-2-3,-4-2-7,-5-6-4,0-8-5,-3-9-1,4-12-7,2-16-52,4-11-102,1-14-61,1-14-88,4-82-495</inkml:trace>
  <inkml:trace contextRef="#ctx0" brushRef="#br0" timeOffset="69847.995">2654 11064 235,'1'2'1052,"-1"-1"-857,2 2-42,1-3 78,5 0-57,6-3-55,8-1-53,13-2-33,8-6-20,11 2-5,-1-4-8,2 2-12,-8 0-54,-7 6-78,-11 4-153,-11 6-277,-38 21-332</inkml:trace>
  <inkml:trace contextRef="#ctx0" brushRef="#br0" timeOffset="70231.0159">2340 11504 1416,'0'0'325,"0"0"-136,0 0-28,2 0-70,-2 0-55,0 0-36,4 2-10,10 2-5,8 6 15,20 5 2,10 1-1,12 6 5,3-5-6,0-4 1,1-4 0,-3-5-1,-6-4 1,-8-6-1,-14-1-71,-12-3-103,-13-2-197,-43-41-590</inkml:trace>
  <inkml:trace contextRef="#ctx0" brushRef="#br0" timeOffset="71093.0659">1747 10706 1326,'-4'0'222,"3"0"-195,2 10-27,15 26-49,10 28 47,43 86-5,47 38 6,50-26 1,-37-72 21,-9-5-1,1-34 97,5-34 15,-10-28-12,-14-19-32,-61 9-26,-5-9-26,-6-2 30,34-36-18,-11-16 13,13-59-35,-21-49-25,-41-32-1,-31 93-12,-31 15-28,12 79-13,-121-23-37,10 80 53,-20 50 28,-5 43 1,17 26 8,39 16 1,62 13 0,59-16-1,53 1-6,52-8-12,67-22-3,16-19 1,43-41 20,21-44-7,-26-36 1,-21-28 6,-24-26 6,-39-23 10,-26-24 40,-22-13-10,-27-7-17,-39 3 4,-35-14 6,-31 4-5,-45 8-17,-42 17-17,-47 20-38,-44 37-2,-1 54 10,-5 36 22,0 40 1,41 33 5,56 19-5,61-3-5,59 27 4,64 30-10,46-38-4,47-32-110,35-13-47,26-45 101,3-49 63,-14-49 15,-19-44 1,-45-18 8,-36-11-9,-34-20 26,-38 2 26,-25 11-10,-42 4 20,-45 3-10,-38 9 25,-51 34-8,-13 52-26,-22 62-8,-14 58-22,7 44-12,22 16-1,20 13-8,41 9 7,66-8-5,47-30-14,47-1-94,41-6-199,19-45-487</inkml:trace>
  <inkml:trace contextRef="#ctx0" brushRef="#br0" timeOffset="71583.094">5354 10366 1626,'0'-1'291,"2"-1"-174,2 0-117,8 6-9,13 4 3,8 8 6,9 3 0,-1 3 0,-5 3 1,-9 0-1,-6-5-1,-15 6-112,-20 8-59,-24 14-100,-160 83-909</inkml:trace>
  <inkml:trace contextRef="#ctx0" brushRef="#br0" timeOffset="72033.12">5197 10959 1022,'38'-11'169,"85"-15"-121,24 4-24,-109 21 23,-2 1 38,-4 5 22,26 5-46,-17 8-35,-16 1-25,-19 7 48,-13 3 38,-22 9-7,-19 8-13,-66 28-23,-57 0-26,-11-4-9,74-29-9,24-11-48,57-22-117,15-8-10,7 3-100,4-6-243,27-5 143,22-14 225,20-5 150,50-20 131,-74 34 14,35-15 50,-11 5 57,-12 9-55,-17 13-82,-17 9-55,-13 14-18,-9 11 99,-15 16 17,-11 11-38,-7 10-17,-1 0-41,4-6-26,6-5-18,12-7-17,4-5-1,2 5 0,2 7-8,4 11-163,3 8-24,5 5 99,3-12-232,8-19-43,47-52-318</inkml:trace>
  <inkml:trace contextRef="#ctx0" brushRef="#br0" timeOffset="72362.138">6034 11283 730,'16'-19'675,"-5"7"-451,9-12-32,-13 16-54,-6 7-29,-7 2-29,-5 9-38,-14 8-8,-11 7-16,-12 10-18,-4-1-24,0-1-49,7-5-38,6-9-38,9-5 34,13-5 31,10-8 13,9-1-14,7 3-26,7-1 97,11 6 14,10 8 35,6 6 40,5 5 28,0 7 23,0-2 14,-3 0-73,-4-6-38,-5-4-13,-2-5-2,-4-8-14,-3-5-27,-2-1-134,-3-10-137,22-40-371</inkml:trace>
  <inkml:trace contextRef="#ctx0" brushRef="#br0" timeOffset="72864.167">6444 10745 593,'1'-7'171,"0"-3"3,3 2 30,-1 8-61,2 8-89,1 18 78,6 17 30,1 11-27,-1 21-36,2 5-38,-4 4-16,-4 5-1,-3-3-13,-6 6-14,-13 57-7,-17 14 1,-4-4-5,28-120 1,4-9-5,1-8-2,-3 17-19,7-17-117,4-19-202,35-74-253</inkml:trace>
  <inkml:trace contextRef="#ctx0" brushRef="#br0" timeOffset="73024.176">6788 11380 1645,'0'3'376,"0"-3"-236,-1 4-103,-1 12-28,0 5-1,2 10 4,4 11-5,6 3-7,8-4 0,6-3-87,5-11-119,39 0-356</inkml:trace>
  <inkml:trace contextRef="#ctx0" brushRef="#br0" timeOffset="73698.215">7713 10767 1332,'0'0'313,"1"2"-214,5 6-99,5 16 1,6 17 26,0 26 54,-2 13-2,-3 8-25,-8 1-4,-4-7-19,-4-11-7,-4-7-16,1-5 5,-2-11-13,3-3-52,2-11-122,4-8-63,3-12-89,7-17-141,9-13 287,5-23 21,8-9 159,3-6 229,6 1 127,6 5-26,4 8-47,1 5-41,8 10-98,0 2-56,-2 2-44,2 6-31,-5 5-13,-6 2-9,-8 8-45,-15 8-63,-14 7-180,-25 16-5,-26 11-10,-170 115-155</inkml:trace>
  <inkml:trace contextRef="#ctx0" brushRef="#br0" timeOffset="73894.226">7204 11977 114,'-7'3'745,"3"0"-427,4 1-160,27-8 26,24-2 37,70-13-38,54-5-69,25 9-44,-57 7-23,-7 1 2,-20 0-25,-21 0-12,-56 4-7,-7-1-5,-4 0-40,30-8-68,-13 0-179,41-66-371</inkml:trace>
  <inkml:trace contextRef="#ctx0" brushRef="#br0" timeOffset="74156.241">9262 10622 1526,'0'10'99,"-2"7"-83,-5 17 14,-1 18 63,-2 10-31,-4 14-7,7 10-8,5 4 5,7 3 22,10-3-13,1-6-37,6-6-12,1-1 2,-1-6-7,-2-9-5,-5-7-2,-1-14-44,-6-9-112,-5-13-299,-7-44-231</inkml:trace>
  <inkml:trace contextRef="#ctx0" brushRef="#br0" timeOffset="74337.251">9391 11204 1382,'11'-11'290,"3"1"-193,17-10-34,5 6-3,5 3 2,4 3-16,1 4-16,2 3-13,-5 2-10,-7 5-7,-9 7-20,-11 5-103,-13 6-92,-21 9 11,-21 12-106,-159 118-590</inkml:trace>
  <inkml:trace contextRef="#ctx0" brushRef="#br0" timeOffset="74938.2859">10070 10389 1027,'6'-12'176,"-4"8"-8,5-4 36,-7 6 25,-3 2-31,-1 2-67,1 0-44,-14 4-35,-14 10-38,-23 10-8,-68 29 0,-53 26-5,-28 17 1,75-27-2,15-10-28,71-36-6,12-3-8,14-11 3,-19 14-9,22-16-14,28-5-127,18-11 126,18-4 50,16-4 13,3 3 0,-3 1 7,-9 18 72,-8 11-4,-10 19-22,-8 24-10,-2 59 28,-30 41-8,-34 33-18,2-63-12,0 0-3,5-8-9,-3-11-8,16-67-5,0-1-7,3-7 7,-14 31-8,4-14-20,7-19-54,1-16-13,10-12-70,-1-16-155,4-104-882</inkml:trace>
  <inkml:trace contextRef="#ctx0" brushRef="#br0" timeOffset="75163.299">9487 11044 1725,'0'-2'305,"0"0"-191,0-2-83,6 6-29,12 0-1,25-6 18,69-11 7,64-29-13,10-15-11,-62 32-1,-3 0 7,-15 9-3,-19 4-4,-53 10-2,-14 4-31,-6 4-58,15-1-152,-25 8-239,-76 68-88</inkml:trace>
  <inkml:trace contextRef="#ctx0" brushRef="#br0" timeOffset="75667.327">9651 11277 1372,'2'20'172,"-1"13"-131,8 36 56,0 13 68,9 14-7,3-4-37,4-10-49,0-13-22,0-14-31,-8-21-8,-5-15-10,-6-12 10,-6-7-10,-6-5-1,-1-10-43,1-23-59,1-27-33,11-72-14,9 84 53,16-48 96,13 12 9,10 17 75,3 16 9,2 8-1,-2 17-23,-7 15-30,-3 12-15,-9 15-17,-7 15 0,-8 7-7,-13 11 0,-13 12 12,-17 11 16,-19 9-28,-16 5-1,-8-9-14,0-8 6,4-22 9,7-16 6,7-18 0,6-12 2,9-3 20,9-4 22,12-3 7,5 6-14,10 1-4,10 1-37,22-8-2,18 6-2,57-10 1,-71 15-5,39-2-43,-3-1-64,-9-1-76,100-20-439</inkml:trace>
  <inkml:trace contextRef="#ctx0" brushRef="#br0" timeOffset="75856.338">10955 11832 558,'-2'10'182,"1"3"38,-2 11 62,-3 1-30,-1 1-72,-4 2-46,-8 8-43,-2 0-61,-2 1-30,-1-7-66,-2-17-207,-49-26-817</inkml:trace>
  <inkml:trace contextRef="#ctx0" brushRef="#br0" timeOffset="78097.4659">12817 11094 1304,'-5'-17'228,"4"6"-54,-4-6-66,2 8-89,2 11-19,1 11-27,1 9 26,2 17 1,2 24 30,1 15-3,-2 15 0,-2 60 12,-16 9 0,-19 9-12,7-55-12,-6-1-5,-1-9-10,23-63-25,5-11-83,1-10-92,0 17-31,7-27-222,26-87 99</inkml:trace>
  <inkml:trace contextRef="#ctx0" brushRef="#br0" timeOffset="78594.495">12809 11059 1262,'0'-5'169,"3"-5"-58,15-9-61,15-3-16,21-8 19,55-15 17,19 11-17,-92 31-17,-5 6-3,24 2-20,-16 10-12,-17 11-1,-14 11 27,-14 18 2,-18 10-8,-12 17-3,-15 3-7,-10 7-11,-4-2-7,4-8-31,8-11-19,13-16-3,19-20-25,7-15-32,18-10-96,15-10 91,14-8 116,16 0 6,8-10 8,7-2 20,-1 3 14,-1 11-9,-4 13 5,-2 15-1,-9 16 11,-8 7-7,-13 7 25,-9 2 16,-14 2 10,-10-5 19,-12 2-11,-14-3-35,-14-6-22,-12 0-19,-13-5-12,-50 10-6,83-37-6,-43 3-51,16-8-67,15-10-142,21-4-113,27-47-684</inkml:trace>
  <inkml:trace contextRef="#ctx0" brushRef="#br0" timeOffset="78807.507">14234 11416 1451,'13'-11'250,"4"-4"-127,20-11-31,8 4-8,9 2-30,4 3-18,6-1-35,2 8 5,4 0-6,0 7 0,-1 6-35,-16 11-194,-18 10-270,-70 81-371</inkml:trace>
  <inkml:trace contextRef="#ctx0" brushRef="#br0" timeOffset="79000.518">14127 11975 1508,'3'0'195,"7"4"-184,11-3 59,18 2 46,17 1-4,15-1-46,54-3-28,23-3-23,7-5-8,-63 0-7,-8-2-22,-48 9-91,-5-3-262,65-24-598</inkml:trace>
  <inkml:trace contextRef="#ctx0" brushRef="#br0" timeOffset="79508.5469">16180 12106 1115,'14'-7'172,"5"2"-83,16-6 26,3 7 4,3 4-22,2 4-13,-2 3-31,1 8-16,-5 2 2,-5 6-24,-13 5-15,-13 9 0,-15 14 18,-18 13-18,-20 11-42,-10 6-48,-5-6 30,3-15 39,16-16 11,18-21 9,11-9 1,14-10 23,13-4 46,8 3-11,19-3 17,14-7-1,16 1-38,50-8-17,27-7-10,14-7-9,-63 0 0,-10-7-97,-56 18-188,56-60-403</inkml:trace>
  <inkml:trace contextRef="#ctx0" brushRef="#br0" timeOffset="79856.567">17340 11838 1321,'0'0'222,"4"0"-171,2 4-12,6 3 51,4-4 5,12 4-26,14-3-23,9-4-20,5-4-10,5-3-16,-4 0-60,-9 0-51,-11 7 12,-14 0 26,-15 11 2,-19 3 70,-16 13 1,-18 17 40,-21 19-8,-61 52 2,-17 25 20,105-92 11,4-6-7,-26 41-22,18-15-16,18-19-19,16-16-1,11-14-15,9-12-108,12-8-15,17-12-100,116-107-252</inkml:trace>
  <inkml:trace contextRef="#ctx0" brushRef="#br0" timeOffset="80065.579">17839 12158 1237,'-7'6'341,"-1"1"-173,-18 17-57,-6 13-42,-4 18-6,4 9-15,12 5-27,13 8-12,12 3 22,7-3-8,9-5-1,2-11-10,4-16 3,2-8-3,-2-15-1,4-10-11,3-12-33,4-9-158,5-12-273,91-85-757</inkml:trace>
  <inkml:trace contextRef="#ctx0" brushRef="#br0" timeOffset="80695.615">18731 12114 1431,'0'2'270,"0"-2"-174,0 3-66,6 0-1,12 3 19,12 8-6,13 2 21,9 6-23,2 7-13,-8 2-4,-3 6-7,-10 8-7,-13 4-3,-9 12 11,-9 4 5,-14 8 1,-7 11-5,-10-2-17,-4-9 8,5-15-9,2-25 8,6-13 10,0-12-2,3-11-4,-3-9-3,3-14-9,0-11-23,10-14-14,7-20-5,10-8 7,14-10 20,13 3 8,10 3 7,12 6 0,7 5 0,0 10 11,-2 7 1,-6 13-11,-2 9 1,-4 7-2,-2 8 1,-7 9-1,-3 9-23,-9 0-61,-10 9-133,-7 4-61,-11 0-187,-39 14-104</inkml:trace>
  <inkml:trace contextRef="#ctx0" brushRef="#br0" timeOffset="81243.6459">16090 10920 1078,'0'5'154,"9"2"-154,8 9 104,17 9 55,18 2 15,56 17-36,38-3-23,34-6-43,-43-6-34,35 1-5,21-9 4,17-9 5,23-13-16,-22-1-2,-20-10-6,-10 2-18,-15 2 14,-20-4-14,-15 8-1,-12 1-26,-25 6-26,-59-2-25,-10 1-61,-10-1-104,8 2-111,-23 0-122,-108-5-266</inkml:trace>
  <inkml:trace contextRef="#ctx0" brushRef="#br0" timeOffset="81710.673">17217 9661 553,'0'-4'978,"0"4"-826,4-3-140,-2 10-12,5 9 0,0 11 7,-3 23 28,-2 18 31,-11 66-18,-28 42-2,-20 18-19,9-71-6,-3-8-21,26-67-40,2-4-73,2-7-44,-12 24-83,9-25-111,17-57-32</inkml:trace>
  <inkml:trace contextRef="#ctx0" brushRef="#br0" timeOffset="82190.701">17317 9777 891,'-3'-7'537,"-2"3"-342,2-3-60,0 5-57,3 2-78,5 9-34,2 15 10,5 18 24,-1 20 1,-3 17 5,-1 2-5,-2-3-1,-5-11 0,2-18 6,-2-16 8,3-11 4,-2-13-18,5-7 0,2-7 21,14-9 6,9-15-3,10-16-3,5-9-10,-1-16-11,3-11-32,-5-7-16,0-5 18,-8 12 23,-8 8 7,-11 24 39,-9 16 45,-3 18-5,-8 8-38,3 7-41,-2 7-23,0 11-1,0 15 24,0 19 5,-4 18 5,-3 8 8,0 9 9,-7 0 11,1-3-17,-3-4-9,5-4-11,8-7-1,6-14-80,8-8-98,12-13-184,58-21-385</inkml:trace>
  <inkml:trace contextRef="#ctx0" brushRef="#br0" timeOffset="82475.7169">18146 10277 1375,'-4'12'200,"-4"3"-116,-4 16 12,4 0-11,4-1-58,12-8-7,6-6-2,16-8 10,4-2 20,10-16-9,5-3-15,-5-9-9,-3-4 0,-13-10 0,-6-2-1,-12-11-4,-13-1 4,-11-3 2,-14 12 10,-8 10-17,-11 17-8,0 10-1,3 14 0,10 6-10,7 2-100,19 1-124,10-1-91,35 5-360</inkml:trace>
  <inkml:trace contextRef="#ctx0" brushRef="#br0" timeOffset="82704.73">18800 9689 1633,'5'-12'282,"3"2"-159,9-12-74,15-1-23,14 0-25,6 1 5,8 8 0,-4 5-6,-6 6-1,-9 6-23,-13 4-45,-13 1-87,-12 3-165,-16 5-33,-70 51-171</inkml:trace>
  <inkml:trace contextRef="#ctx0" brushRef="#br0" timeOffset="83030.749">19029 9736 337,'-1'4'219,"2"1"-72,1 10 30,4 2 53,3 2-20,4 7-44,-3 3-37,-2 7-33,-1 7-9,-4 11 24,-3 12-61,-10 8-29,-3 6-9,-11 3 1,-3-7-13,-6-7-19,1-12-21,8-18-16,4-15 32,7-16 24,7-13 56,-1-15 2,3 0-5,4-5 11,2 2-32,6 10-25,0-1-6,8 8 15,10 2 5,8 2 3,11 0 8,11 2 5,1-1-2,4-6-19,-4 0-7,-10 2-9,-6 2-5,-8 0-92,-9 7-190,-21 7-931</inkml:trace>
  <inkml:trace contextRef="#ctx0" brushRef="#br0" timeOffset="85103.867">5084 14142 563,'0'-4'517,"0"2"-336,0-2-76,2 4-42,-2 3-3,1-3 15,5 0 26,9-4 49,12-3 3,6-3-48,2-1-36,4-2-27,-1 3-14,3 4-10,2 0-10,5-1-8,7 7 1,-1 0 5,1 0-6,0-3-26,-5-3-7,-5-4-4,-13 3-59,-8 0-77,-16 3-98,-27-20-77</inkml:trace>
  <inkml:trace contextRef="#ctx0" brushRef="#br0" timeOffset="85357.882">5414 13822 1332,'-2'4'165,"2"8"-153,0 12 0,0 11 64,0 14 8,0 5-18,-4 14 14,-6 2 10,-6 8-17,-12 6-26,-12 3-14,-39 56-17,-15 31-2,5-7-14,64-121-38,6-4-112,0-4-114,-12 31-91,-16 25-295</inkml:trace>
  <inkml:trace contextRef="#ctx0" brushRef="#br0" timeOffset="85534.8919">5235 14534 1232,'22'2'166,"2"0"-77,25 5-7,6 0 49,0-4-10,-2-3-40,1-3-43,-4-3-38,-6 5-18,-7 2-248,-11 5-304,-15 13-328</inkml:trace>
  <inkml:trace contextRef="#ctx0" brushRef="#br0" timeOffset="85869.9109">5567 14648 1171,'-3'4'361,"6"-4"-209,-3 3-134,0 3-12,6 12 27,-3 7 22,2 7-20,-3 8-11,-6 4-6,-2 7-2,-14 2 2,-3-3-7,-7 1-11,-1-8-8,-5-4-23,5-8-11,11-9-11,3-11-7,11-5 29,9-6-14,13-7 7,7-1 38,16-2 66,8-4 33,7-2 18,2 1 17,-8 5-43,0 4-35,-6 0-20,2 5-16,1-3-19,1 8 8,-1-1-9,-7-3-48,-3-2-63,-3-8-135,39-46-254</inkml:trace>
  <inkml:trace contextRef="#ctx0" brushRef="#br0" timeOffset="86082.923">6418 14303 1106,'0'1'213,"4"2"-144,4-3 114,4 6-15,7-5-47,9-2-11,11-8-47,9-2-30,9-6-20,3 0-13,2-4-34,-7 4-161,-7 6-182,2 5-494</inkml:trace>
  <inkml:trace contextRef="#ctx0" brushRef="#br0" timeOffset="86252.9329">6291 14776 222,'-2'0'1295,"2"0"-973,-2-1-197,15-6 4,17-11-74,23-8-28,72-29-18,37-14-1,-14 3-8,-116 51-13,-2-1-95,-6 3-252,40-56-534</inkml:trace>
  <inkml:trace contextRef="#ctx0" brushRef="#br0" timeOffset="86460.9449">6633 14485 1426,'-2'0'305,"1"0"-184,-2 1-49,-2 6-6,-4 15-28,-13 18-1,-14 27-16,-37 70-9,-24 40 2,8-12-8,74-125 0,4-7-6,9-10-30,-6 26-109,16-18-110,11-22-45,15-27-77,91-126-266</inkml:trace>
  <inkml:trace contextRef="#ctx0" brushRef="#br0" timeOffset="86688.958">6693 14842 334,'20'-17'550,"-11"11"-250,15-8-120,-13 22-101,-6 21 68,-2 22 38,2 15-47,4 13-83,6 0-25,9-12 5,9-15-4,7-14 16,7-21 11,4-11 1,-4-13-13,-4-9-8,-7-10-14,-5-3-9,-3-6-8,-2-8-7,-8 6-63,-1 4-33,3 10-117,7 10-124,4 4-131,75-10-419</inkml:trace>
  <inkml:trace contextRef="#ctx0" brushRef="#br0" timeOffset="86967.974">7783 14060 675,'1'-18'1140,"7"-2"-1001,3-19-106,8 8-22,1 1-11,-3 8 2,-11 11-1,-1 5-1,-5 6-6,0 0 0,-2 3-48,-3 8-52,1 5 34,-6 5-50,-4 5-230,-35 27-698</inkml:trace>
  <inkml:trace contextRef="#ctx0" brushRef="#br0" timeOffset="87702.0159">7593 14009 1244,'8'-2'200,"14"-1"-178,19-10-8,15-1-7,16-7 31,6-4 7,-1 7 1,-7 2 17,-15 10-7,-14 5-25,-16 4-19,-10 8-11,-14 7 6,-8 16-7,-17 15-8,-7 14-35,-13 0-29,0-7-2,2-7-4,5-12 36,10-13 33,13-11 8,8-7 1,11 0-2,10-2 2,15 2 9,10 2 2,6 0-1,-5 3 4,-4 0 16,-13 2 15,-8 1 27,-8 0 0,-7 5 34,-7 3 1,-7 0-31,-7 1-29,-11 0-20,-9-5-11,-14 4-16,-4-5-15,-2-9-76,9-7-28,10-12 2,8-16-39,9-17-51,3-20-75,6-18 27,0-72 15,20 105 240,-1-37 165,2 21 59,0 22-2,1 27-23,-1 13-100,5 10-48,5 18 66,4 14-31,5 23 7,0 18 34,-5 17-53,2 68-28,-14 18-17,-17 7-11,-8-66-11,-2-2 1,2-12-8,14-59-28,3-12-50,2-11-27,3 28-43,3-28-172,22-63-357</inkml:trace>
  <inkml:trace contextRef="#ctx0" brushRef="#br0" timeOffset="88129.0399">8526 13814 1680,'-4'-7'226,"2"4"-155,-2-4-52,4 3-19,4 4-7,11-3-29,19-2 18,12-5 16,12 2 1,4 3 0,-5 4 0,-2 1-8,-10 5 9,-11 6-2,-8 9 2,-16 12 0,-6 10 30,-14 21-3,-7 17-4,-14 9-10,-3 1-2,-4-7-10,1-7 13,2-7-14,1-10-11,2-10-84,-1-14-163,-52 14-298</inkml:trace>
  <inkml:trace contextRef="#ctx0" brushRef="#br0" timeOffset="88272.048">8662 14109 1153,'18'-22'261,"-3"6"-135,15-17-22,-8 14-49,-1 7-39,-12 12-16,-2 9-96,-14 17-84,-6 15-111,-79 112-254</inkml:trace>
  <inkml:trace contextRef="#ctx0" brushRef="#br0" timeOffset="88409.056">8518 14432 321,'-7'10'291,"4"-4"-6,-3 7-81,17-12 34,11-4-7,14-8-67,14-5-79,7-9-47,0 1-20,-8-1-18,-6-3-18,-10 5-111,-12-1-126,-9-34-312</inkml:trace>
  <inkml:trace contextRef="#ctx0" brushRef="#br0" timeOffset="88632.069">8439 13929 1167,'-4'16'174,"-2"6"-139,-6 37 1,3 73 72,2 50 46,14 33-20,-7-69-32,0-2-33,0-15-26,3-14-16,0-74-7,3-9-20,1-10 1,8 18-1,9-26-6,8-22-36,17-25-135,117-134-428</inkml:trace>
  <inkml:trace contextRef="#ctx0" brushRef="#br0" timeOffset="88949.087">9173 14704 600,'3'-7'569,"-3"1"-264,-1-2 153,-14 0-294,-12-2-86,-13 3-24,-6 4-36,-10 4-18,-3 1-9,-1 1-50,2 1-31,7 5-25,10-4-1,11-1 4,10 4 31,8-2 39,5-2 30,2-1 12,7-2 9,1 3 3,7 6 9,14 13 11,11 6 46,12 13 15,6 0 25,6 3-8,5-5-29,1-6-29,8-4 2,1-5-30,1-10-16,-11-11-8,-12-16-67,-12-10-71,26-66-429</inkml:trace>
  <inkml:trace contextRef="#ctx0" brushRef="#br0" timeOffset="89176.1">9375 14259 1225,'16'2'156,"9"1"-120,21 2-15,22 0 58,53 6 142,34-3-50,12-18-80,-68 0-35,-7-15-25,-7-10-11,-51 15-11,-6-2-9,-8 1-61,17-23-121,-18-1-151,-42-74-517</inkml:trace>
  <inkml:trace contextRef="#ctx0" brushRef="#br0" timeOffset="89458.116">9786 13735 1160,'-4'14'194,"1"7"-151,-7 28-8,5 22 56,4 70 49,13 42-4,7 6-4,-11-66-42,-7 3-4,-2-9-23,-1-13-5,2-64-1,0-7-24,2-5-15,1 23-12,2-18-4,6-17-2,1-15 0,9-11-15,10-25-27,10-25-78,31-74-328,25-138-476</inkml:trace>
  <inkml:trace contextRef="#ctx0" brushRef="#br0" timeOffset="89789.135">10466 13535 1591,'-18'-3'271,"0"7"-166,-25 8-72,-9 14-24,-10 10-7,-3 9 5,0 4-6,11 8-1,10 1-27,9 6-19,7 5 8,7-8 20,9 0 0,4-10 17,8-7 0,6-7-5,7-5 6,6 0 0,6 8 0,5 8 9,2 9 15,4 8 33,5 3 19,1 3-1,-2-7-21,-2-9-30,3-13-12,-4-15-3,6-9-7,-3-11-2,4-8-105,-3-10-62,41-61-489</inkml:trace>
  <inkml:trace contextRef="#ctx0" brushRef="#br0" timeOffset="90862.197">4934 13971 1552,'-2'-4'305,"0"4"-200,0-2-105,-3 12-37,-7 6 37,-9 29 18,-32 64-17,-22 49 5,12 1-5,29-57 5,25-61-5,4-8-1,5-6 0,5 32-23,8-7-20,8-6-43,12 5 7,7 1-26,2 3 3,-5 7-17,-6 6-38,-11 8 38,-11 3 62,-10 8 57,-9-7 18,-8-5 50,-2-10 7,-6-7-29,2-7-26,4-6-20,8-3 0,10-3-45,13 6 6,14 16 39,7 16 1,24 71 56,-11 53 33,-24 38 48,-26-82-27,-15 7 0,-7-8 9,-2-11-3,8-19-52,11-81-22,2-7-28,4-2 3,-4 29-18,8-13-43,9-11-178,12-14-121,51-17-440</inkml:trace>
  <inkml:trace contextRef="#ctx0" brushRef="#br0" timeOffset="91119.211">5254 16534 1248,'6'6'148,"5"2"-128,18 6-16,20 3 118,62-7 56,51-21-31,40-19-21,-56-4-30,-12-10-61,-26 10-19,-69 21-7,-6 0-9,-8 3-65,21-11-179,-13-10-351</inkml:trace>
  <inkml:trace contextRef="#ctx0" brushRef="#br0" timeOffset="91344.224">5784 16124 1060,'-6'2'351,"0"8"-238,-6 16-102,-6 13-10,-3 22 59,-12 19 77,-33 74-8,-20 34-26,-20-7-23,72-133-32,2-6-15,4-10-5,-28 33-13,13-22-15,15-14-60,12-13-202,13-15-291,37-76-454</inkml:trace>
  <inkml:trace contextRef="#ctx0" brushRef="#br0" timeOffset="91749.2469">5538 16790 1367,'-4'20'241,"3"15"-160,-5 33-34,0 77 10,2 17 18,4-118 24,2-8-50,2 35-28,3-25-21,1-15-3,-1-17 2,-3-8 0,-2-6-21,0-12-38,5-12 18,6-21-68,3-22-61,10-19 71,9-3 100,9 6 27,10 17 54,8 18-3,7 17 7,5 15-14,1 14-25,-10 13-25,-10 15-15,-15 8 21,-16 9 38,-11 6 19,-11 10-14,-16 9-10,-11-1-3,-21-3-1,-15-9-17,-13-13-12,-3-11-11,4-7-16,4-11 0,15-7-75,13-6-26,14-4-10,16-3-79,17-5-279,65-51-373</inkml:trace>
  <inkml:trace contextRef="#ctx0" brushRef="#br0" timeOffset="92178.272">6704 16726 1276,'2'0'300,"-2"-2"-189,13 1-36,11-8 33,20-10-8,24-7-23,62-23-38,12 10-26,-105 36-2,-4 0-4,25-1-7,-12 8-4,-19 0-44,-15 3-96,-17 8-59,-13 8-10,-84 62-399</inkml:trace>
  <inkml:trace contextRef="#ctx0" brushRef="#br0" timeOffset="92364.2819">6657 17042 1186,'-5'2'344,"4"-1"-202,-2 2-89,12 1-2,14-4 84,24 0-8,68 0-43,58-18-30,4-13-25,-82 6-20,-56 16-4,-10-4-5,-4 3-51,17-11-102,-11-1-171,-28-45-476</inkml:trace>
  <inkml:trace contextRef="#ctx0" brushRef="#br0" timeOffset="92754.305">7171 16768 1363,'-3'8'230,"0"9"-179,-9 25 16,-6 16 71,-10 23 15,-29 75-40,-23 37-34,-5-26-26,65-126-16,5-10-23,5-8-7,-9 21-7,10-21-37,9-13-63,13-20-103,7-22 40,16-20-98,42-74-240,16-33 203,-61 108 298,-4 12 81,24-33 279,-9 26-117,-11 36-168,-10 23 22,-4 24 29,-6 19 56,-5 21-41,10 9-39,2-3-29,5-16-26,9-12-14,4-18-3,4-14 1,10-15-4,4-15-12,6-17 2,8-16-17,-3-12-63,0-9-75,-6-10-176,44-151-431</inkml:trace>
  <inkml:trace contextRef="#ctx0" brushRef="#br0" timeOffset="93176.329">8417 16281 1368,'13'-9'149,"1"-1"-118,11-8-20,-1 4-10,-4 4 0,-7 10-1,-4 5 0,-4 6 11,-5 7 51,-11 12 2,-8 11-64,-11 4-9,-2 6-54,8-6-96,8-4-133,16-6-38,8-8 96,14-6 147,3-8 87,5-1 98,-1-7 35,-8 1 106,1-2 16,-8 4-35,-4 2-20,0 6-32,-8 10-42,2 10-27,-4 6-36,-3 0-36,-3 2-14,-6-1-2,-3-6-2,-9-3-9,-10-12-8,-8-17-26,-10-16-17,0-18-53,0-23-38,6-16-37,8-25-7,-9-74-168,2-105-402</inkml:trace>
  <inkml:trace contextRef="#ctx0" brushRef="#br0" timeOffset="93340.338">8154 16171 511,'2'1'240,"1"3"-161,0 13 35,8 25 167,-1 26 7,3 85-36,-4 55-75,2 19-44,-4-78-37,-1 0-37,9-8-34,4-29-19,2-6-4,-12-59-2,5-3-12,-2-2-75,14 33-375,0-24 181,28-51-435</inkml:trace>
  <inkml:trace contextRef="#ctx0" brushRef="#br0" timeOffset="93694.359">9035 16171 999,'24'-17'273,"-4"5"-81,22-13-22,-7 13-76,-5 4-47,-8 4-27,0 12-20,-1 5 0,5 11 0,-1 14 11,-1 14 7,0 11 2,1 12 32,-9 11 34,1 7 5,-10-7-5,-10-1-28,-9-10-13,-8-4-13,-5-13-16,-7-9-6,-4-11-10,-3-11-68,3-13-17,2-18-91,3-17-157,4-21-311,-43-126 53</inkml:trace>
  <inkml:trace contextRef="#ctx0" brushRef="#br0" timeOffset="93957.374">9029 16536 644,'7'-20'348,"7"1"-134,14-14-142,8 5-39,4 7 6,1 9-19,-4 16-15,-11 10-5,-9 17-92,-15 10-55,-17 18 14,-12 4 79,-16 3 54,-4-2 12,-2-6 135,12-13 58,10-12-13,15-11-64,10-5-91,14-3 26,14 0 59,13 0-34,10-7-34,2-7-28,-2-7-12,-7-3-14,-13-6-33,-8-3-72,-12-7-93,-9-13-292,-49-87-478</inkml:trace>
  <inkml:trace contextRef="#ctx0" brushRef="#br0" timeOffset="94444.401">8960 16339 1104,'-6'9'317,"0"12"-239,-6 31-62,-4 79 41,-2 88 108,9 58 8,0-70-49,15-36-19,0-35-28,6-29-37,0-69-17,0-13-10,1-6-13,21 11-19,10-30-25,12-36-56,19-31-251,58-80-330,9-38 114,-14 20 567,-100 132 126,-8 11 357,-8 7-171,10-9-30,-14 12-14,-10 12-71,-5 9-38,-10 0-68,-13 9-55,-7 16-24,-9 7-11,-3 7-1,0-3-83,5-7-55,2-9-30,6-10-129,5-9-9,9-7 44,4-9 262,10-1 22,7 4 236,2 1-16,8 2-130,18 5-70,14 13 74,15 6-35,16 11-36,48 24 9,14-10-15,-2-23-24,-93-22-12,-3-4-3,-8-6-50,29-6-37,-13-18-247,20-119-685</inkml:trace>
  <inkml:trace contextRef="#ctx0" brushRef="#br0" timeOffset="94612.4109">10056 16880 1461,'8'1'237,"4"2"-187,7 0-20,14 3 6,6-6 36,11-6-12,6-1-27,10-5-14,1-10-19,2-1-3,-7-7-150,56-43-321</inkml:trace>
  <inkml:trace contextRef="#ctx0" brushRef="#br0" timeOffset="94863.425">10164 16366 1048,'5'57'147,"6"117"-27,3 20 62,-9-51-22,2 2 20,-3 12 12,-2-21-81,4-25-49,-3-70-31,1-3-14,2-16-10,10 24-7,-2-24-14,11-26-10,8-27-48,13-38-162,41-95-328,36-190-278</inkml:trace>
  <inkml:trace contextRef="#ctx0" brushRef="#br0" timeOffset="95150.4419">10809 16250 1556,'-5'0'274,"-8"6"-199,-11 12-73,-15 18-1,-12 16 5,-8 15-6,-3 5-1,7-2-53,9-3-3,9-14 36,9-9 12,12-10 9,6-13-2,10-2 2,7 1 26,9 5 43,9 18 15,11 12 1,4 12-28,3 9-6,-1-3-1,2-5-22,-5-11-14,0 2-14,-3-6-20,-2-12 4,-4-7-53,-7-15-102,5-11-177,30-20-683</inkml:trace>
  <inkml:trace contextRef="#ctx0" brushRef="#br0" timeOffset="103422.9149">11922 14244 1209,'-21'-19'681,"8"4"-547,-14-10-50,11 16-47,11 8-29,3 3-8,2 1-10,7 4-1,9 12 11,11 11 5,20 15 22,22 10 6,64 31 9,38 5-9,15 1-12,-83-20-2,9 16-2,-9 20-4,-64-61-4,-7 6-7,45 103 5,-65 6-6,-36-39 8,-30 18 12,-29 11 3,-23-14-2,-22-6-4,-27 7-4,-16-3-4,16-13-2,31-14 1,23-14-9,62-57-17,9 1-112,12 0-84,-16 41-395,67 89-372</inkml:trace>
  <inkml:trace contextRef="#ctx0" brushRef="#br0" timeOffset="103782.935">14073 15146 1302,'-2'-5'211,"2"4"23,2-9-73,12 0-64,15-3-56,16-7 23,19-1-1,51-7-25,19 11-13,6 3-14,-54 2-10,-51 7 7,-4-4-8,-5 2-33,25-8-57,-15-6-234,-17-67-637</inkml:trace>
  <inkml:trace contextRef="#ctx0" brushRef="#br0" timeOffset="104014.9489">14494 14675 1668,'-9'26'174,"4"11"-148,-11 90-25,14 66 6,11 18 42,5-38 29,2 6 6,14 24-15,-17-56-31,-7-21-26,-5-78-3,1-3-8,-2-6-1,4 32-7,-3-19-85,-1-17-140,-1-19-269,-25-75-286</inkml:trace>
  <inkml:trace contextRef="#ctx0" brushRef="#br0" timeOffset="104218.961">14473 15101 1755,'-8'3'218,"-2"10"-143,-15 16-68,-10 35-1,-42 80-5,-20 57 29,9 10-2,47-109-13,25-59-7,5-12-7,4-5-1,-5 20-43,11-18-203,14-16-349,56-75-300</inkml:trace>
  <inkml:trace contextRef="#ctx0" brushRef="#br0" timeOffset="104384.97">14697 15428 1542,'6'4'207,"3"9"-177,7 13 79,5 17 7,-2 12-25,-4 12-31,-3 4-36,-1-3-17,5 3-7,5-4-91,4-6-95,4-21-266,61-34-222</inkml:trace>
  <inkml:trace contextRef="#ctx0" brushRef="#br0" timeOffset="104593.9819">15222 15021 1508,'0'1'267,"3"12"-262,2 17 8,5 24 10,-3 27 76,1 77 27,5 36-42,7 16-17,-9-101-25,-9-60-24,4-4-6,-2-1-6,5 37-6,0-16-49,-4-13-71,-2-17-222,0-38-469</inkml:trace>
  <inkml:trace contextRef="#ctx0" brushRef="#br0" timeOffset="104932.001">15370 14895 1759,'4'-8'196,"7"4"-179,8-5-17,8 3-1,7-1 0,2 0-5,5 3 6,6 4 5,2 4 6,-4 3-4,-5 3 2,-13 2 6,-11 12 20,-4 11 2,-3 22 2,-3 19-18,-4 79-4,-7 47-8,-8 25 1,8-79-1,-1-35-3,1-69 2,1-3-7,-3-6 7,-6 30 4,-4-18-12,-2-18-21,1-11-36,-2-20-60,-4-24-351,-41-140-517</inkml:trace>
  <inkml:trace contextRef="#ctx0" brushRef="#br0" timeOffset="105353.025">15531 15445 584,'4'-3'938,"3"-1"-762,10-2-112,10 2-8,9 0-29,5 3-15,3 4-12,-1 6-37,-10 8-81,-5 12-79,-13 11-86,-17 15-10,-17 9 113,-17 6 113,-10-3 31,-6-6 36,1-13 100,6-14 31,14-12-10,12-12-7,10-7 23,13-6-79,11-4-58,11-3-6,10 5 6,5 4 0,2 1 1,-4 5-1,-15 7-14,-13 10 7,-25 15 7,-16 16 45,-18 13-11,-13 13 40,1-2 52,4-2 10,13-13-28,19-17-22,9-20-26,21-15-33,18-6 22,19-8-16,18-6-9,50-25-15,-70 21-9,34-14-60,-12 5-166,14-18-268</inkml:trace>
  <inkml:trace contextRef="#ctx0" brushRef="#br0" timeOffset="105870.055">13142 15114 1221,'1'-10'257,"1"3"-109,3-1-92,-3 12-55,6 10 19,8 17 58,7 28-2,23 78 19,9 60-25,-14 12-26,-28-101-5,-9-4 9,-5-56-3,-2 0-18,-1 1-8,-3 47-10,0-4-9,-4-5-24,3-11-49,-2-23-52,6-14-97,0-17-76,-12-42-240</inkml:trace>
  <inkml:trace contextRef="#ctx0" brushRef="#br0" timeOffset="106341.082">13335 15301 1426,'0'-4'281,"6"-2"-179,8-4-86,13-2 4,10 2 29,8 3 1,6 10-19,1 6 1,-2 14-31,-7 10 6,-15 7 1,-10 7 19,-13 4 13,-13 10-11,-13 5-17,-12 14-12,-13-4-38,-8 3-17,-5-10-11,4-10 0,8-14 22,9-14 26,15-10 18,11-16-6,15-5 5,16-8 0,13-8 1,20 1 1,15-3 20,5 10 31,4 8 26,-11 6-24,-14 14-18,-18 5-7,-16 13 22,-17 5 21,-13 16-11,-15 9-10,-16 4-19,-13 3-11,-5-10-8,1-7-13,6-17-11,11-11-74,12-12-37,16-6-107,25-1-501</inkml:trace>
  <inkml:trace contextRef="#ctx0" brushRef="#br0" timeOffset="106578.095">13957 16648 1447,'0'0'335,"0"-2"-224,0 2-48,0 0 0,0 0-8,0 0-28,0 0-21,0 0-6,0 0-8,2 0-55,-2-1-112,0-6-71,-17-56-390</inkml:trace>
  <inkml:trace contextRef="#ctx0" brushRef="#br0" timeOffset="107018.121">14043 16346 1431,'-4'-11'450,"1"2"-334,-3-7-76,3 9-40,1 7-1,2 4-1,0 5 2,0 11 0,0 9 1,0 6 8,0 0-8,2-15-1,-2-11 2,3-7-2,-6-6-62,1-10-143,-25-79-585</inkml:trace>
  <inkml:trace contextRef="#ctx0" brushRef="#br0" timeOffset="108071.181">13434 15529 572,'51'294'260,"24"-114"-13,34-21 1,24-41 22,-2-33-12,15-40-71,13-26-50,19-41-31,6-23-22,7-22-51,-2-33-21,-26-19-10,-24 2 4,-19 3-6,-15-5-11,-32-8-2,-31 25 1,-42 59 12,-11 5 7,-11 2-7,-28-37-9,-84-24-13,-82 28 1,-80 74 4,80 59-10,12 50 6,3 47 5,21 57-7,49-1 2,58-6 11,60 0 4,57-11 6,50-19-1,32-32 1,35-49 0,30-65 1,9-61 6,21-42-7,-13-55-14,-24-33 13,-17-26 1,-16-8 6,-26-3-6,-37 3 2,-37 0 4,-45-2 0,-38 29 19,-26 22 26,-28 10 6,-22 7-22,-29 18-16,-29 33-18,-17 42-1,-23 45 0,-18 34-1,12 27 0,5 25-12,16 19-8,33 7-8,31 24-7,17 26-13,27 23-17,48-19-39,44-9-98,43-13-76,16-28-360</inkml:trace>
  <inkml:trace contextRef="#ctx0" brushRef="#br0" timeOffset="108746.219">17275 14103 1165,'4'-13'306,"1"2"-82,5-12-8,-3 9-65,-2 7-53,-3 3-28,-2 8-19,0 3-27,0 11-22,1 28 34,1 25 16,-4 78-7,-6 22-21,-2 7-4,3-70-8,2 4-5,2-65 2,2-5-9,1-7-48,0 30-60,4-25-23,2-19-50,4-25-191,26-115-395</inkml:trace>
  <inkml:trace contextRef="#ctx0" brushRef="#br0" timeOffset="109183.244">17461 14060 1524,'0'-4'496,"3"4"-442,9-2-54,12 4-2,9 2 2,11-3 0,1 7 1,4-1 0,-4 4-1,-7 8 0,-10-1 0,-15 4-14,-13 5 14,-14 7 24,-19 13-18,-14 9-6,-14 8-58,-2-3 13,4-11 1,7-11-5,10-11 14,14-11 19,10-5 8,12-7 4,12-5 4,10 3 0,14-2 6,10 6 0,12 5 0,5 1-6,-7 7 2,-6-4 20,-14 5 5,-13-3 5,-11 9 23,-12 5 46,-18 13-8,-14 9-26,-21 8-25,-5-2-15,-5-5-12,9-13-4,11-9-11,19-14-77,10-5-68,17-2-235,44-5-614</inkml:trace>
  <inkml:trace contextRef="#ctx0" brushRef="#br0" timeOffset="109371.255">17876 15016 1561,'0'14'174,"3"11"-81,-2 17 49,2 13-34,-1 6-21,2 0-19,2-7-38,1-3-15,1-11-14,-3-7-1,-1-9-75,-2-3-133,-23 6-505</inkml:trace>
  <inkml:trace contextRef="#ctx0" brushRef="#br0" timeOffset="109759.277">17260 16284 1899,'3'1'232,"-3"14"-179,1 24-38,0 25-14,-3 85 42,-9 23 17,6 7-4,-1-63-4,10 13-11,-6-91-31,0-1-1,1-8-1,-2 28-8,-4-14-72,0-15-75,1-3-162,12-13-374</inkml:trace>
  <inkml:trace contextRef="#ctx0" brushRef="#br0" timeOffset="110219.304">17275 16489 1692,'1'-2'228,"10"2"-227,13-2 5,15 2 0,13 0 3,2 0 36,3 4-2,-7 0-4,-3 6-16,-17 2-23,-13-1-20,-14 5 20,-14 10 10,-8 15 7,-18 15-17,-7 9-57,-9 2-42,2-10 1,0-8 5,8-10-19,13-12 32,9-12 67,11-8 5,10-8 16,8-9-1,14-1-6,15-3-1,11-1 1,8 5 0,1 9 55,-2 6 35,-13 7 22,-12 4 7,-10 3-15,-10 3-5,-9 5-4,-4 5 2,-9 7-16,-8 12-29,-6 4-26,-15 6-27,-14 2-8,-9 1-61,-10-1-39,-1 3-22,9-6-49,10-10-118,-19 23-399</inkml:trace>
  <inkml:trace contextRef="#ctx0" brushRef="#br0" timeOffset="110540.322">17744 17201 1734,'4'2'254,"2"5"-199,10 0-10,6 6 9,-3 12-34,1 3 14,1 6-4,0 1-12,-1-3-10,-3-6-8,-9-4-39,-11-2-2,-13 3 5,-8 1-18,-11 1-37,-1-3 20,2-3 55,10-6 16,6-4 1,10-1-1,4-6-10,11 1 10,9 4 49,7-3 10,10 5-25,6-4-20,2-5-14,-3-5-128,-4-4-160,35-24-414</inkml:trace>
  <inkml:trace contextRef="#ctx0" brushRef="#br0" timeOffset="111160.358">18637 15377 1703,'0'-2'312,"2"1"-186,4-2-104,10 1 14,11 1 11,12 1-5,17-4-14,11 4-10,12 4-9,2-4-9,2 0-15,-9-10-58,-10 0-65,-14 0-227,10-37-379</inkml:trace>
  <inkml:trace contextRef="#ctx0" brushRef="#br0" timeOffset="111383.37">18976 15168 1610,'-4'3'246,"3"10"-215,0 13 2,2 20-27,0 28 66,3 80 15,-1 59-33,1-3-16,-4-81-7,0-25-20,-1-60-1,1-7-2,1-6-8,3 27-25,-1-24-50,2-13-149,-2-20-331,12-87-120</inkml:trace>
  <inkml:trace contextRef="#ctx0" brushRef="#br0" timeOffset="111555.38">19073 15581 1848,'-23'14'258,"-2"8"-174,-28 31-53,-8 18-8,-6 18-1,-2 4-8,8-2-13,16-4-1,19-12-46,26-7-104,18-17-345,20-21-121,91-64-231</inkml:trace>
  <inkml:trace contextRef="#ctx0" brushRef="#br0" timeOffset="111688.388">19224 15881 997,'15'4'372,"1"8"-208,17 14-34,-1 15 52,-5 15-53,-6 7-68,-6-4-37,-2-6-24,-2-12-39,2-8-193,33-25-372</inkml:trace>
  <inkml:trace contextRef="#ctx0" brushRef="#br0" timeOffset="111900.4">19732 15338 1872,'0'4'249,"0"14"-192,-2 27-48,2 22 35,2 75-2,5 21-3,14 12-14,-7-56-11,-8-5-7,-3-6-7,-3-61-52,2-8-19,-1-8-37,3 29-163,-4-23-205,0-48-256</inkml:trace>
  <inkml:trace contextRef="#ctx0" brushRef="#br0" timeOffset="112192.4159">20020 15061 1528,'18'-3'156,"0"3"-156,16 0-7,-1 8-14,-1 15 21,-8 12 53,0 15 14,-1 17 10,-2 15-43,9 60-14,-10 22 1,0 4 25,-16-117 17,-1 1-16,3 106-2,-10 4 3,-12-61-24,6-53-12,0 0-5,-3-3-7,-16 41-47,-2-14-35,-3-13-106,4-22-97,-42-19-319</inkml:trace>
  <inkml:trace contextRef="#ctx0" brushRef="#br0" timeOffset="112373.427">19957 15744 1704,'14'-9'296,"10"3"-200,19-6-54,3 2-14,0 10-17,-8 10-11,-10 2-37,-11 7-101,-7 8-24,-16 13 28,-15 7-149,-113 121-237</inkml:trace>
  <inkml:trace contextRef="#ctx0" brushRef="#br0" timeOffset="112634.4419">19918 16242 688,'27'-12'151,"-1"-2"-58,29-15-33,-3 4 5,-12 1 26,-8 9-2,-17 8-89,-15 14-47,-15 15 10,-13 20-35,-10 23-24,-4 15 82,1 9 14,8-3 135,12-3 35,6-11 13,15-20-3,13-12-20,7-15-20,13-14-50,8-14-38,7-10-38,4-21-14,5-15-102,-5-16-206,81-151-562</inkml:trace>
  <inkml:trace contextRef="#ctx0" brushRef="#br0" timeOffset="112875.456">20720 15152 1769,'0'0'186,"3"8"-186,1 18-37,4 29 37,6 91 42,-6 115 37,-14 47-8,-11-99-23,6-19 3,0-31-5,2-28-23,8-86-14,-1-11-3,4-12-6,-1 19-41,2-25-86,6-35-134,10-162-709</inkml:trace>
  <inkml:trace contextRef="#ctx0" brushRef="#br0" timeOffset="113245.477">20751 15383 1647,'6'-3'123,"9"0"-123,22-10 0,21-5 24,58-21 47,14 7-23,-3 16-20,-89 16 2,-4 0-1,-10 1-1,23 3-28,-18 7 0,-10 4 0,-8 14 35,-1 13 5,-4 20-19,0 14-10,-6 12-1,-1 63 5,-4 12 9,-5 11 20,-2-42-4,-11 0 23,0-3 12,-7 4-10,12-18-29,6-66-20,5-7-14,3-4-1,-9 27-1,10-20-9,2-24-58,1-16-40,-2-18-14,-1-26-181,-33-155-674</inkml:trace>
  <inkml:trace contextRef="#ctx0" brushRef="#br0" timeOffset="113408.486">20854 16146 1815,'12'-20'250,"7"-5"-158,24-26-65,14-9-27,13 0-9,-1 9-38,-5 10-47,-6 18-67,-7 11-112,16 47-418</inkml:trace>
  <inkml:trace contextRef="#ctx0" brushRef="#br0" timeOffset="113708.503">21055 16240 1155,'-12'10'343,"2"-1"-118,-10 6-124,12-5-52,3-3-16,8-7 5,3-1-22,7-9-16,13 0-18,13-6 11,12-3-34,8-2-22,5 6 20,-4 3 23,-8 9 20,-18 4 35,-11 4 22,-17 6 34,-9 2 41,-8 8-24,-8 6-28,-5 10-35,-10 3-15,1-5-9,0-2-11,2-8-4,4-5 1,2-10-7,4-6-48,-3-8-51,3-18-105,-37-97-376</inkml:trace>
  <inkml:trace contextRef="#ctx0" brushRef="#br0" timeOffset="114687.559">21719 11066 1622,'-13'-7'203,"10"3"-34,-10-7-56,12 7-100,8 2-13,18-8 0,27-9 23,81-33-7,67-24 1,0 10-7,-69 24-8,-22 14 2,-12 15-4,-64 9-45,-5 8-35,-15 6-193,11 13-325,-91 107-309</inkml:trace>
  <inkml:trace contextRef="#ctx0" brushRef="#br0" timeOffset="114901.572">21913 11820 1276,'0'0'288,"1"0"-137,0-1-122,15 1-28,17-4 71,66-8 93,78-25-38,72-10-52,-51 15-33,-7 0-12,-16 9-7,-30 7-11,-33 12-12,-72 4-55,-7 4-57,1 1-236,114 9-354</inkml:trace>
  <inkml:trace contextRef="#ctx0" brushRef="#br0" timeOffset="115159.586">24283 10459 1916,'0'-4'218,"0"3"-218,2 1-3,1 17-47,3 23 35,2 24 15,5 79 32,2 83-5,-13 24-6,-10-95-8,-10-13-2,0-11-5,4 14-6,1-31-6,12-69-57,4-6-129,2 0-305,23 99-97</inkml:trace>
  <inkml:trace contextRef="#ctx0" brushRef="#br0" timeOffset="115888.628">23728 10257 712,'-5'-13'639,"4"8"-391,-2-14-47,17 5-95,21-5-52,24-1 33,74-15-10,28 21-13,-5 38-10,-67 3-28,-52-9-11,-5 4-2,-10 4 2,24 20 11,-22 14-7,-14 19-7,-30 76-4,-44 71 0,-29 56-8,23-120-9,-2-2 3,1-4 6,0-20 0,11-18 0,35-78 1,6-10 0,9-11 1,-14 22-2,15-22-11,10-12-1,13-3-15,21-2 27,26-4 15,82-9-4,56-11 4,19-11 0,-93 9 1,-23-1-14,-16 1 3,-54 14-5,-7 0 0,-5 1-49,18-5-70,-18-6-113,-5-44-337</inkml:trace>
  <inkml:trace contextRef="#ctx0" brushRef="#br0" timeOffset="116132.642">25481 10365 1900,'0'0'254,"3"1"-250,1 10-4,0 22-18,-4 24 18,-3 84 25,-10 71-8,5 61-7,-5-106 4,-4-2-4,-1-7 1,7-9 1,8-11-12,5-101-12,2-9-35,0-5-52,5 16-246,12-30-325</inkml:trace>
  <inkml:trace contextRef="#ctx0" brushRef="#br0" timeOffset="116591.668">25673 10332 968,'7'-26'950,"10"4"-789,20-23-125,14 10-30,10 11-5,12 11-1,-3 13 20,3 14-13,-1 17-1,-15 11-5,-13 8 0,-20 5-1,-21 1 0,-31 10-1,-22 12 1,-72 57-10,-45 21-25,-5-17-7,134-113 8,10-6 14,7-6 13,-16 8 6,21-10 0,16-8-11,12-4-26,17 0 28,14 2 9,17 2 1,14 3 1,5 7-1,-1 2 18,-9 8 29,-9-1 4,-12 4-12,-13 4-20,-15 9 11,-15 4 11,-15 8-8,-21 12-5,-18 5-4,-16 4 5,-62 39 1,-12-8-12,105-77-11,4-5-2,-25 25-5,21-11-93,14-3-126,49 45-488</inkml:trace>
  <inkml:trace contextRef="#ctx0" brushRef="#br0" timeOffset="116786.679">26522 11897 1582,'3'3'297,"2"4"-236,3 8-46,-2 17 17,-7 19 20,-12 11-14,-3 9-19,-3 3-8,2-5-5,7-10-6,7-14 0,10-20-25,8-15-106,15-24-92,95-122-670</inkml:trace>
  <inkml:trace contextRef="#ctx0" brushRef="#br0" timeOffset="116977.69">27266 11179 471,'14'-16'1524,"7"2"-1338,28-19-141,51-13-30,27-6-9,7 4-5,-46 26 0,-51 16 1,-2 0-2,-10 6-32,26 0-72,-26 13-268,-61 74-487</inkml:trace>
  <inkml:trace contextRef="#ctx0" brushRef="#br0" timeOffset="117138.7">27137 11759 1657,'10'-1'356,"15"-6"-268,30-9-56,72-24 31,45-23 0,11 1-20,-65 27-26,-10 4-17,-10 10-14,-13 11-104,-21-5-402</inkml:trace>
  <inkml:trace contextRef="#ctx0" brushRef="#br0" timeOffset="117492.72">28649 10303 1925,'21'-16'253,"14"9"-197,72-4-46,33 46-9,-104-14-1,-6 8-1,31 28-8,-20 19 9,-19 16 0,-22 67 0,-63 23-15,-67 18 4,21-82-2,-1 0-11,12-9 7,59-64 16,9-11-5,13-9 6,-16 20 0,20-23 0,18-13 28,17-9 38,20-6-10,16-8-34,7-7-14,6-3-7,-3 2-1,-5-1-7,1 3-58,-1 2-46,5-2-211,97-37-595</inkml:trace>
  <inkml:trace contextRef="#ctx0" brushRef="#br0" timeOffset="117735.734">29708 10555 1550,'5'-13'312,"1"5"-250,5-6-62,1 26-23,-2 20 8,-1 30 15,-7 85 54,-21 77-12,-18 5 0,13-88 0,-3-7 9,-4-17-16,16-66-19,2-9-7,-1 1 0,-8 37-9,4-17-122,12-22-63,9-23-328,48-91-136</inkml:trace>
  <inkml:trace contextRef="#ctx0" brushRef="#br0" timeOffset="118164.758">29834 10516 1470,'12'-22'222,"7"9"-147,23-14-75,14 22-6,8 12 6,7 8 13,-4 14 44,-7 5 12,-8 7-36,-16 2-23,-16-1-8,-19 4-1,-16 3 0,-18 12-1,-18 10-9,-56 51-24,65-82-27,-37 33-8,12-12 16,13-19 25,23-16 20,12-13 7,18-12 37,18-2-1,13-3-25,17 1-4,14 7 17,8 12-7,0 7 1,-2 13 24,-12 11-5,-8 5-5,-17 0-4,-20 3 5,-12-4 21,-22-2-6,-19 0-9,-23 0-4,-69 27-2,-35 5-15,11-3-9,118-56-9,5 1-16,5 2-115,-26 20-397,-1 23-514</inkml:trace>
  <inkml:trace contextRef="#ctx0" brushRef="#br0" timeOffset="118446.774">30420 11871 940,'27'6'633,"-3"0"-562,27 8-58,-8 8-7,-10 8 0,-12 1 39,-10 9-1,-6 1-8,-11 7-5,-12-2 17,-13 5-12,-11 2-16,-10-3-4,-5 0-10,8-3 0,12-9-6,22-8 0,16-7-24,23-9 15,19-6 9,22-2 12,56-3 36,18-1-21,-103-6-18,-3 3-9,28-4-104,23-8-393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06T02:37:41.444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11-06T02:38:35.307"/>
    </inkml:context>
  </inkml:definitions>
  <inkml:trace contextRef="#ctx0" brushRef="#br0">8632 2315,'66'0,"0"0,-33 0,34 0,-1 0,33 0,-33 0,0 0,-33 0,0 0,33 0,-32 0,32 0,-66 0,33 0,-33 0,66 0,33 0,-66 0,66 0,34 0,-67 0,33 33,-33-33,-33 0,-33 0,33 0,0 0,1 0,65 0,-33 0,33 0,33 0,-65 66,-34-66,33 0,66 0,-33 33,-33-33,34 0,-67 0,33 0,0 0,0 0,0 33,-33-33,0 0,1 0,32 0,-33 0,0 0,0 0,33 0,-33 0,0 0,33 0,-66 0,33 0,67 0,-1-33,-66 33,99-33,-99 33,-33 0,66 0,-66 0</inkml:trace>
  <inkml:trace contextRef="#ctx1" brushRef="#br0">4224 4467 274,'0'0'356,"0"3"-188,1-3-48,-1 0 30,0 0-3,0 0-50,1 0-50,1 0-31,-2 0-15,6 3-1,2-2-1,0 7 0,4 5 0,4 4 0,1 6 1,2 12 0,7 7 0,2 3 1,3 3-1,7-2 1,5-1 0,9-12 5,10-12 3,54-8 1,28-23-1,14-21-8,-37-20 5,4-5 2,-1 8-7,-11-7 5,-75 35 5,-8 7-2,-10 1-3,28-8 3,-18 7-9,-6 10 2,-5 7-2,3 12 0,1 3 0,7 13 0,9 11 0,6 1 0,6 2 15,2-2 2,-2-5-11,-2 0 3,3-4 0,2-2-3,10-8 1,5-2-1,6-15 8,52-8-13,5-16 8,-92 8-7,-7 1-1,31-4 5,-13 5-6,-14 2 0,-11 4 0,-4 0 0,-4 2 0,-2 0 1,-1 4 0,0-4 7,2 4 7,2 4 1,1-2 13,0-3-17,0 1-2,-8-2-8,-6-3 4,-4 7-6,-4 7-92,-49 89-256</inkml:trace>
  <inkml:trace contextRef="#ctx1" brushRef="#br0" timeOffset="6529.3729">6248 8932 106,'-2'16'33,"1"2"-21,1 18-6,-2-3 15,2-5-6,3-5-6,-1-1 21,4 0 15,1 3-19,6-1-19,0-1-6,0 0-1,2 0 0,9 29-207</inkml:trace>
  <inkml:trace contextRef="#ctx1" brushRef="#br0" timeOffset="11397.651">6112 7032 670,'-6'-10'267,"0"0"-28,-6-10-68,-1-2-2,2 3-20,4 7-31,-2 4-46,8 6-33,-1 2-25,2 0-14,2 0 0,1 2-14,7-1 1,4 3 5,11 1 8,7 5 1,7 0 14,4-1-1,1-2 2,3 3-2,4-5 1,4 3-5,4-2-4,0 2-4,-1 0-1,2-1 7,-3-4-2,-2-1-5,-3-4 9,2 1 2,-6-5 6,2-1-1,1-1-4,-1 0-4,0 0-7,-8 3-1,1-3 1,-4 7-1,0-2 1,2 3-1,3-7 0,7 0 1,0-6 5,8-5-5,5 1 5,2-2 1,4 0-1,0-3-6,1 2 8,6-3 0,-1 1-8,0-1 8,-1 1-9,0-5 0,2 5-1,-1 1 1,-2-1 0,-5 8 0,-2 1 0,-7 3 0,1 0 0,-3 0 0,5-3 0,5-3 1,5 0 0,5-4 0,48-7 0,5 4 0,-92 16 0,2 0 0,40 0-1,-5-2 0,2 2 0,3-1-1,48-6 1,7 4 0,0 4-1,-43-1 1,1-7 1,-4 13 0,-9-7-1,-40 6 1,-2 1-1,0-2 0,41 0 1,41 3-1,23-4 0,48-2 0,-47 16-1,-3-1 0,11 7 1,2 0-1,-6 10 1,-16-4 0,-14 7 1,-8 1-1,-4-1 0,-4-3-1,-9-6 0,-5 2 1,1-10 0,5-2 0,6-6 1,-1-8-1,-2-4 1,-2 2 0,-57 2 2,1 0-3,-8 4 0,36-6 0,-12 1-1,-7 5 1,-5 0-1,-4 4 1,1-3 0,2 1 0,2 2 0,5-4 0,-3 0 0,3 4 0,-6 2 0,2 0 0,-3 4 0,2-2 0,-4 2 0,7 1 0,2-3 1,9-4 0,5-4 0,12-2-1,47-8 2,8-4-2,7 2-1,-42-1 1,-11 4 0,-45 2-1,-7 3 1,-1 1 0,29-4-1,-15 5 1,-16 0 0,-11 2 0,-14 2 0,-4-2 0,-2 0 0,-2 0-1,-2 2-18,-11 1-68,-17 8-156,-164 40-358</inkml:trace>
  <inkml:trace contextRef="#ctx1" brushRef="#br0" timeOffset="13615.778">6177 9032 779,'0'0'312,"0"0"-80,0-3-34,-3 3-60,2 0-48,0 0-33,-1 0-31,2 3-22,0-3-4,7 3-18,7-2 10,10 3 8,12 1 1,8 4 9,6-6 7,11 0-8,5-3 10,9-3-2,48-9-5,13-7 3,-5-1 3,-33 5-6,-10 4 3,-4 8-2,0 17 1,0-10-5,-46 1-3,-1 1 3,2-1-8,92 10 0,16-16 7,26-22-7,-53 8 8,-5-7 0,0 2 2,3 0 1,17 9-5,-5-4 1,-22-7-2,3 5-5,-10-1 1,-1 8 5,4 0-5,-2 0-1,-2 7 1,-8 6-1,4-10 0,5-8 0,4 0 0,-5 3-1,9 3 1,-16-3-1,6-6 1,1-4-1,3 3 0,-2-4 1,-10 1 0,-7-4 0,-47 12 0,-3 2-1,2 3 1,39-13-1,1 1 0,43-5 0,13 3 0,-89 15 0,-2-2 0,40-3 1,-5 0-1,-4 8 0,-2 3 0,-3 2 0,-7 2 1,-5 0-1,1 1 1,2 0-1,0-3 1,4-3-1,4 2 0,7-1 1,2-2-1,-2 2 0,1 0-1,-11 6 1,-8 0 0,-8-1 0,-6 7-1,1-2 1,0 0-1,5-2 1,2 2 0,4-4 0,2 0 0,-1-4 0,1-3 0,2 6 1,-4-2-1,-3 3 0,-3 2 0,1-1 0,-4 1 0,2-2 0,-1-3 0,-4 5 0,4-6 0,-2 3 0,2-3-1,-5 1 1,-7-2 0,-3 1 1,-6-3-1,0 3 0,-1 3 0,1 1-1,3-1 0,3 3 0,3 3 1,4-3 0,6 4-1,-1 4 1,-2-1-1,-6 2 0,-5-2 1,-5 1-1,-3-1 1,-7-5-6,-1 0 0,-1 4-24,0-5 19,1 3 10,-2-4-1,2 0 1,1-2-1,2-1 2,3-2-1,5-1 1,0-1-13,6-3 2,4 0 11,7-7-2,5 4 1,2 1-10,4 0 5,3 10 5,-3 1-20,-3 5-3,-8 1 18,-6-7 5,-5-3 1,0-5-1,0 0 1,-3-1 0,1-4 0,-1 4 0,-3-1 0,6 3-1,-2 0 1,-4-1 0,0 2-1,-8 2 2,-4 0-1,1 0 0,-5 0 0,-2 2 0,-3-2 0,0 0 1,0 0 7,-1 0-7,3 0 0,3 0-1,1 4 1,4-1-1,4-2 0,2 1 0,-1 0 1,0-2-1,-6 0 1,-4-2 1,-3 0-2,-5 1-1,-1-6-56,-5 4-117,-3-4-144,-45-30-230</inkml:trace>
  <inkml:trace contextRef="#ctx1" brushRef="#br0" timeOffset="14657.838">6260 6861 331,'0'-1'140,"-1"1"-140,-16 7-168</inkml:trace>
  <inkml:trace contextRef="#ctx1" brushRef="#br0" timeOffset="16766.958">6377 10579 255,'0'4'84,"-1"-2"79,1 0 35,0 1 11,0-3 23,0 0-28,0 0-48,0 0-55,0 0-43,0 0-37,0 0-10,0 0-10,0 0 8,0-3 18,0 3 31,0 0 23,0 0 9,0 0-1,0 0-16,0-10-14,-1-3-37,-1-6-11,2-6-10,0-6 5,0-2-6,2-1 1,0-3 4,2-7-5,-2 2-1,2-8 0,-4-2 1,-2-6 1,0-4 0,-2-5-1,0 2 0,-1-1 0,0-2-1,-1 1-5,4 0-2,0 2 2,2 1 6,0-1 0,0-3 1,0-3 0,-2-8-1,0 4 1,-3 0 0,-1 0 0,0 4 5,-2 2-6,1 4-1,1 3 1,-3 4 0,5 3-1,1 0 1,3-3-1,3-3 0,1-3 0,1 5 0,-1 1 0,-1 0 1,0 5 0,1-6 0,-4 1 0,3 3 0,-2-6 0,2 0 0,-3-4 1,3-3-1,1 3 1,-2 2 0,2-3-1,-1-2 1,2 4 0,-4 3-1,0 9 1,-1 8-1,-2 5 1,-3-2 0,2 4-1,0 4-1,0 5 1,3 8 0,0 4 0,0 3 0,0 1 0,2 3-1,-1 1 0,2-2 1,-3-2 0,0 0 0,2 3-1,-1-2 1,2 0-1,-1-2 1,-1-1 1,2-4-1,0 0-1,3-2 1,-1 0 0,-1 0-1,-1 8 1,0-4 1,0 4-1,-2 3 0,1 4 0,0 2-1,-2 0 0,0 3 0,0 0-5,0 0 5,0 0 0,0-3-1,0 3 1,0 0 1,0 0-1,1 0 0,-2 0 1,2 3-1,-1-6 1,-1 3-1,1 0 1,0 0 1,0 0-1,0 0 0,0 0-1,0 0-5,0 0-3,0 0-1,0 0 2,0 0 2,0 0 0,0 0 6,8 6-1,-5-5 1,0 2 0,3 8-1,2-1 0,2 4 1,4 4-1,-3 3 1,2-2 0,-2 0-1,0-4 1,-2-1 0,-2-6 0,0 0 0,-4-5 0,1 5 0,-4-6 0,0 0 0,0 0 1,0-2-1,0 2 0,0-2 0,4 2 1,-1 0-1,-3 4 0,2-2 0,2 8 0,-2-1 1,-1 7-1,2-2 0,-1 7 1,-1 1 5,0-1-5,-1-1-1,2-3 1,-2-3-1,2 2 1,-1-7-1,1 0 1,0-4 0,0 0-1,-2 0 0,1-7 0,-1 3 0,0-3 1,0 0 0,0-3 7,0 3-7,0 0 10,0 0-2,0 0-2,0 0 4,0 0-5,-1 0-5,1 0 0,0 0 0,0 0 0,0 0 7,0 0-8,0 0 1,0 0 1,0-4-1,0 4 7,0-2-7,-2 1 5,0-2-5,0-4-1,1 1-28,-3-3-102,0-11-422</inkml:trace>
  <inkml:trace contextRef="#ctx1" brushRef="#br0" timeOffset="18067.033">14931 6773 630,'0'0'135,"0"0"-71,0 0-16,0-2 29,3 2 10,-2-2-17,-1 2-70,0 0-9,0 0-49,0 2-43,2 1 19,-2 6 14,0-1-67,-3 21-76</inkml:trace>
  <inkml:trace contextRef="#ctx1" brushRef="#br0" timeOffset="19026.088">15007 6798 99,'0'-3'148,"0"3"-28,1-4 6,-1 4 47,-1-1-11,0-2-48,-1 0-68,-2-1-29,2 1-17,2 0-19,-3 3-11,3-1-7,0 1-2,3 0 13,-3-2 14,0 2 12,-3 0 0,3 0 34,-2-2 31,-1 0-10,0-2-17,-4-2 13,3 4 10,-1-2-31,1 3 2,2-2 8,2 3 20,-1 0-9,1 0-12,0 0-3,0 3-6,-3-3-13,3 3-16,-6 9 0,-2 3 0,-4 11 5,2 11-4,-3 6-1,2 10 10,1 7-5,-1 4-5,2 7 8,3-1 4,0 5 4,0-4-4,3 1 8,0 1 2,0-3-1,3 1-5,2 1-5,1 3 3,1 2-2,5-2-5,-1-2-2,2-4 0,1 4-5,-1 12 22,-2 8 7,-5 4-2,-3 3 4,-3-3-7,-2-4 4,-4-6-2,-1-6-6,2-13-11,1 3 2,2-3-4,2 2-7,-1-4 8,1 2-3,1-8-5,4 10 5,2 5-5,1-1 1,-1 2-1,-1-7 5,2-2-5,-2-4 0,-2-10 0,1 2 7,1-11-7,-2-5 5,4-5-5,-1-8 0,2-4 5,-1 2-5,-1-2 6,-1-5-1,0 2-5,-1-6 0,2 3-1,-1-4 1,1 4 0,1-3 0,-2 1-1,4-2 1,-4-5 0,1 1 0,0-1 0,-4-7 1,0 1-1,0-2 7,0 1-2,0-3-6,3 0-27,-2-8-39,1-20-173,-2-173-601</inkml:trace>
  <inkml:trace contextRef="#ctx1" brushRef="#br0" timeOffset="19823.1329">15015 6592 455,'0'-3'0,"4"-6"-93,0-8 2,7-5 91,0-7 75,-3 2-47,-2 5 26,-3 10 81,-4 8 81,-1 4-37,1 3-40,-1 0-76,1 3-55,-1 8 2,2 5 34,2 11-11,1 5-12,3 8 19,1 6-10,2 3-4,-3 4 4,0 7 6,-3 4 3,0 9-8,2 1 2,0 5-9,3 0 2,-2-2 1,1 5-8,-4-7-1,5 3-4,-4-9-2,1 2-6,2 7 3,-4 8-8,3 2 8,-2 73-3,-3 33-6,-1 32 14,-1-75-4,-7-1-2,-1-15 4,0-18 1,6-74-4,-1-11 2,3-6 1,-5 27-2,3-19 13,2-15 2,-2-9-7,3-3-7,0-4-5,0-5-5,0 0 1,0-2 5,0 1-1,0 0-4,0-1 7,0 1-9,0-6 0,0-12-51,0-15-129,-21-128-303</inkml:trace>
  <inkml:trace contextRef="#ctx1" brushRef="#br0" timeOffset="20889.194">6891 6965 129,'-2'0'513,"1"-2"-321,-2-2 15,0 2-27,3-4-12,0 2-47,0 2-40,0-2-24,3 4-57,1 4 0,7 10-15,6 7 9,10 17 5,6 14 0,2 16 1,6 19 1,21 61-1,-1 29 23,-8 20-7,-21-32-4,-2 0 12,-8-7 21,-6-9-18,-7-15-13,-1-24-5,-8-67-2,1-4-5,2-3-1,2 36 1,1-6-1,3-2 1,-1-2-2,0-6-24,0-7-39,-1-13-34,5-16-29,-3-12-47,5-20-64,33-92-76</inkml:trace>
  <inkml:trace contextRef="#ctx1" brushRef="#br0" timeOffset="21384.223">7346 6944 744,'9'0'157,"4"1"-115,11 5-22,9 8 14,4 6 38,6 3 39,2 5-16,6 6-26,2 4-3,3 13-2,-2 2 8,-2 9-27,-1 5-1,-1 14 10,28 74-20,14 61-4,1 7-10,-33-92-1,2 13-2,-9-9-2,-3-12 0,-7-12-3,-22-65-6,-7-7 1,-1-9-1,13 30-5,-13-18 14,-5-14-15,-6-11 0,-6-7-46,-5-6-7,0-1-49,-9-7-72,-3-5-120,-30-44-206</inkml:trace>
  <inkml:trace contextRef="#ctx1" brushRef="#br0" timeOffset="22032.26">8814 6855 696,'8'-9'122,"-3"2"-82,7-8-26,-4 3-14,-4 5 1,-2 1 6,-4 2-7,2-1 0,-1 1-12,1 1 6,-3-3 6,-2 2-32,-1-4-7,-1-7 2,-4 0 20,2-8-35,-5-5-70,3-6 70,-4 0-1,0 1 20,2 3 27,0 11 6,-1 7 44,2 5 26,0 4 50,5 3-10,-1 0 1,6 0 12,4 0-27,3 3-29,4-3-19,7 4 6,11 3 2,6 8-4,3 1 13,10 13-16,1 7 4,1 13-10,9 15-20,-5 13-11,27 66 0,-10 28-5,-6 21 2,-23-63-7,-6 13-1,1 5 0,-12 7 11,4-18 6,-5-20 7,-12-68 1,-4-2-13,-2-9-1,8 34-4,-8-15-7,1-18 11,-6-9-6,-3-6-6,2-11-43,0-3-52,-1-12 13,-3-6-80,-7-56-221</inkml:trace>
  <inkml:trace contextRef="#ctx1" brushRef="#br0" timeOffset="22556.29">10241 6322 833,'4'-10'147,"-4"6"63,3-5-99,0 15-90,7 11-21,9 18 34,14 14 11,11 8-13,15 5-14,51 28 18,27-11 9,3 4 10,-58-31-17,-45-16-14,-3 7-12,1 8 3,61 106-8,-10 35 8,-27 18-13,-41-63 8,-3-4-4,-6-16 0,-9-79-4,2-9 4,-2-6-5,-2 32 0,0-18 5,1-20-5,0-15 5,1-10 6,-2-8-12,-4-9-31,-9-9-187,-24-97-393</inkml:trace>
  <inkml:trace contextRef="#ctx1" brushRef="#br0" timeOffset="22947.3119">11686 6528 584,'18'23'116,"1"1"49,21 20-23,2 4-47,3 0-25,1 0-25,0 5 8,-1 8-22,3 9 17,-2 15 11,30 64 26,-6 27 5,-2 58-3,-35-58-30,-1 17 11,-11-48-10,-3-18-25,0-23-12,-10-63-7,0 0-8,0-5-5,7 28 5,-2-12-4,-1-13 5,1-14-7,-3-9-10,-3-6-52,-1-7-76,-3-3-43,0-9-34,-15-70-488</inkml:trace>
  <inkml:trace contextRef="#ctx1" brushRef="#br0" timeOffset="23361.336">13230 6945 525,'6'6'79,"-2"2"-28,7 0 33,-2-2 50,4-9 107,-3-4 11,10-6-108,4-1-82,6 6-31,3-2-14,5 14-10,0 10-1,-1 13-4,0 15-2,-2 16 6,-6 14 2,-3 18 7,1 56-3,-5 19 0,-9 13-2,-7-45-2,-7-13-2,2-77 0,1 0-5,1-5 0,0 41 1,2-7-1,-4-6 1,-1-7-2,-1-4-19,-5-6-62,-4-2-91,-4-9-125,-18 14-60</inkml:trace>
  <inkml:trace contextRef="#ctx1" brushRef="#br0" timeOffset="23787.36">13935 6735 747,'0'16'84,"4"2"-60,0 11-15,5 1 5,9-5 25,1 5 64,11 2-10,2 12-27,6 11-27,4 15-1,-4 13 4,8 66 0,-21 55 10,-25 91-1,-21-86-7,3-43-16,5-18-5,3-32-14,7-80-2,0-8-5,1-5 4,-2 22-5,-1-19-1,2-10-77,-3-12-187,-34-28-118</inkml:trace>
  <inkml:trace contextRef="#ctx1" brushRef="#br0" timeOffset="24425.397">9732 6701 990,'-1'-3'230,"1"1"-76,5 2-104,11 2-50,11 6 8,6 1 20,6 1 4,-3 6 11,1 3 16,-4 5-11,3 10-9,-2 13 6,3 13-18,4 14-15,4 16-2,32 68-8,6 42 7,-3 52-8,-36-55 1,-6-26-1,-10-26 0,-8 0 7,-12-23-7,-2-11-1,-4-63 0,-1-9-5,5-10-57,3 30-83,3-25-100,4-24-100,34-99-362</inkml:trace>
  <inkml:trace contextRef="#ctx1" brushRef="#br0" timeOffset="24951.427">11268 6392 653,'6'-6'87,"2"5"-62,6-4 1,5 11 26,0 12 43,5 10 32,5 13-14,7 14-37,12 13 23,6 9-28,7 5-13,2 9-14,-2 2-16,-1 4-10,14 61-7,-23 23-3,-32 52-8,-22-55 0,0 3 6,8-43-6,8-11 6,3-79-6,-2-3-7,2-7-37,17 35-34,3-19-37,2-22-154,49-29-328</inkml:trace>
  <inkml:trace contextRef="#ctx1" brushRef="#br0" timeOffset="25479.457">12793 6584 370,'-5'24'105,"4"2"-19,-2 24-10,9 7 16,7 2 8,10 10 47,2 3-22,5 9-37,0 5-16,-4 7-10,12 63 4,-8 48-14,-9 61-23,-9-98-10,1-45-7,0-23-4,-11-56-8,3-7 6,-1-7-5,9 33 0,-7-16 0,-6-3 0,-3-1 7,-4-2-8,-9-2-8,-1-5-100,0-5-177,-24 1-259</inkml:trace>
  <inkml:trace contextRef="#ctx1" brushRef="#br0" timeOffset="26272.502">14355 6780 885,'6'-9'138,"6"1"-87,4-9-37,8 9-1,-10 1 32,-1 4 15,-4 10-24,-6 8-9,2 19 27,-2 20 30,-3 16-7,-5 73-14,3 34-15,16 20-12,-4-53-9,4 15-12,-4 3-5,-1-24-8,3-20 5,-3 6-6,0-17 7,-5-68-8,-3-8 6,0-7-6,1 30-20,-6-18-91,-9-7-104,-6-4-143,-72 1-339</inkml:trace>
  <inkml:trace contextRef="#ctx1" brushRef="#br0" timeOffset="27331.563">8148 6783 1116,'-7'-6'126,"6"2"-91,-4-4-26,5 8-8,2 0 14,4 4-10,7 4-4,14 14 4,4 13 16,5 11-1,3 21 8,2 20 31,30 79 29,20 52-43,-3 31-33,-39-67 0,-10-13-6,-11-26-4,1 6 5,-9-15 2,-5-18 11,-10-68-4,1-11-7,-6-9 0,6 27-8,-2-20 0,-1-21-1,-1-5-51,-2-8-38,0-4-26,-2-4-100,-13-48-341</inkml:trace>
  <inkml:trace contextRef="#ctx1" brushRef="#br0" timeOffset="28120.608">6609 7218 618,'1'0'148,"2"4"-119,3-4-20,2 3-2,0-3 31,0-3 71,1 3 17,-4-4-13,-2 1-37,-2 4-41,1 1-25,5 10-10,-1 11 1,11 20 6,3 18 1,4 25 8,16 63-2,3 22 1,-2 0 0,-13-64 3,-7-4 18,-3-3 36,-2 11-38,-8-6-19,-8-61-6,0 1-1,0-10 2,-2 38-4,-1-12-5,0-14 0,2-17 8,0-13-8,-3-9 1,4-4-2,4-4 1,-4 4-1,0-3-14,0 2-6,-4 7-26,3-1 5,-4 5-1,1-2 21,-2-2 6,1-2-7,0-4-1,0-4 2,2-8-54,-1-6-189,-8-61-263</inkml:trace>
  <inkml:trace contextRef="#ctx1" brushRef="#br0" timeOffset="30411.739">6425 10325 238,'0'0'65,"0"0"-25,0-3 43,0 3 8,0-1 7,0 1 4,-1 0 4,1 0 44,0 0 29,-2 0-22,2 0-32,0 0-55,0 1-41,0-1-23,0 3-6,0 0-11,2 5 10,1 10 1,0 5 0,1 6 1,-2 6-1,1 5 1,-2 1 0,1 2 7,1 10-7,2 2 5,-2 4-5,4 6 0,-3 2 0,1 1 0,0 0 0,-1-5-1,-4-6 1,-2-6 8,-2 3-8,-2-2 0,-2 1 1,0-4 8,0-6-1,2-10-7,1-8-1,2-10 0,3-6 0,-1-7 1,1-2-1,1 0 13,-1-2-9,2 1-5,-1-7-30,7-11-111,-2-11-129,7-88-100</inkml:trace>
  <inkml:trace contextRef="#ctx1" brushRef="#br0" timeOffset="30996.772">6455 10164 16,'-2'-3'695,"0"-1"-470,-4-3-3,1 3-43,-4-1-40,3-1-40,-1 3-27,2-1-28,2 1-23,2 6-14,1-3-7,-2 4-8,-2 3 0,-2 5 7,-6 10 0,0 4 1,-6 3 18,-3 3 18,-3-1 14,-1-7-5,5 1-17,0-8-5,5-7-1,1 0-10,5-2-10,-1-2-2,4-1 0,0 2-53,1-2-89,5 2-73,2-2-116,4 0-14,36-22-137</inkml:trace>
  <inkml:trace contextRef="#ctx1" brushRef="#br0" timeOffset="31191.784">6446 10218 674,'0'0'303,"0"-2"-41,2 2-92,-2 0-19,0 2-25,3 0-63,6 6-49,5 10-5,10 13 7,3 4 5,3 4-9,3-1-6,-2-2 0,1-1 4,-7 4-10,-1-4-94,-8 8-167,-22 60-410</inkml:trace>
  <inkml:trace contextRef="#ctx1" brushRef="#br0" timeOffset="32393.852">4921 10345 737,'-6'-5'108,"2"0"3,-5-4 16,6 4 37,3 2-34,0 3-59,2-3-53,1 6-18,7 1-18,6 2 18,12 1 19,4-1 22,9 1 8,3-4 8,0-3-4,1-3-25,-6 0-17,-7-1-2,-7 2-2,-10-1-7,-6-1 0,-6 4-12,-3-7-36,-2 0-54,1-1-19,-6 1 22,1 3 7,-2 1 44,2 2 30,-1 1 18,-1 4 17,3-3 21,1 8-10,-2 0 1,2 8-5,2 9 19,-3 9 10,5 10 4,0 10-6,5 5 0,-3 4-14,2-1-10,-2-1-4,-1-6-8,2-6 4,-3-2-1,-4-12 0,-2-2 0,-5-3 2,-7 4 1,-7 0-5,-9 9-5,-8-3-2,1-3-3,3-6-6,6-12 0,10-9 0,3-7 6,7-4 0,3-3 3,0 1-3,2-2 6,5 1 17,2 0 40,0 0-11,3 3-29,6-4-20,6 0-9,15-4 1,15-3 8,8-4 10,7 4 13,0 1-4,-2 2-4,-2 4-6,-5 1-6,-3 2-3,-12 1-8,-8-3 0,-6 3 1,-9 0-1,-7-1 0,-5 2-1,-2-1-1,-2 0-57,-4 6-178,-54 31-415</inkml:trace>
  <inkml:trace contextRef="#ctx1" brushRef="#br0" timeOffset="33308.905">6450 10634 752,'-4'-8'215,"2"2"-23,-3-4-42,2 1-35,-2 4-31,4 2-13,-1 3-23,4 0-17,-2 0-11,0 1-7,0-1-7,0 2-5,0-2-1,1 1-9,2 3 7,-1 5 1,2 1 1,0 8 0,2 0 0,-1 9 0,-2 8 0,0 6 0,-1 15 1,-2 9 0,0 12 5,-3 2-5,-2 3 10,1 3 5,-1-5-1,1 4-4,-1-1-5,-1 9 1,0 1-5,-1-7 4,2-10 1,-1-22-6,2-20 5,1-15-5,1-8 7,1-7-1,-1-3-5,2-1-2,0-1-47,-1-3-35,-1-7-121,-2-6-290,11-83-143</inkml:trace>
  <inkml:trace contextRef="#ctx1" brushRef="#br0" timeOffset="33758.93">6319 10393 801,'-4'-6'183,"2"3"-3,-2-11-58,1 3-23,1 0-18,2 4-27,0 5-30,0 2-24,0 1 0,-1 3-12,-2 7 12,-2 4 6,-7 14 52,-10 6 23,0 4-10,-10 4-28,-2-3-4,6-6-18,-2-4-7,11-8-8,3-8 0,8-5-6,5-3-26,3-2-92,5-2-101,6 0-63,15-6-57,72-43-340</inkml:trace>
  <inkml:trace contextRef="#ctx1" brushRef="#br0" timeOffset="34005.945">6415 10460 709,'3'-5'265,"-1"1"-20,2-6-38,0 5-41,4 1-43,1 0-49,4 1-35,9 3-18,2 1-8,6 7 13,2 6-7,-3 1 5,1 5-1,-1 0 7,-7 2-12,-1 1-9,-5-4-2,-2 4-6,2-1 7,-4 0-1,-2-2-7,1-1-7,-2-2-76,-2 3-146,-5 27-312</inkml:trace>
  <inkml:trace contextRef="#ctx1" brushRef="#br0" timeOffset="45903.6249">5609 14611 1305,'-6'-20'195,"0"8"14,-8-15-22,7 5-38,4 12-49,0 5-40,2 5-36,1 1-24,0 3-16,4 6-5,6 15 10,7 17 11,8 25 1,22 74 8,2 49-7,-6 28 4,-23-56-6,6 3-7,-10-24-49,3-33-16,-12-77-39,0-5-39,-1-8-27,5 15-76,-2-21-236,-22-61-90</inkml:trace>
  <inkml:trace contextRef="#ctx1" brushRef="#br0" timeOffset="46452.656">5553 14497 1118,'-4'-14'345,"0"2"-192,-2-15-58,14 5-61,12-5-11,16-7 14,11-2-4,18 4-18,44-9-4,-70 31 7,38-3-9,-12 12-8,-13 11 0,-16 17 17,-14 15 0,-12 20-4,-17 21-5,-35 72-9,-42 21-1,52-128-16,5-6-2,-30 35 11,11-20 1,10-22 6,10-16 1,10-12 8,9-5-7,0-4-1,10 0-4,5-3-55,11-8 10,15 1 35,16-2 8,12 5 6,5 3 16,-1 6 32,-7 6-6,-7 3-15,-14 9 9,-6 7-1,-8 3-1,-3 8-7,-9 1-9,-6 4 3,-7 4 6,-8 3 18,-13 8-10,-10 11-1,-21 5-8,-13 4-11,-51 34-8,75-81-1,-34 23-6,17-17-12,13-17-44,23-10-47,16-7-179,54-18-639</inkml:trace>
  <inkml:trace contextRef="#ctx1" brushRef="#br0" timeOffset="46932.684">6482 15290 1297,'-8'7'274,"0"7"-187,-8 6-58,5 9-20,3 1-9,11 6 0,8 6-1,5-3 1,8 0 0,3-5 1,1-7-1,-1-9 0,-3-11-8,0-7 8,-8-6 8,2-7-2,-4-15 34,-3-7 38,-2-14-1,-3-10-11,-6-4-20,-6 3-8,-4 5 2,-4 10 5,-7 12-12,1 11 5,-6 13-4,1 13-22,-4 14-11,-1 12-1,4 9-5,4 6-21,7 6-67,7-6-118,10 0-262,20 18-566</inkml:trace>
  <inkml:trace contextRef="#ctx1" brushRef="#br0" timeOffset="49228.815">2472 15032 1003,'-5'-13'171,"1"1"72,-3-14-42,0 11-45,5 7-53,0 2-52,2 6-51,5 3-27,12 0 9,10-2 17,15 2 1,9 4 0,8-3-1,1-3 1,3-1 2,-6-4-2,-1 0-8,-11-1 8,-5-1-75,-15 3-85,-8 9-151,-51 46-352</inkml:trace>
  <inkml:trace contextRef="#ctx1" brushRef="#br0" timeOffset="49455.828">2540 15380 1171,'-4'-1'196,"4"-1"-80,-3 0-71,3 2-35,0 2-10,9 1-6,3-3 6,8 3 0,10-2 6,7-1-6,4-1 9,4-5-9,0-2-10,0-7-145,-1-1-112,31-41-326</inkml:trace>
  <inkml:trace contextRef="#ctx1" brushRef="#br0" timeOffset="49693.842">2740 15129 1048,'-4'0'464,"4"0"-315,-3 0-71,2 1-47,-1 3-31,-1 14-18,-1 15 16,-3 23 2,-3 23 1,-11 69 1,-9 24-1,-6-5 0,27-134 1,2-4 4,-2-5-6,-8 29 0,6-16-39,2-11-98,6-11-125,4-34-297</inkml:trace>
  <inkml:trace contextRef="#ctx1" brushRef="#br0" timeOffset="49957.857">2762 15648 950,'0'4'308,"-3"-1"-199,2 1-19,-2 3-16,3 12-43,3 10-7,3 16-3,2 10-4,8 0-16,5 5-1,1-6 1,8-9 0,0-11 0,3-5-1,-3-10 12,1-6 72,2-10-17,-2-5-19,0-5-4,4-7-23,1-9 1,2-11 5,-1-3-27,0-12-124,-5-4-154,46-131-364</inkml:trace>
  <inkml:trace contextRef="#ctx1" brushRef="#br0" timeOffset="50341.879">3421 14924 160,'-6'-8'1206,"2"5"-900,-6-6-105,7 8-87,2 2-46,1-1-44,-2 3-24,-2 15-11,-7 15 10,-8 19-23,-8 23-101,-10 14-86,-3 5-22,-1-4 67,10-20-17,8-26 7,12-31 22,12-23-41,11-20-29,9-14 224,1-5 176,8 4 14,0 7 13,4 11-8,1 5-5,4 6-2,2 5-43,-1 3-17,2 4-50,0 3-24,-5 1-21,-1 0-23,-6 0-1,-6 0-3,-1 1-6,-10 3-53,-6 4-201,-10 12-276,-71 54-167</inkml:trace>
  <inkml:trace contextRef="#ctx1" brushRef="#br0" timeOffset="50568.892">3289 15356 1260,'-1'0'382,"1"0"-203,-3 2-116,3 4-45,2 9-18,0 15-7,4 19 7,5 25 0,0 18 1,-1 3 0,-1-4 7,2-12-8,-1-20 0,3-20-104,-3-15-56,1-21-62,-1-12-50,4-25-59,19-140-357</inkml:trace>
  <inkml:trace contextRef="#ctx1" brushRef="#br0" timeOffset="50747.902">3478 15256 819,'0'-1'458,"0"2"-330,-2-1-85,5 5-4,4 11 42,9 7-33,11 15-3,3 11 6,0 18-12,-3 11-9,-3 11-7,-9 0-10,-5-6-13,-4-8-10,-4-17-80,2-9-74,0-15-319,4-23-348</inkml:trace>
  <inkml:trace contextRef="#ctx1" brushRef="#br0" timeOffset="50971.915">4087 14768 1337,'-3'-9'360,"2"8"-147,-5-3-71,2 4-49,4 2-33,-3 0-36,-2-1-24,-6 13-12,-6 6-21,-7 18-34,-6 12-50,-7 11-71,-3 0-25,3-5-36,5-11-67,6-11 26,-2-4-195</inkml:trace>
  <inkml:trace contextRef="#ctx1" brushRef="#br0" timeOffset="51144.9249">3886 15126 337,'16'3'206,"-7"2"-23,12 2-20,-3 11-7,-2 4-1,-2 10-20,-4 11-8,-5 15-37,-7 15-36,-5 15-27,-14 61-12,11-101-15,-7 46-48,-2-8-100,6-19-94,6-22-29,-1-22-289</inkml:trace>
  <inkml:trace contextRef="#ctx1" brushRef="#br0" timeOffset="51347.936">4067 15107 1190,'0'-3'337,"3"-1"-221,3-3-43,7-1 11,8-3-36,7-4-28,12-2-11,7-3-3,8-3 1,1-7-7,0 1-67,-7 3-88,-7 5-83,10-1-249</inkml:trace>
  <inkml:trace contextRef="#ctx1" brushRef="#br0" timeOffset="51573.949">4141 14874 985,'4'11'291,"2"8"-249,5 21-31,4 15 13,3 8 49,1 5-4,-5 2-15,6-2-22,-10-2-17,1-3-14,-4-12 11,-3-4-12,-4-11 0,-5-13-72,-8-8-108,-37-12-355</inkml:trace>
  <inkml:trace contextRef="#ctx1" brushRef="#br0" timeOffset="51940.97">4144 15348 920,'4'16'128,"-2"4"11,1 19 32,2 6-24,-2-3-66,1 7-19,1-5-28,2-1-19,-3 0-6,3-9 0,-3-9-9,-1-8-10,-3-11-50,1-6 21,-1-9-14,4-21-152,6-17 19,6-21 110,10-7 76,9-2 17,1 9 43,3 11 46,-8 17 5,-4 17-9,-6 10-21,-3 9-25,-6 5-20,-3 7 10,-2 4 26,-4 4-24,-3 7-9,-6 13-9,-5 17-30,-3 13-6,-8 5-46,2 7-107,1-15-95,2-10-206,-9 8-141</inkml:trace>
  <inkml:trace contextRef="#ctx1" brushRef="#br0" timeOffset="52307.9909">4360 15440 364,'2'-5'552,"-2"2"-302,0-3-89,0 11-97,0 4 58,0 19-44,1 11-12,1 22-6,-5 6-20,-4-2-13,-1-3-6,-3-10-3,-3-7-4,-3-4-2,-2-6-2,-1-2-10,2-10-84,-2-5-48,8-11-34,3-12-31,10-19-172,10-11 0,12-16 308,7 2 61,4 0 202,0 12-1,-3 12 15,-4 13-15,-2 12-15,-5 6-39,0 4-33,-3 4-33,-1-3-22,-1 3-28,0-5-8,4 1-13,-2 1 2,4-5-12,1 3-91,7-2-268,82 42-654</inkml:trace>
  <inkml:trace contextRef="#ctx1" brushRef="#br0" timeOffset="52512.0029">4998 15766 1412,'0'0'314,"0"0"-274,4 2-40,6 5-22,2 7 21,10 0 1,1 6 1,-2-2-1,-6 5 2,-9 3-1,-9 7-1,-12 8-121,-74 86-465</inkml:trace>
  <inkml:trace contextRef="#ctx1" brushRef="#br0" timeOffset="61684.528">7574 5835 270,'-11'-4'87,"0"-1"-87,-52-23-138</inkml:trace>
  <inkml:trace contextRef="#ctx1" brushRef="#br0" timeOffset="62353.566">7528 5539 502,'-1'-5'252,"-1"0"-64,-2-8 26,0-1-8,0-2-10,-1-1-4,2-2-81,-2 4-42,2 2-10,-1 6-5,3 4-21,-2 6-23,0-2-10,2 1-9,1 0-1,-2 2-5,4 6-2,2 2 11,0 9 6,3 7 1,0-1 0,-1 10 7,0-1-7,0 6 5,-3 9-6,1-3 1,-4 2-1,-4-6 2,1-7-1,0-9 0,2-15 1,1-6 7,1-7 6,-1-7 6,0-11-6,1-15-14,3-12 0,4-16-1,3-13 0,1-3-10,7-7-14,2 3-2,4 3 5,-1 13 14,5 14 6,-4 8-5,0 12 5,-4 13 1,-4 3-1,-3 7-7,0 7 2,4 5-3,-3 7 8,4 10-6,-4 14 7,3 14 12,-8 8 11,-2 12-8,-5 1-3,-1-1 0,-2-3-11,0-10 5,2-11-5,0-10-1,-1-11 0,2-7 0,-1-7 0,1-6-34,1 2-161,1-6-185,-10-37-451</inkml:trace>
  <inkml:trace contextRef="#ctx1" brushRef="#br0" timeOffset="63764.647">6878 6656 192,'0'0'172,"0"0"2,2 0 50,-2-3 103,-2 6-11,2-6-41,-2 3-58,2-3-92,0 2-71,2-2-38,2-2-14,5-10-2,12-5-2,5-3 1,9-7 0,2 3 0,-1 1 0,-2 5 1,-1 5-1,-8 3 0,-1 2-7,-3 6-1,3 7-4,0 3-7,4 7-4,4 5-1,2 3 8,-1 2 11,-2-6 0,-4 1 6,-6-9 0,-2-1 0,-6-6 1,1-6 0,-2-4 10,4-12-4,8-5-5,4-7-1,7-8 0,-2-1-1,4-1 2,-10 10-2,-8 16-2,-4 9-7,-7 13-6,2 7 0,-2 10 9,-1 11 6,4 1-1,2-1 0,4-2 0,2-7 0,5-5 1,-2-3 1,2-9-1,0-4 1,-3-6 8,0-4-3,1-9 3,3-3-3,4-7-6,3-3 0,0 3 0,-7 4 0,-1 7 0,-9 9-6,-1 4 4,-4 6-4,-4 0 6,1 0-1,-4 0-7,0 2 7,-3-3-5,4 5-51,1-2-100,7 23-214</inkml:trace>
  <inkml:trace contextRef="#ctx1" brushRef="#br0" timeOffset="68672.927">7043 14511 742,'-12'-11'815,"3"8"-539,-5-9-103,6 10-92,6 2-44,1 0-7,2 0-1,-1 0-11,2 0-9,-1 0-9,1 0-2,0 0 1,3 0 0,4-2 1,10 1 30,8-4-8,10 0-8,8-1-14,11 0 6,9-4-1,55-12-5,13-1 0,-4 0 3,-44 23-2,-49 3-1,-6-6 0,-6 3 1,25 3-1,-15-3-7,-9 2-23,-9 0-32,-3 0-20,-10-2-115,-3 2-37,-5 2-57,-39 20-589</inkml:trace>
  <inkml:trace contextRef="#ctx1" brushRef="#br0" timeOffset="69064.95">7277 15313 478,'-6'3'120,"3"0"-6,-6 2 10,5-1 118,4-4-10,0-2-53,3 2-13,-2-2-26,4 1-85,5-2-17,10-1 10,12 1 22,9-5-14,4 0-31,-4 1-7,1 0 0,1-1-7,1-2 5,2 5-5,3 0-10,9 2 8,8-3-7,1 12-1,6 3-1,-13 7-4,-9-3 4,-16-2 0,-17-3-44,-7 2-64,-10 5-90,-10 12-55,-53 70-404</inkml:trace>
  <inkml:trace contextRef="#ctx1" brushRef="#br0" timeOffset="69951.001">8650 14435 976,'0'1'222,"3"1"-198,4 8-18,3 1-7,4 5 2,3 6 13,-4 5 18,5 4 23,-9 4 22,1 5 13,-7 10 21,-10 12-3,-2 9-27,-12 19-33,-28 65-21,-20 17-12,-13-1-15,58-130-6,5-3-29,4-8 11,-14 25-9,9-23-45,11-22-24,2-22-177,-6-103-666</inkml:trace>
  <inkml:trace contextRef="#ctx1" brushRef="#br0" timeOffset="70505.0319">8737 14421 1115,'-2'0'223,"2"0"-104,-3-2-68,1 4-27,2-1 39,-2-1-21,4 4-42,-2 5 6,0 8-6,-2 11 1,-1 7-1,-2 10 1,-4 8 7,1 8-8,1 1 5,3 3-5,4-1 0,3-12 0,7-7-11,2-10 2,8-13-1,-1-9 8,6-7 2,3-6 20,-1-8-10,2-8-3,-1-5-6,-4-10 27,0-7-28,-3-13-15,1-9-39,-1-11 1,-2-10-34,1-1 17,-2 0 53,-2 11 17,-4 16 18,0 19 27,-7 15 26,-5 14-17,-2 7-39,0 3 6,-3 3 13,2 7-22,-5 13 0,2 19 5,-3 19 7,2 10 18,1 10 4,1-1-16,4-8-16,2-7-8,5-9-5,2-7 0,1-11-1,1-6-79,5-8-82,-3-9-133,21-23-353</inkml:trace>
  <inkml:trace contextRef="#ctx1" brushRef="#br0" timeOffset="70805.049">9414 14959 705,'0'17'192,"1"4"20,2 17-80,3 1-3,3-6 55,5-10-79,-1-8-69,4-8-24,3-7 42,4-12-9,4-6-3,1-7-15,-6-10-7,-4-6-2,-6-6 1,-10-1-2,-6 5-16,-5 14 31,-6 11-16,-6 13 14,-2 10-24,-10 13 0,2 9-4,0 8-2,10-1-1,14 0-141,9-4-71,9-4-96,49 5-388</inkml:trace>
  <inkml:trace contextRef="#ctx1" brushRef="#br0" timeOffset="71279.076">10023 14560 1085,'0'2'190,"0"-2"-145,0 3-39,0 0 24,4 4 3,3 7 38,1 6-17,6 9 18,-4 7-6,-1 4-27,-6 11 12,-3 4-8,-2 2-13,-5 4-21,0-4-8,1-7 14,-2-8-15,2-14-36,6-14-21,0-17 27,3-16 14,0-17-40,9-22 2,0-20 17,8-12-10,6-1 17,2 11 14,6 13 14,-2 16 2,-11 19 38,3 12-1,-7 13-7,0 3-16,-1 14-13,2 3 18,5 9 25,0 9 16,-1 9-15,3 3-8,-4 9-13,-1 0-10,-8 6-13,-2 5-1,-9 2 8,-2 0-8,-4-4-18,-1-7-150,1-10-150,-9-3-414</inkml:trace>
  <inkml:trace contextRef="#ctx1" brushRef="#br0" timeOffset="71520.09">10838 14268 1288,'0'1'183,"-4"0"-141,4 2-18,6 0 22,6 1 59,12 1 59,22 1-38,17-7-45,53-12-45,-73 4-23,41-13-4,-6-8-9,-15-3-28,-15 2-64,-18 4-97,-22 11-3,-19 12-375,-96 41-157</inkml:trace>
  <inkml:trace contextRef="#ctx1" brushRef="#br0" timeOffset="71857.11">11135 14307 376,'-17'18'351,"6"-3"-51,-15 19-87,13 2-81,10 2-52,8-3-2,11 2 22,9 3 13,8 3-25,1 0-13,-7-3-15,-3 0-27,-9 2-10,-6-3-5,0 13-3,-9 2-2,-14 2 1,-6 4 2,-17-12-8,-10 7-8,-6-6-29,2-14-43,8-10-3,13-18 35,8-9 28,13-2 12,6-2 34,6-4 44,4-1-33,11-7-21,12 2 15,9-1-3,11-1 0,7 2 0,-3 0-6,-3-5-16,-4 3-13,-7 11-1,-6 4-141,-10 3-22,-11-17-607</inkml:trace>
  <inkml:trace contextRef="#ctx1" brushRef="#br0" timeOffset="93130.326">17251 7657 565,'-28'210'140,"20"-55"146,-3-22-119,0 27-61,5 2-35,3-9 13,6 1-17,1 10-16,6 18-18,-4 33 15,0 9 11,-6-30-4,2 27-13,-6 13-3,-3 14-12,-1 18-9,-1 47-17,1-32 9,6 5-10,8 14 1,7 4 1,4 39-2,3-37 8,-6-4 19,-1 6 31,-2-8 17,-1 61-12,6-27-9,8 16-10,15-4-13,9-9-17,13-37-14,6-61 2,-3-16 5,-6-22-6,-8-9 0,-12 0-1,-16 16-18,-18-1-23,-18-26-23,-16-20-32,-16-28-81,-9-15-84,24-79-108,-75 24-289</inkml:trace>
  <inkml:trace contextRef="#ctx1" brushRef="#br0" timeOffset="94006.376">20755 5275 1811,'0'-1'252,"-1"1"-153,1-7-73,0 11-26,-3-1-26,6 3 1,0 6-5,6 8 18,0 7-18,-3 5-45,-8 5-36,-13 12-53,-99 99-364</inkml:trace>
  <inkml:trace contextRef="#ctx1" brushRef="#br0" timeOffset="94168.386">20467 5605 1612,'3'-7'267,"2"0"-132,12-10-53,8 2-4,14-5-24,14-1-25,9 8-21,5 3-8,4 10-76,-8 13-205,14 32-662</inkml:trace>
  <inkml:trace contextRef="#ctx1" brushRef="#br0" timeOffset="94572.409">20760 5629 1416,'0'3'294,"1"6"-262,-1 13-32,3 11 0,-3 7 27,-3 10 60,-4 9 6,-9 11-26,-5 7-40,-9 6-6,-5-8-12,3-13-3,5-15 0,7-22-6,11-14-18,5-14-3,10-15-63,4-21-141,8-22 48,10-15 91,10-6 71,2 12 15,-2 16 50,-4 19 55,-2 12-3,-6 14-16,0 6-29,0 6-12,0 9-27,2 11-17,-1 12 6,-7 15-1,2 11 21,-12 10-13,-10 9 17,-10 2-4,-14-7-6,-6-13-21,2-13-24,5-23-166,7-24-107,13-111-627</inkml:trace>
  <inkml:trace contextRef="#ctx1" brushRef="#br0" timeOffset="94834.424">21463 5132 1629,'3'-6'257,"-2"5"-133,2-9-51,-4 13-73,-2 0-18,-6 11 9,-6 21-2,-10 23 4,-9 20-103,-3 10-86,10-6-29,10-19 49,15-26 103,12-21 73,10-16 3,5-16 171,5-7 4,0-5-28,6-9-43,-4 2-52,3 6-43,-2 6-12,-4 8-163,19 18-347</inkml:trace>
  <inkml:trace contextRef="#ctx1" brushRef="#br0" timeOffset="95054.4359">21558 5614 1360,'0'11'156,"-4"4"-120,-2 21-26,-2 10 46,2 15 62,-1 5 29,4 1-78,-2 1-33,-3-6-10,-6-2-13,0-10 1,-6-6-2,-7-9-9,-5-13-3,1-14-102,0-22-162,9-19-281,-16-150-202</inkml:trace>
  <inkml:trace contextRef="#ctx1" brushRef="#br0" timeOffset="95218.4449">21306 5734 541,'3'-4'656,"0"3"-410,13 0-148,8 5 5,9 14 14,10 8-10,4 10 4,-1 12-17,5 8-46,-5 4 6,-3 3-36,-4 3-6,-6-4-4,-4 3-8,-8 2-60,-3-3-89,12 58-388</inkml:trace>
  <inkml:trace contextRef="#ctx1" brushRef="#br0" timeOffset="95612.4679">22719 5200 1286,'-9'26'129,"-2"8"-96,-12 30-6,-3 17 33,1 8 2,-1-3-14,4 1-14,-2 6-17,-2 0-4,-9-1 1,-11 0-14,-11-11-62,-7-4-113,-6-13-279,-100 17-127</inkml:trace>
  <inkml:trace contextRef="#ctx1" brushRef="#br0" timeOffset="95917.4859">22442 5241 1449,'20'-22'289,"3"4"-161,14-12 1,-10 12-30,-8 10-99,-7 12 0,3 11-33,5 21 18,2 21 15,6 17 10,8 74-9,0 30 1,-21-127 23,-3 0 1,13 50-7,-1-12 25,-5-4-17,-1-13 3,-3-9-8,-5-16-13,-1-13-3,2-10-4,2-6-2,1 0-32,8 0-53,3-9-115,53-14-398</inkml:trace>
  <inkml:trace contextRef="#ctx1" brushRef="#br0" timeOffset="96591.524">23898 4821 1318,'3'-5'208,"0"1"-136,0-3-72,-5 8-45,-1 5 11,0 4 34,-5 12 127,-6 7-1,-12 4-28,-11 8-31,-16 7-20,-57 27-20,68-49-15,-38 19-12,12-3-66,12-10-146,19-7-85,14-12-48,16-5 92,12-8 61,11-8 168,12-4 24,12-7 82,-1 1 68,0 6 59,-4 4-1,-7 10-82,-4 12-75,-4 12-19,-1 24 46,-6 24 120,-5 72-44,-12 25-59,-5 1-32,-1-51-27,3-12-15,6 8-6,-2 2-15,3-83 1,0-10 1,0-13-2,0 17-39,0-18-12,-2-12 6,0-10-92,-14-80-495</inkml:trace>
  <inkml:trace contextRef="#ctx1" brushRef="#br0" timeOffset="97163.557">23972 4998 1342,'-1'-6'284,"-2"4"-149,3-3-26,0 1-4,0 8-24,3-4-66,1 7-15,9 9 0,11 10 2,3 16 11,10 8 1,2 5-8,2-2 3,2-3-8,-1-5 6,4-3-1,-1-5-5,1-6-1,-4-7-1,-6-8-47,-9-9-72,-14-3-65,-7-6-56,-35-42-277</inkml:trace>
  <inkml:trace contextRef="#ctx1" brushRef="#br0" timeOffset="97388.57">24059 5275 1255,'0'1'346,"0"7"-296,0 13-50,-2 15 0,1 21 58,2 24 56,4 71 1,5 22-37,-4 10-33,-11-65-12,4-11-12,-1-63-12,-2-6 0,1 1-1,-3 36-8,-3-11-12,-4-16-104,2-19-214,-4-37-415</inkml:trace>
  <inkml:trace contextRef="#ctx1" brushRef="#br0" timeOffset="97659.585">25254 4567 1843,'-3'-4'126,"1"4"-126,-10 0-105,-4 16 94,-13 17 10,-11 12 1,-10 18 3,-10 8 13,-15 11 1,-62 47-17,-18 3-11,122-102-158,6-5-76,-21 20 10,10-15-224,9-20-20</inkml:trace>
  <inkml:trace contextRef="#ctx1" brushRef="#br0" timeOffset="97830.595">24702 5122 523,'17'3'506,"-1"4"-288,16 10-8,-3 18-65,-4 16-25,-7 26 26,-11 9-19,-11 69-25,-20 17-52,-12 1-26,3-59-12,19-69-12,3 3-15,-1-13-60,-2 37-132,4-21-245,12-38-409</inkml:trace>
  <inkml:trace contextRef="#ctx1" brushRef="#br0" timeOffset="98019.606">24887 5275 1836,'4'-8'270,"5"2"-243,8-6-20,12-2 6,15 5-12,11 2-1,16 0 2,53-7-2,9 0 0,-94 11-38,-5-4-146,27-6-296,21-50-405</inkml:trace>
  <inkml:trace contextRef="#ctx1" brushRef="#br0" timeOffset="98215.617">25249 4996 1659,'0'4'358,"-1"4"-302,-1 14-55,-1 5 29,0 11 45,0 2-18,3 8-25,3 0-16,-3 10-5,-4-1-11,-8 9-21,-9-4-90,-12-1-168,-5-16-337,-56-13-319</inkml:trace>
  <inkml:trace contextRef="#ctx1" brushRef="#br0" timeOffset="98544.636">24937 5610 1333,'4'18'213,"4"-1"-93,7 19-28,6 11 5,3-2 22,3 0-43,0-6-44,-5 0-16,-7-5-16,-7-7-7,-5-11-95,-6-10-44,-3-12 40,2-17-146,4-15-101,7-17 221,13-6 98,15-5 34,11 3 132,8 8 52,3 13 1,-1 11 1,-2 14-36,-9 13-32,-1 14-55,-11 6-31,-7 13-19,-10 4 1,-12 8-13,-7 8 11,-14 5-11,-16 0 22,-14 3-23,-12 4-56,0-10-103,7-8-94,10-13-274,-25-25-329</inkml:trace>
  <inkml:trace contextRef="#ctx1" brushRef="#br0" timeOffset="98735.647">25382 5688 1528,'5'1'289,"2"5"-245,3 3-28,0 12 2,-6 9 41,-4 10 23,-8 10-29,-11 3-26,-8 9-21,-16 2-3,-8-2-3,-6-2-54,4-10-51,4-10-65,12-13-136,11-17-156,20-58-100</inkml:trace>
  <inkml:trace contextRef="#ctx1" brushRef="#br0" timeOffset="98865.654">25218 6163 602,'27'4'500,"2"2"-182,27 5 2,1 7-92,0 5-89,-9-3-61,-6 0-48,-6-5-19,-9-3-4,-5-4-7,-11-2-30,-8-2-91,-9 1-394,-84 17-69</inkml:trace>
  <inkml:trace contextRef="#ctx1" brushRef="#br0" timeOffset="99378.684">20233 7086 1069,'2'0'215,"2"-1"-187,9 1-22,13 4 21,20 1 86,20 5 56,77 15-4,78 7 26,98-4-67,-32-21-40,11-3-28,35-3-25,16-3-11,21-5-11,0-15-9,22-7 0,-3-10 2,-14-8-2,-20-2 0,-39 0 9,-41 7-9,-60 39-9,-42-13-21,-40-11 20,-46-3 9,-63 19 1,-13 3 0,-8 4 0,3 0-25,-26 8-13,-21 15-73,-16 7 81,-12 8-96,7 0-100,11-2-11,-18 29-281</inkml:trace>
  <inkml:trace contextRef="#ctx1" brushRef="#br0" timeOffset="114540.551">22564 8267 1568,'-6'2'205,"4"0"-205,-1 14-3,-1 5-12,-1 12 15,2 15 24,0 7 3,0 16 6,0 7 2,-2 13-5,-3 63-3,-6 30-6,-2 24-20,1-51 16,0-6-16,2-23 8,-5 2-3,9-27 0,6-70-6,3-9-50,0-13-104,0 16-97,9-70-127</inkml:trace>
  <inkml:trace contextRef="#ctx1" brushRef="#br0" timeOffset="115020.578">22615 8477 1633,'1'0'246,"-1"0"-182,2 0-61,2 2-3,5 0-12,14 2 12,10 1 9,12 7-1,5 4-7,-4 7-1,-5 3 0,-13 5 1,-8 5 1,-15 9 20,-17 14 5,-22 15-4,-17 13-23,-13 5-28,-2-10 5,6-16 11,22-20 12,18-26-1,13-10 1,10-9-8,7-2 3,14-3 5,12-2 1,14 3 7,6 0-8,1 0 1,-2 7 7,-2 5 7,0 4 9,-4 13 9,-5 5 3,-8 5-6,-13 3 9,-19 1 3,-12 11 0,-18 3-2,-19 10-4,-11 5-19,-12-1-8,4-2-8,6-10-1,12-3-103,9-12-202,-31-1-990</inkml:trace>
  <inkml:trace contextRef="#ctx1" brushRef="#br0" timeOffset="115515.607">20983 10500 1221,'-4'-4'529,"0"2"-405,-5-2-124,12 4-9,4 0-37,16 0 46,21-1 49,77-5 80,88-14-42,64-13-30,-49-10 6,25-12-18,3-4-12,6 0-4,-45-5-22,-20 15 4,-27 3-4,-23 15-6,-28 13 5,-15 17-6,-63 1 0,-8 0 0,-10 0 0,18 0-6,-23 1-18,-13 3-35,-13 2-8,-21 6 26,-20 9-152,-71 23-341,-108 14-403</inkml:trace>
  <inkml:trace contextRef="#ctx1" brushRef="#br0" timeOffset="115891.628">21125 10769 1318,'2'0'285,"9"-2"-242,15-6-7,23-1 90,61-15 30,42-1-52,16-3-17,-51 11-33,17 6-15,18-10-2,11-3 7,7 1-13,7 5-14,-16 4-7,-32-9-10,-13 12 6,-12 3-4,-5 9-2,-14-6 1,-51-1-1,-5 0 1,-5 0 6,16-5-7,-13 4-32,-15 4-41,-15 3-43,-9 3-137,-89 23-484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06T03:25:12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10583 5159,'-33'0,"33"67,0 65,-33 99,-66-32,66 65,0-65,33-67,-66 67,33-34,33-165,-33 132,33-132,0 99,-34-66,34 100,0-67,-33 33,33-33,-33 0,33 67,-33-67,33 33,-99 66,99-65,-33 32,0-33,33-66,0 0,0 33,0-66,0 67,0-1,-66 66,66-33,0 34,0-100,-33 33,0 66,33-99,0 33,0-33,0-33,0 33,0 0,0 1,0-34,0 33,0-33,0 33,0 0,0-33,0 33,0 33,0-66,0 66,0 0,66 34,-66-67,0-33,0 33,0 0,0 0,0 33,0-66,0 33,-33-33,33 66,0-66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06T02:43:29.621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11-06T02:44:24.670"/>
    </inkml:context>
  </inkml:definitions>
  <inkml:trace contextRef="#ctx0" brushRef="#br0">23449 13891,'33'0,"-33"-33,33 33,0 0,-33 0,33 0,0 0,0 0,-33 0,66 0,-33 0,34 0,-34 0,0 0,33 0,-66 0,66 0,0 0,0 0,67 0,-34 0,-66 0,0 0,33 0,-66 0,33 0,-33 0,66 0,-66 0,33 0,100 0,-34 0,-66 0,33 0,-33 0,33-34,0 1,1 33,-34-33,-33 33,99 0,66-33,-99 0,-33 33,67-33,-34 33,0 0,-33 0,33 0,-33 0,33 0,-66 0,33 0,34 0,-34 0,99 0,-33 0,33 0,-65 0,32 0,0 0,-66 0,33 0,-66 0,66 0,1 33,-34-33,33 0,-33 0,33 33,-66-33</inkml:trace>
  <inkml:trace contextRef="#ctx0" brushRef="#br0" timeOffset="22839.306">7276 16503,'0'0,"33"33,33 1,33-34,-65 33,-1 0,0-33,0 0,0 0,-33 0,33 0,0 0,0 0,66 0,34 0,-67 0,0-33,0 0,0-1,100-98,32 33,-99 66,-33 0,34-66,-67 99,-33 0,33 0,0 0,0 33,0 0,0 0,-33 0,0 33,66-33,-66 0,33 0,0-33,0 0,67 0,32 0,-66 0,-33 0,0 0,-33 0,33 0,0 0,0 0,-33 0,67 33,-34-33,0 0,33 0,-33 0,-33 0,66 0,-66 0,33 0,-33 0,66 0,-33 0,0 33,-33 0,33 1,1-1,-1-33,0 0,0 0,-33 0,33 0,-33-33,0 33,0-34,-99-32,32 66,-65-66,-66 0,165 66,0 0,-67 0,67 0,-33 0,33 0,33 0,-33 0,0 0,0 0,33 0,-33 0,0 0,0 0,0 0,-1 0,-32 0,-33-33,99 33,-66 0,33 0,0 0,33 0,-66 0,33 0,-34 0,67 0,-66-33,0 33,66 0,-66-33,33 33,-66-33,66 33,0 0,0 0,33 0,-34 0,1 0,0 0,33 0,-66 0,33 0,0 0,33 0,-33 0,0 0,0-33,0 33,0 0,0 0,33 0</inkml:trace>
  <inkml:trace contextRef="#ctx1" brushRef="#br0">6973 12155 931,'-11'-20'112,"2"1"-46,-13-17-15,8 8 20,1 6 14,0 4-10,7 6 35,1 2 16,3 7-32,0 3-55,2 0-33,-1 3-6,-3 1-8,3 7 7,-5 10 1,-7 24 6,-5 22 3,-32 75-9,-24 49 1,-23 25-1,28-93 1,11-11-1,37-65 1,8-10-1,7-8 0,-5 23-1,17-20-15,20-19-5,23-11-48,65-22 21,40-35 39,-9-1 7,-106 50 2,-6 12 0,-9 5-7,22 15 6,-30 31 1,-32 74 2,-66 79 4,-32 27-5,34-80 1,8-6-1,20-21 5,18-26-6,25-63 0,6-14 0,4-2 0,5 24-8,17-15-65,14-5-7,11 7-50,7 3 67,2 9-12,-2 0 15,-9 7 40,-10 6 19,-14 10 1,-8 20 25,-5 76 74,-13 47 0,-9 74-16,-3-62 2,-4-28 2,5-7-6,8-25-19,11-21-25,9-21-19,-2-80-7,-2-9-11,1-11 1,14 31 0,0-16 1,6-2-2,6 1-48,3-7-121,58 34-306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002494FB-78D5-4BE4-AAC6-8BCAA21A1BA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BA9FBE66-A5C3-46D0-8116-7F24E188D8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5557EAA3-C22D-4B38-BB93-8ED4163233F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AB3E2BA0-77EF-47F2-9DB8-2580C4BE03F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7E458FE2-BA64-4F0C-A9B9-ED53057233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FEFCEC84-6394-4EE9-8595-BCD85776BB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9D6752A-ECFC-4028-936E-596A753DF8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763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B0D53342-8531-484B-A393-618C225F1C7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757A7-29A4-4F34-8A3A-F723698DC8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487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A7931C1-7C9F-4C8A-AECA-D5BB3CFC4C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1691F-E07C-4ED6-89E2-D55731FC78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925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7A15E2A8-D38C-4293-B49A-162AA28F4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8ED2F-69F2-40D1-AB05-2C264926AB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949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2223D5-B402-4980-A171-95A4CD21F04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3818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C0EA07-940F-4252-81AF-47D6ABB5452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121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BEB5D-092E-4AD8-A7AD-CAF0BFFF627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8558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A665C6-BF77-41FB-9A9E-A74799C47DB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9058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EEE557-5B51-40E9-AD68-FA26B841F67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044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B2897-4A1F-4B9F-AD5B-14665F35EB3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6432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2665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355DA9-64BA-48EB-A838-15AF908172B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73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B2F4C7CA-9083-4937-8308-986A5FC9F7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B2ED26-549D-4E0D-9FF1-5E00B00EB5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40912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37F8C-56D8-496B-9A89-10DB466A82F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22151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7D7AD0-7BC0-42D0-A151-C9E32D85C4C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9072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F2AFAD-31E1-45A9-BF47-35527217114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47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C17-65D6-4733-B284-49FE8FEB0A3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8420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7EE6-60B8-4101-85F1-A33B7DED420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7116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034-DD98-4AEE-A2FA-FCDAA1EE97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30729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56CB3-873F-4DAF-8263-97D4BCD179E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5150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FBDC4-E5E7-41FB-A357-DDCA3B02EB5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076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CE401-0797-49C5-B80C-2D40870B787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6856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69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9CFD6288-DA8A-45CE-BCBB-E14FE915D7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2EDF8-2BEB-42C0-97C5-59E33543D4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672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F218-3AEF-4B35-B2C2-F23FACB5874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16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748B-B800-4AC3-A51B-0C89BD1C532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42870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C3F14-8B58-4EAF-9DDD-3952F181BC1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7816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7D44-A398-4F1A-A68A-CC6EC9001F8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379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6AEB502-69CB-4F4B-A759-3EF3347A181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D9075-923B-4BD2-862B-87955CD76E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634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E6708AEB-C4EA-4551-939E-AC20A90BE1C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FF594-5ABB-4CA6-A32A-12876D1B08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226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AB1F055-D05D-41B7-A5E8-22D01252EBF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C3E02-917A-435D-96A0-047A2AD5C1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646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4F3E374C-4A14-4585-BED0-7B84AF6D386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822DC-C567-4F6E-8088-18E2FB8391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95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8BC5E6E6-979A-47B2-96F9-DA369A1CF2D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1FDA3-3269-4F52-BC56-B2F50C73CB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692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0F9647B-DA19-452E-8584-9DBECE364A5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B88E-4186-4495-9318-8641FFE28A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78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8E6B0A49-BADD-448B-9C0A-EF4188E13E3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0363DA7E-6100-41B0-8AF1-EAD044CD4B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xmlns="" id="{1FEB9900-8425-494E-8CDF-DAF84BDB0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第七章  恒定磁场</a:t>
            </a:r>
          </a:p>
        </p:txBody>
      </p:sp>
      <p:grpSp>
        <p:nvGrpSpPr>
          <p:cNvPr id="2052" name="Group 4">
            <a:extLst>
              <a:ext uri="{FF2B5EF4-FFF2-40B4-BE49-F238E27FC236}">
                <a16:creationId xmlns:a16="http://schemas.microsoft.com/office/drawing/2014/main" xmlns="" id="{17D3C7F3-8019-474E-9FB1-256098640D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2056" name="Picture 5" descr="moban-2-3">
              <a:extLst>
                <a:ext uri="{FF2B5EF4-FFF2-40B4-BE49-F238E27FC236}">
                  <a16:creationId xmlns:a16="http://schemas.microsoft.com/office/drawing/2014/main" xmlns="" id="{0E0522A9-19C9-43A6-A752-C5158DC65F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6" descr="moban-1-11">
              <a:extLst>
                <a:ext uri="{FF2B5EF4-FFF2-40B4-BE49-F238E27FC236}">
                  <a16:creationId xmlns:a16="http://schemas.microsoft.com/office/drawing/2014/main" xmlns="" id="{273C9AA5-A58C-4FB6-B0A6-C2C2A1207C6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920" name="Oval 8">
            <a:extLst>
              <a:ext uri="{FF2B5EF4-FFF2-40B4-BE49-F238E27FC236}">
                <a16:creationId xmlns:a16="http://schemas.microsoft.com/office/drawing/2014/main" xmlns="" id="{349DB840-9EF3-4BF7-9455-E36D9C09ECB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pic>
        <p:nvPicPr>
          <p:cNvPr id="2054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B5BB8E26-03A1-4FD6-A7BB-44941AF527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Text Box 12">
            <a:hlinkClick r:id="rId16"/>
            <a:extLst>
              <a:ext uri="{FF2B5EF4-FFF2-40B4-BE49-F238E27FC236}">
                <a16:creationId xmlns:a16="http://schemas.microsoft.com/office/drawing/2014/main" xmlns="" id="{E935155D-8C8F-461B-96AD-56B44A94038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0F30D8-F5E8-4A6A-9B25-DF6CF3AC3D8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E7BA0EAA-322F-4226-AF8B-9CC761E9BA3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922C281E-212F-4FBD-B85B-394EE7F5738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8FDB2259-5DCF-4F54-8E09-B68FD82E8C5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66BBF880-B679-49F0-B0BE-99F4A40C42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1733" y="620714"/>
            <a:ext cx="508846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DDCAE09C-79CF-45D2-96A3-042127F32F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8D24B96F-003F-4E46-984C-690C07D3F5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08333" y="65088"/>
            <a:ext cx="460798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7-9 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磁场中的介质</a:t>
            </a:r>
          </a:p>
        </p:txBody>
      </p:sp>
      <p:pic>
        <p:nvPicPr>
          <p:cNvPr id="13" name="Picture 26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3CD4F372-A07A-4100-B8BF-F83BDA14E1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7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701879D8-8653-4FEF-9B0A-DC499CB7DA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395004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2003B-4504-4877-B294-B5E03DF987F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3083FEF1-1113-4CB5-A3CB-68CE97BCFE3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D3D3EC45-03D8-4C83-A545-4A3D2A1D0DA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25921FE5-C0AC-4D1D-816B-5BA35619821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03263273-31CE-48AB-BDFA-4857F6424F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39784" y="620714"/>
            <a:ext cx="7008283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FD5EA8D1-CA8C-4241-896A-B6CA9F90C3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C4850E1A-2CEA-4548-8D92-34F7A98014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78917" y="65088"/>
            <a:ext cx="774488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7-8 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载流导线在磁场中所受的力</a:t>
            </a:r>
          </a:p>
        </p:txBody>
      </p:sp>
      <p:pic>
        <p:nvPicPr>
          <p:cNvPr id="13" name="Picture 26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63BE452A-FFCC-48B9-B251-39686CFA4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7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41A83CAF-4351-432A-B723-40BE116BF8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327938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9.wmf"/><Relationship Id="rId20" Type="http://schemas.openxmlformats.org/officeDocument/2006/relationships/image" Target="../media/image33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18.wmf"/><Relationship Id="rId19" Type="http://schemas.openxmlformats.org/officeDocument/2006/relationships/customXml" Target="../ink/ink14.xml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emf"/><Relationship Id="rId4" Type="http://schemas.openxmlformats.org/officeDocument/2006/relationships/customXml" Target="../ink/ink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1.xml"/><Relationship Id="rId5" Type="http://schemas.openxmlformats.org/officeDocument/2006/relationships/image" Target="../media/image40.emf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26.bin"/><Relationship Id="rId7" Type="http://schemas.openxmlformats.org/officeDocument/2006/relationships/customXml" Target="../ink/ink2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28.bin"/><Relationship Id="rId7" Type="http://schemas.openxmlformats.org/officeDocument/2006/relationships/customXml" Target="../ink/ink24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customXml" Target="../ink/ink25.xml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2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customXml" Target="../ink/ink26.xml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.emf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35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3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1.wmf"/><Relationship Id="rId18" Type="http://schemas.openxmlformats.org/officeDocument/2006/relationships/customXml" Target="../ink/ink28.xml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5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47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42.wmf"/><Relationship Id="rId10" Type="http://schemas.openxmlformats.org/officeDocument/2006/relationships/image" Target="../media/image40.wmf"/><Relationship Id="rId19" Type="http://schemas.openxmlformats.org/officeDocument/2006/relationships/image" Target="../media/image45.e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43.bin"/><Relationship Id="rId1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43.wmf"/><Relationship Id="rId26" Type="http://schemas.openxmlformats.org/officeDocument/2006/relationships/image" Target="../media/image56.wmf"/><Relationship Id="rId3" Type="http://schemas.openxmlformats.org/officeDocument/2006/relationships/oleObject" Target="../embeddings/oleObject48.bin"/><Relationship Id="rId21" Type="http://schemas.openxmlformats.org/officeDocument/2006/relationships/oleObject" Target="../embeddings/oleObject57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55.bin"/><Relationship Id="rId25" Type="http://schemas.openxmlformats.org/officeDocument/2006/relationships/oleObject" Target="../embeddings/oleObject59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2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61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52.bin"/><Relationship Id="rId24" Type="http://schemas.openxmlformats.org/officeDocument/2006/relationships/image" Target="../media/image55.wmf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23" Type="http://schemas.openxmlformats.org/officeDocument/2006/relationships/oleObject" Target="../embeddings/oleObject58.bin"/><Relationship Id="rId28" Type="http://schemas.openxmlformats.org/officeDocument/2006/relationships/image" Target="../media/image57.wmf"/><Relationship Id="rId10" Type="http://schemas.openxmlformats.org/officeDocument/2006/relationships/image" Target="../media/image52.wmf"/><Relationship Id="rId19" Type="http://schemas.openxmlformats.org/officeDocument/2006/relationships/oleObject" Target="../embeddings/oleObject56.bin"/><Relationship Id="rId4" Type="http://schemas.openxmlformats.org/officeDocument/2006/relationships/image" Target="../media/image49.w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41.wmf"/><Relationship Id="rId22" Type="http://schemas.openxmlformats.org/officeDocument/2006/relationships/image" Target="../media/image54.wmf"/><Relationship Id="rId27" Type="http://schemas.openxmlformats.org/officeDocument/2006/relationships/oleObject" Target="../embeddings/oleObject60.bin"/><Relationship Id="rId30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0.emf"/><Relationship Id="rId5" Type="http://schemas.openxmlformats.org/officeDocument/2006/relationships/customXml" Target="../ink/ink31.xml"/><Relationship Id="rId4" Type="http://schemas.openxmlformats.org/officeDocument/2006/relationships/image" Target="../media/image5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emf"/><Relationship Id="rId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75.wmf"/><Relationship Id="rId26" Type="http://schemas.openxmlformats.org/officeDocument/2006/relationships/image" Target="../media/image78.wmf"/><Relationship Id="rId3" Type="http://schemas.openxmlformats.org/officeDocument/2006/relationships/oleObject" Target="../embeddings/oleObject63.bin"/><Relationship Id="rId21" Type="http://schemas.openxmlformats.org/officeDocument/2006/relationships/oleObject" Target="../embeddings/oleObject73.bin"/><Relationship Id="rId34" Type="http://schemas.openxmlformats.org/officeDocument/2006/relationships/image" Target="../media/image82.emf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70.bin"/><Relationship Id="rId25" Type="http://schemas.openxmlformats.org/officeDocument/2006/relationships/oleObject" Target="../embeddings/oleObject75.bin"/><Relationship Id="rId33" Type="http://schemas.openxmlformats.org/officeDocument/2006/relationships/customXml" Target="../ink/ink36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74.wmf"/><Relationship Id="rId20" Type="http://schemas.openxmlformats.org/officeDocument/2006/relationships/oleObject" Target="../embeddings/oleObject72.bin"/><Relationship Id="rId29" Type="http://schemas.openxmlformats.org/officeDocument/2006/relationships/oleObject" Target="../embeddings/oleObject77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67.bin"/><Relationship Id="rId24" Type="http://schemas.openxmlformats.org/officeDocument/2006/relationships/image" Target="../media/image77.wmf"/><Relationship Id="rId32" Type="http://schemas.openxmlformats.org/officeDocument/2006/relationships/image" Target="../media/image81.wmf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23" Type="http://schemas.openxmlformats.org/officeDocument/2006/relationships/oleObject" Target="../embeddings/oleObject74.bin"/><Relationship Id="rId28" Type="http://schemas.openxmlformats.org/officeDocument/2006/relationships/image" Target="../media/image79.wmf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71.bin"/><Relationship Id="rId31" Type="http://schemas.openxmlformats.org/officeDocument/2006/relationships/oleObject" Target="../embeddings/oleObject78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73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76.bin"/><Relationship Id="rId30" Type="http://schemas.openxmlformats.org/officeDocument/2006/relationships/image" Target="../media/image80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80.bin"/><Relationship Id="rId10" Type="http://schemas.openxmlformats.org/officeDocument/2006/relationships/oleObject" Target="../embeddings/oleObject84.bin"/><Relationship Id="rId4" Type="http://schemas.openxmlformats.org/officeDocument/2006/relationships/image" Target="../media/image79.wmf"/><Relationship Id="rId9" Type="http://schemas.openxmlformats.org/officeDocument/2006/relationships/oleObject" Target="../embeddings/oleObject8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7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7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emf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customXml" Target="../ink/ink9.xml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0.emf"/><Relationship Id="rId4" Type="http://schemas.openxmlformats.org/officeDocument/2006/relationships/image" Target="../media/image8.wmf"/><Relationship Id="rId9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7.wmf"/><Relationship Id="rId3" Type="http://schemas.openxmlformats.org/officeDocument/2006/relationships/oleObject" Target="../embeddings/oleObject8.bin"/><Relationship Id="rId21" Type="http://schemas.openxmlformats.org/officeDocument/2006/relationships/customXml" Target="../ink/ink13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6.wmf"/><Relationship Id="rId20" Type="http://schemas.openxmlformats.org/officeDocument/2006/relationships/image" Target="../media/image28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8.wmf"/><Relationship Id="rId19" Type="http://schemas.openxmlformats.org/officeDocument/2006/relationships/customXml" Target="../ink/ink12.xml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5.wmf"/><Relationship Id="rId22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563F538-B4CB-4C59-89F5-00D3800C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1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838080" y="252720"/>
              <a:ext cx="10661400" cy="61815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080" y="244800"/>
                <a:ext cx="10679400" cy="61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147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334D3D4-B358-409A-8379-9FCC7C39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grpSp>
        <p:nvGrpSpPr>
          <p:cNvPr id="4" name="Group 95">
            <a:extLst>
              <a:ext uri="{FF2B5EF4-FFF2-40B4-BE49-F238E27FC236}">
                <a16:creationId xmlns:a16="http://schemas.microsoft.com/office/drawing/2014/main" xmlns="" id="{20CE0CD4-BADB-40E9-AF88-166916A0C2EE}"/>
              </a:ext>
            </a:extLst>
          </p:cNvPr>
          <p:cNvGrpSpPr>
            <a:grpSpLocks/>
          </p:cNvGrpSpPr>
          <p:nvPr/>
        </p:nvGrpSpPr>
        <p:grpSpPr bwMode="auto">
          <a:xfrm>
            <a:off x="1055440" y="1455737"/>
            <a:ext cx="3417888" cy="3946525"/>
            <a:chOff x="3176" y="1056"/>
            <a:chExt cx="2153" cy="2486"/>
          </a:xfrm>
        </p:grpSpPr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xmlns="" id="{F0449120-905B-4FD9-8BA7-5F5251A3E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1056"/>
              <a:ext cx="1839" cy="24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5" name="Group 42">
              <a:extLst>
                <a:ext uri="{FF2B5EF4-FFF2-40B4-BE49-F238E27FC236}">
                  <a16:creationId xmlns:a16="http://schemas.microsoft.com/office/drawing/2014/main" xmlns="" id="{C1CC965C-51A4-49CE-86E4-04A33FB05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5" y="1149"/>
              <a:ext cx="1201" cy="1932"/>
              <a:chOff x="3408" y="1017"/>
              <a:chExt cx="1285" cy="2072"/>
            </a:xfrm>
          </p:grpSpPr>
          <p:sp>
            <p:nvSpPr>
              <p:cNvPr id="35" name="Line 43">
                <a:extLst>
                  <a:ext uri="{FF2B5EF4-FFF2-40B4-BE49-F238E27FC236}">
                    <a16:creationId xmlns:a16="http://schemas.microsoft.com/office/drawing/2014/main" xmlns="" id="{4529DEE1-9332-4C12-937C-C9B9ED73C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22" y="1017"/>
                <a:ext cx="0" cy="207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44">
                <a:extLst>
                  <a:ext uri="{FF2B5EF4-FFF2-40B4-BE49-F238E27FC236}">
                    <a16:creationId xmlns:a16="http://schemas.microsoft.com/office/drawing/2014/main" xmlns="" id="{3EDD8423-01F9-41F4-9E0F-69C69597D1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6" y="1017"/>
                <a:ext cx="0" cy="207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Line 45">
                <a:extLst>
                  <a:ext uri="{FF2B5EF4-FFF2-40B4-BE49-F238E27FC236}">
                    <a16:creationId xmlns:a16="http://schemas.microsoft.com/office/drawing/2014/main" xmlns="" id="{EB836ACA-9198-42EE-B653-EC2630E55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1" y="1017"/>
                <a:ext cx="0" cy="207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Line 46">
                <a:extLst>
                  <a:ext uri="{FF2B5EF4-FFF2-40B4-BE49-F238E27FC236}">
                    <a16:creationId xmlns:a16="http://schemas.microsoft.com/office/drawing/2014/main" xmlns="" id="{1E20389C-8B62-484A-9939-DA983291D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5" y="1017"/>
                <a:ext cx="0" cy="207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Line 47">
                <a:extLst>
                  <a:ext uri="{FF2B5EF4-FFF2-40B4-BE49-F238E27FC236}">
                    <a16:creationId xmlns:a16="http://schemas.microsoft.com/office/drawing/2014/main" xmlns="" id="{6F25FF0A-34DA-4171-A6C2-48ACFC424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79" y="1017"/>
                <a:ext cx="0" cy="207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Line 48">
                <a:extLst>
                  <a:ext uri="{FF2B5EF4-FFF2-40B4-BE49-F238E27FC236}">
                    <a16:creationId xmlns:a16="http://schemas.microsoft.com/office/drawing/2014/main" xmlns="" id="{12716932-3D28-4BA9-B883-8E9DA924B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93" y="1017"/>
                <a:ext cx="0" cy="207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Line 49">
                <a:extLst>
                  <a:ext uri="{FF2B5EF4-FFF2-40B4-BE49-F238E27FC236}">
                    <a16:creationId xmlns:a16="http://schemas.microsoft.com/office/drawing/2014/main" xmlns="" id="{412D7BEB-2D4D-4E9E-A355-EE43C1134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8" y="1017"/>
                <a:ext cx="0" cy="207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" name="Oval 50">
              <a:extLst>
                <a:ext uri="{FF2B5EF4-FFF2-40B4-BE49-F238E27FC236}">
                  <a16:creationId xmlns:a16="http://schemas.microsoft.com/office/drawing/2014/main" xmlns="" id="{F7E0AA09-7B87-4DAF-AE75-A66A92AD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1856"/>
              <a:ext cx="1001" cy="501"/>
            </a:xfrm>
            <a:prstGeom prst="ellipse">
              <a:avLst/>
            </a:prstGeom>
            <a:noFill/>
            <a:ln w="28575">
              <a:solidFill>
                <a:srgbClr val="9900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Line 51">
              <a:extLst>
                <a:ext uri="{FF2B5EF4-FFF2-40B4-BE49-F238E27FC236}">
                  <a16:creationId xmlns:a16="http://schemas.microsoft.com/office/drawing/2014/main" xmlns="" id="{3EDDB397-1891-4C2C-A6A9-7AD6DC923B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6" y="2178"/>
              <a:ext cx="1" cy="60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" name="Object 52">
              <a:extLst>
                <a:ext uri="{FF2B5EF4-FFF2-40B4-BE49-F238E27FC236}">
                  <a16:creationId xmlns:a16="http://schemas.microsoft.com/office/drawing/2014/main" xmlns="" id="{DB668F48-8853-4BE9-8FE8-9F85847F41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94" y="2805"/>
            <a:ext cx="242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2" name="公式" r:id="rId3" imgW="215806" imgH="228501" progId="Equation.3">
                    <p:embed/>
                  </p:oleObj>
                </mc:Choice>
                <mc:Fallback>
                  <p:oleObj name="公式" r:id="rId3" imgW="215806" imgH="228501" progId="Equation.3">
                    <p:embed/>
                    <p:pic>
                      <p:nvPicPr>
                        <p:cNvPr id="6175" name="Object 52">
                          <a:extLst>
                            <a:ext uri="{FF2B5EF4-FFF2-40B4-BE49-F238E27FC236}">
                              <a16:creationId xmlns:a16="http://schemas.microsoft.com/office/drawing/2014/main" xmlns="" id="{A09792E2-A2F4-41B0-AFA7-6E1D3A476C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4" y="2805"/>
                          <a:ext cx="242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" name="Group 53">
              <a:extLst>
                <a:ext uri="{FF2B5EF4-FFF2-40B4-BE49-F238E27FC236}">
                  <a16:creationId xmlns:a16="http://schemas.microsoft.com/office/drawing/2014/main" xmlns="" id="{9585F2FF-3F91-43D0-8057-E0B4825A1A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2" y="2223"/>
              <a:ext cx="90" cy="90"/>
              <a:chOff x="2736" y="2064"/>
              <a:chExt cx="289" cy="288"/>
            </a:xfrm>
          </p:grpSpPr>
          <p:sp>
            <p:nvSpPr>
              <p:cNvPr id="33" name="Oval 54">
                <a:extLst>
                  <a:ext uri="{FF2B5EF4-FFF2-40B4-BE49-F238E27FC236}">
                    <a16:creationId xmlns:a16="http://schemas.microsoft.com/office/drawing/2014/main" xmlns="" id="{CAAD3698-AFBD-4B8A-B437-E02254A6B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64"/>
                <a:ext cx="289" cy="288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" name="Line 55">
                <a:extLst>
                  <a:ext uri="{FF2B5EF4-FFF2-40B4-BE49-F238E27FC236}">
                    <a16:creationId xmlns:a16="http://schemas.microsoft.com/office/drawing/2014/main" xmlns="" id="{03A0887C-288D-42C5-921C-0B231FE88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20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0" name="Object 56">
              <a:extLst>
                <a:ext uri="{FF2B5EF4-FFF2-40B4-BE49-F238E27FC236}">
                  <a16:creationId xmlns:a16="http://schemas.microsoft.com/office/drawing/2014/main" xmlns="" id="{56C24530-036D-45FE-8FA4-296005AE6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39" y="1946"/>
            <a:ext cx="189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3" name="公式" r:id="rId5" imgW="177646" imgH="241091" progId="Equation.3">
                    <p:embed/>
                  </p:oleObj>
                </mc:Choice>
                <mc:Fallback>
                  <p:oleObj name="公式" r:id="rId5" imgW="177646" imgH="241091" progId="Equation.3">
                    <p:embed/>
                    <p:pic>
                      <p:nvPicPr>
                        <p:cNvPr id="6177" name="Object 56">
                          <a:extLst>
                            <a:ext uri="{FF2B5EF4-FFF2-40B4-BE49-F238E27FC236}">
                              <a16:creationId xmlns:a16="http://schemas.microsoft.com/office/drawing/2014/main" xmlns="" id="{0604CB4E-0912-45C2-842A-8D95E4AA071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9" y="1946"/>
                          <a:ext cx="189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" name="Group 57">
              <a:extLst>
                <a:ext uri="{FF2B5EF4-FFF2-40B4-BE49-F238E27FC236}">
                  <a16:creationId xmlns:a16="http://schemas.microsoft.com/office/drawing/2014/main" xmlns="" id="{4883B8B3-8BDD-4202-B17A-5ABB56CAF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3" y="2044"/>
              <a:ext cx="135" cy="134"/>
              <a:chOff x="2976" y="1584"/>
              <a:chExt cx="288" cy="288"/>
            </a:xfrm>
          </p:grpSpPr>
          <p:sp>
            <p:nvSpPr>
              <p:cNvPr id="30" name="Oval 58">
                <a:extLst>
                  <a:ext uri="{FF2B5EF4-FFF2-40B4-BE49-F238E27FC236}">
                    <a16:creationId xmlns:a16="http://schemas.microsoft.com/office/drawing/2014/main" xmlns="" id="{1DFB28CF-F9AF-468A-92AB-4EE66A775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584"/>
                <a:ext cx="288" cy="288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" name="Line 59">
                <a:extLst>
                  <a:ext uri="{FF2B5EF4-FFF2-40B4-BE49-F238E27FC236}">
                    <a16:creationId xmlns:a16="http://schemas.microsoft.com/office/drawing/2014/main" xmlns="" id="{D5852770-72E0-4C1D-B0A8-8B1B4EBF4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1728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60">
                <a:extLst>
                  <a:ext uri="{FF2B5EF4-FFF2-40B4-BE49-F238E27FC236}">
                    <a16:creationId xmlns:a16="http://schemas.microsoft.com/office/drawing/2014/main" xmlns="" id="{4B2C592C-BDD6-41B0-90BA-102E808CF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584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" name="Group 61">
              <a:extLst>
                <a:ext uri="{FF2B5EF4-FFF2-40B4-BE49-F238E27FC236}">
                  <a16:creationId xmlns:a16="http://schemas.microsoft.com/office/drawing/2014/main" xmlns="" id="{19E70A4F-5379-493B-A9E4-000B8FC441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3" y="2304"/>
              <a:ext cx="315" cy="350"/>
              <a:chOff x="4128" y="2217"/>
              <a:chExt cx="337" cy="375"/>
            </a:xfrm>
          </p:grpSpPr>
          <p:sp>
            <p:nvSpPr>
              <p:cNvPr id="28" name="Line 62">
                <a:extLst>
                  <a:ext uri="{FF2B5EF4-FFF2-40B4-BE49-F238E27FC236}">
                    <a16:creationId xmlns:a16="http://schemas.microsoft.com/office/drawing/2014/main" xmlns="" id="{DEA77F05-1AA1-4874-A91A-122FF354E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8" y="2217"/>
                <a:ext cx="31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9" name="Object 63">
                <a:extLst>
                  <a:ext uri="{FF2B5EF4-FFF2-40B4-BE49-F238E27FC236}">
                    <a16:creationId xmlns:a16="http://schemas.microsoft.com/office/drawing/2014/main" xmlns="" id="{07767483-8FE9-4315-9239-E2C8A5CC40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24" y="2286"/>
              <a:ext cx="241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24" name="Equation" r:id="rId7" imgW="126725" imgH="177415" progId="Equation.3">
                      <p:embed/>
                    </p:oleObj>
                  </mc:Choice>
                  <mc:Fallback>
                    <p:oleObj name="Equation" r:id="rId7" imgW="126725" imgH="177415" progId="Equation.3">
                      <p:embed/>
                      <p:pic>
                        <p:nvPicPr>
                          <p:cNvPr id="6186" name="Object 63">
                            <a:extLst>
                              <a:ext uri="{FF2B5EF4-FFF2-40B4-BE49-F238E27FC236}">
                                <a16:creationId xmlns:a16="http://schemas.microsoft.com/office/drawing/2014/main" xmlns="" id="{886B433C-27C0-48A0-BA84-9997B34CD5B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286"/>
                            <a:ext cx="241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xmlns="" id="{F5C8187F-E83A-4ED3-A7E2-80A6C33ED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3118"/>
              <a:ext cx="1839" cy="3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grpSp>
          <p:nvGrpSpPr>
            <p:cNvPr id="24" name="Group 94">
              <a:extLst>
                <a:ext uri="{FF2B5EF4-FFF2-40B4-BE49-F238E27FC236}">
                  <a16:creationId xmlns:a16="http://schemas.microsoft.com/office/drawing/2014/main" xmlns="" id="{D4F23F0B-9AD3-463D-8693-FE1BC616B9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9" y="3149"/>
              <a:ext cx="1950" cy="393"/>
              <a:chOff x="3379" y="3149"/>
              <a:chExt cx="1950" cy="393"/>
            </a:xfrm>
          </p:grpSpPr>
          <p:graphicFrame>
            <p:nvGraphicFramePr>
              <p:cNvPr id="26" name="Object 66">
                <a:extLst>
                  <a:ext uri="{FF2B5EF4-FFF2-40B4-BE49-F238E27FC236}">
                    <a16:creationId xmlns:a16="http://schemas.microsoft.com/office/drawing/2014/main" xmlns="" id="{B269A9EC-98B6-4D36-B8A1-6EF010A9EA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79" y="3149"/>
              <a:ext cx="680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25" name="公式" r:id="rId9" imgW="431613" imgH="241195" progId="Equation.3">
                      <p:embed/>
                    </p:oleObj>
                  </mc:Choice>
                  <mc:Fallback>
                    <p:oleObj name="公式" r:id="rId9" imgW="431613" imgH="241195" progId="Equation.3">
                      <p:embed/>
                      <p:pic>
                        <p:nvPicPr>
                          <p:cNvPr id="6183" name="Object 66">
                            <a:extLst>
                              <a:ext uri="{FF2B5EF4-FFF2-40B4-BE49-F238E27FC236}">
                                <a16:creationId xmlns:a16="http://schemas.microsoft.com/office/drawing/2014/main" xmlns="" id="{3723901D-6A8A-4A76-855A-216D7D43B7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79" y="3149"/>
                            <a:ext cx="680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D640DE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" name="Text Box 67">
                <a:extLst>
                  <a:ext uri="{FF2B5EF4-FFF2-40B4-BE49-F238E27FC236}">
                    <a16:creationId xmlns:a16="http://schemas.microsoft.com/office/drawing/2014/main" xmlns="" id="{8756EA2F-9E93-4424-BB1A-2AC08720DE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8" y="3172"/>
                <a:ext cx="130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D640DE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反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向</a:t>
                </a:r>
                <a:r>
                  <a:rPr kumimoji="1" lang="zh-CN" altLang="zh-CN" sz="2800" b="1" dirty="0">
                    <a:latin typeface="Times New Roman" panose="02020603050405020304" pitchFamily="18" charset="0"/>
                  </a:rPr>
                  <a:t>时</a:t>
                </a:r>
              </a:p>
            </p:txBody>
          </p:sp>
        </p:grpSp>
        <p:graphicFrame>
          <p:nvGraphicFramePr>
            <p:cNvPr id="25" name="Object 68">
              <a:extLst>
                <a:ext uri="{FF2B5EF4-FFF2-40B4-BE49-F238E27FC236}">
                  <a16:creationId xmlns:a16="http://schemas.microsoft.com/office/drawing/2014/main" xmlns="" id="{D309FADC-7D32-43D7-80F4-C3183A0C96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6" y="1149"/>
            <a:ext cx="329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6" name="公式" r:id="rId11" imgW="279279" imgH="342751" progId="Equation.3">
                    <p:embed/>
                  </p:oleObj>
                </mc:Choice>
                <mc:Fallback>
                  <p:oleObj name="公式" r:id="rId11" imgW="279279" imgH="342751" progId="Equation.3">
                    <p:embed/>
                    <p:pic>
                      <p:nvPicPr>
                        <p:cNvPr id="6182" name="Object 68">
                          <a:extLst>
                            <a:ext uri="{FF2B5EF4-FFF2-40B4-BE49-F238E27FC236}">
                              <a16:creationId xmlns:a16="http://schemas.microsoft.com/office/drawing/2014/main" xmlns="" id="{1DFCA373-2011-4743-B110-215A3772D1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149"/>
                          <a:ext cx="329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D640D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99">
            <a:extLst>
              <a:ext uri="{FF2B5EF4-FFF2-40B4-BE49-F238E27FC236}">
                <a16:creationId xmlns:a16="http://schemas.microsoft.com/office/drawing/2014/main" xmlns="" id="{B7EE6CC6-B78C-4DC3-9736-E26EA1B837DC}"/>
              </a:ext>
            </a:extLst>
          </p:cNvPr>
          <p:cNvGrpSpPr>
            <a:grpSpLocks/>
          </p:cNvGrpSpPr>
          <p:nvPr/>
        </p:nvGrpSpPr>
        <p:grpSpPr bwMode="auto">
          <a:xfrm>
            <a:off x="3049340" y="3082925"/>
            <a:ext cx="498475" cy="493713"/>
            <a:chOff x="4432" y="2081"/>
            <a:chExt cx="314" cy="311"/>
          </a:xfrm>
        </p:grpSpPr>
        <p:sp>
          <p:nvSpPr>
            <p:cNvPr id="12" name="Line 76">
              <a:extLst>
                <a:ext uri="{FF2B5EF4-FFF2-40B4-BE49-F238E27FC236}">
                  <a16:creationId xmlns:a16="http://schemas.microsoft.com/office/drawing/2014/main" xmlns="" id="{20C06C5D-0B5A-4D44-A09B-34D2F77A1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2" y="2268"/>
              <a:ext cx="294" cy="12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" name="Object 77">
              <a:extLst>
                <a:ext uri="{FF2B5EF4-FFF2-40B4-BE49-F238E27FC236}">
                  <a16:creationId xmlns:a16="http://schemas.microsoft.com/office/drawing/2014/main" xmlns="" id="{0AC12B78-D833-4A65-BEDB-A0BF688538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32" y="2081"/>
            <a:ext cx="214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7" name="公式" r:id="rId13" imgW="228501" imgH="266584" progId="Equation.3">
                    <p:embed/>
                  </p:oleObj>
                </mc:Choice>
                <mc:Fallback>
                  <p:oleObj name="公式" r:id="rId13" imgW="228501" imgH="266584" progId="Equation.3">
                    <p:embed/>
                    <p:pic>
                      <p:nvPicPr>
                        <p:cNvPr id="6166" name="Object 77">
                          <a:extLst>
                            <a:ext uri="{FF2B5EF4-FFF2-40B4-BE49-F238E27FC236}">
                              <a16:creationId xmlns:a16="http://schemas.microsoft.com/office/drawing/2014/main" xmlns="" id="{4833A999-0F6E-4FD5-86BF-AB742BB6FD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2" y="2081"/>
                          <a:ext cx="214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98">
            <a:extLst>
              <a:ext uri="{FF2B5EF4-FFF2-40B4-BE49-F238E27FC236}">
                <a16:creationId xmlns:a16="http://schemas.microsoft.com/office/drawing/2014/main" xmlns="" id="{595991C5-6350-4EE1-9E0D-91528B330CB8}"/>
              </a:ext>
            </a:extLst>
          </p:cNvPr>
          <p:cNvGrpSpPr>
            <a:grpSpLocks/>
          </p:cNvGrpSpPr>
          <p:nvPr/>
        </p:nvGrpSpPr>
        <p:grpSpPr bwMode="auto">
          <a:xfrm>
            <a:off x="2277815" y="1803400"/>
            <a:ext cx="446088" cy="1204913"/>
            <a:chOff x="3946" y="1275"/>
            <a:chExt cx="281" cy="759"/>
          </a:xfrm>
        </p:grpSpPr>
        <p:sp>
          <p:nvSpPr>
            <p:cNvPr id="10" name="Line 79">
              <a:extLst>
                <a:ext uri="{FF2B5EF4-FFF2-40B4-BE49-F238E27FC236}">
                  <a16:creationId xmlns:a16="http://schemas.microsoft.com/office/drawing/2014/main" xmlns="" id="{ABFDAEE1-6A1F-4BE3-8FF1-367C29D5C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6" y="1570"/>
              <a:ext cx="0" cy="464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" name="Object 80">
              <a:extLst>
                <a:ext uri="{FF2B5EF4-FFF2-40B4-BE49-F238E27FC236}">
                  <a16:creationId xmlns:a16="http://schemas.microsoft.com/office/drawing/2014/main" xmlns="" id="{CDFF9303-A72D-4359-9246-10D0D3BC99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46" y="1275"/>
            <a:ext cx="281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8" name="Equation" r:id="rId15" imgW="266469" imgH="304536" progId="Equation.3">
                    <p:embed/>
                  </p:oleObj>
                </mc:Choice>
                <mc:Fallback>
                  <p:oleObj name="Equation" r:id="rId15" imgW="266469" imgH="304536" progId="Equation.3">
                    <p:embed/>
                    <p:pic>
                      <p:nvPicPr>
                        <p:cNvPr id="6164" name="Object 80">
                          <a:extLst>
                            <a:ext uri="{FF2B5EF4-FFF2-40B4-BE49-F238E27FC236}">
                              <a16:creationId xmlns:a16="http://schemas.microsoft.com/office/drawing/2014/main" xmlns="" id="{189A5174-2580-4293-8A9C-AE638417FC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1275"/>
                          <a:ext cx="281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D640D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96">
            <a:extLst>
              <a:ext uri="{FF2B5EF4-FFF2-40B4-BE49-F238E27FC236}">
                <a16:creationId xmlns:a16="http://schemas.microsoft.com/office/drawing/2014/main" xmlns="" id="{D23B16FC-CE56-4820-A8A1-A3A4ECB76E78}"/>
              </a:ext>
            </a:extLst>
          </p:cNvPr>
          <p:cNvGrpSpPr>
            <a:grpSpLocks/>
          </p:cNvGrpSpPr>
          <p:nvPr/>
        </p:nvGrpSpPr>
        <p:grpSpPr bwMode="auto">
          <a:xfrm>
            <a:off x="1680915" y="3236912"/>
            <a:ext cx="755650" cy="711200"/>
            <a:chOff x="3570" y="2178"/>
            <a:chExt cx="476" cy="448"/>
          </a:xfrm>
        </p:grpSpPr>
        <p:sp>
          <p:nvSpPr>
            <p:cNvPr id="8" name="Line 85">
              <a:extLst>
                <a:ext uri="{FF2B5EF4-FFF2-40B4-BE49-F238E27FC236}">
                  <a16:creationId xmlns:a16="http://schemas.microsoft.com/office/drawing/2014/main" xmlns="" id="{2A6B2A5B-8705-45E4-87C7-687813457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6" y="2178"/>
              <a:ext cx="0" cy="2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" name="Object 86">
              <a:extLst>
                <a:ext uri="{FF2B5EF4-FFF2-40B4-BE49-F238E27FC236}">
                  <a16:creationId xmlns:a16="http://schemas.microsoft.com/office/drawing/2014/main" xmlns="" id="{471094E1-F538-4E3E-9BFC-46123A9143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70" y="2329"/>
            <a:ext cx="458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9" name="Equation" r:id="rId17" imgW="418918" imgH="304668" progId="Equation.3">
                    <p:embed/>
                  </p:oleObj>
                </mc:Choice>
                <mc:Fallback>
                  <p:oleObj name="Equation" r:id="rId17" imgW="418918" imgH="304668" progId="Equation.3">
                    <p:embed/>
                    <p:pic>
                      <p:nvPicPr>
                        <p:cNvPr id="6160" name="Object 86">
                          <a:extLst>
                            <a:ext uri="{FF2B5EF4-FFF2-40B4-BE49-F238E27FC236}">
                              <a16:creationId xmlns:a16="http://schemas.microsoft.com/office/drawing/2014/main" xmlns="" id="{7007CDBE-0CCB-484A-9B19-DE04B96DDE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0" y="2329"/>
                          <a:ext cx="458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墨迹 2"/>
              <p14:cNvContentPartPr/>
              <p14:nvPr/>
            </p14:nvContentPartPr>
            <p14:xfrm>
              <a:off x="4400640" y="760320"/>
              <a:ext cx="7791840" cy="55101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91640" y="750240"/>
                <a:ext cx="7811280" cy="55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20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303920" y="318240"/>
              <a:ext cx="10051200" cy="49474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9600" y="311400"/>
                <a:ext cx="10060200" cy="49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33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1">
            <a:extLst>
              <a:ext uri="{FF2B5EF4-FFF2-40B4-BE49-F238E27FC236}">
                <a16:creationId xmlns:a16="http://schemas.microsoft.com/office/drawing/2014/main" xmlns="" id="{92935A1E-0CD0-4242-8CFA-7F4C69E9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D1DF4F5-D71D-477C-B9CF-2A6A514FFD34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7171" name="Text Box 2">
            <a:extLst>
              <a:ext uri="{FF2B5EF4-FFF2-40B4-BE49-F238E27FC236}">
                <a16:creationId xmlns:a16="http://schemas.microsoft.com/office/drawing/2014/main" xmlns="" id="{D73B1BF0-4F7A-4842-9D2B-D1493C220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76" y="188911"/>
            <a:ext cx="47466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磁化电流和磁化强度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A8D6176-90CB-4676-8961-B0C5BBF2BE73}"/>
              </a:ext>
            </a:extLst>
          </p:cNvPr>
          <p:cNvSpPr txBox="1"/>
          <p:nvPr/>
        </p:nvSpPr>
        <p:spPr>
          <a:xfrm>
            <a:off x="767408" y="98072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介质磁化的结果</a:t>
            </a:r>
            <a:r>
              <a:rPr lang="en-US" altLang="zh-CN" sz="2400" dirty="0"/>
              <a:t>——</a:t>
            </a:r>
            <a:r>
              <a:rPr lang="zh-CN" altLang="en-US" sz="2400" dirty="0"/>
              <a:t>磁化电流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768584" y="1266480"/>
              <a:ext cx="10914480" cy="55915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8504" y="1261800"/>
                <a:ext cx="10934280" cy="56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7899840" y="4596120"/>
              <a:ext cx="440640" cy="878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9760" y="4586040"/>
                <a:ext cx="459360" cy="10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1">
            <a:extLst>
              <a:ext uri="{FF2B5EF4-FFF2-40B4-BE49-F238E27FC236}">
                <a16:creationId xmlns:a16="http://schemas.microsoft.com/office/drawing/2014/main" xmlns="" id="{92935A1E-0CD0-4242-8CFA-7F4C69E9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D1DF4F5-D71D-477C-B9CF-2A6A514FFD34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7171" name="Text Box 2">
            <a:extLst>
              <a:ext uri="{FF2B5EF4-FFF2-40B4-BE49-F238E27FC236}">
                <a16:creationId xmlns:a16="http://schemas.microsoft.com/office/drawing/2014/main" xmlns="" id="{D73B1BF0-4F7A-4842-9D2B-D1493C220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76" y="188911"/>
            <a:ext cx="47466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磁化电流和磁化强度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A8D6176-90CB-4676-8961-B0C5BBF2BE73}"/>
              </a:ext>
            </a:extLst>
          </p:cNvPr>
          <p:cNvSpPr txBox="1"/>
          <p:nvPr/>
        </p:nvSpPr>
        <p:spPr>
          <a:xfrm>
            <a:off x="767408" y="98072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介质磁化的结果</a:t>
            </a:r>
            <a:r>
              <a:rPr lang="en-US" altLang="zh-CN" sz="2400" dirty="0"/>
              <a:t>——</a:t>
            </a:r>
            <a:r>
              <a:rPr lang="zh-CN" altLang="en-US" sz="2400" dirty="0"/>
              <a:t>磁化电流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32080" y="427680"/>
              <a:ext cx="11659680" cy="60768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120" y="422280"/>
                <a:ext cx="11673720" cy="60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68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1">
            <a:extLst>
              <a:ext uri="{FF2B5EF4-FFF2-40B4-BE49-F238E27FC236}">
                <a16:creationId xmlns:a16="http://schemas.microsoft.com/office/drawing/2014/main" xmlns="" id="{92935A1E-0CD0-4242-8CFA-7F4C69E9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D1DF4F5-D71D-477C-B9CF-2A6A514FFD34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7171" name="Text Box 2">
            <a:extLst>
              <a:ext uri="{FF2B5EF4-FFF2-40B4-BE49-F238E27FC236}">
                <a16:creationId xmlns:a16="http://schemas.microsoft.com/office/drawing/2014/main" xmlns="" id="{D73B1BF0-4F7A-4842-9D2B-D1493C220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76" y="188911"/>
            <a:ext cx="47466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磁化电流和磁化强度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xmlns="" id="{8DB1F4DA-09A1-44F6-9969-0ADECE79E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160871"/>
              </p:ext>
            </p:extLst>
          </p:nvPr>
        </p:nvGraphicFramePr>
        <p:xfrm>
          <a:off x="1005979" y="2083312"/>
          <a:ext cx="148907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0" name="Equation" r:id="rId3" imgW="672808" imgH="431613" progId="Equation.3">
                  <p:embed/>
                </p:oleObj>
              </mc:Choice>
              <mc:Fallback>
                <p:oleObj name="Equation" r:id="rId3" imgW="672808" imgH="431613" progId="Equation.3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xmlns="" id="{8DB1F4DA-09A1-44F6-9969-0ADECE79E9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979" y="2083312"/>
                        <a:ext cx="1489075" cy="1096963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16" name="Group 4">
            <a:extLst>
              <a:ext uri="{FF2B5EF4-FFF2-40B4-BE49-F238E27FC236}">
                <a16:creationId xmlns:a16="http://schemas.microsoft.com/office/drawing/2014/main" xmlns="" id="{D9FAFEF7-4985-4CE3-9D83-FD4A2276D189}"/>
              </a:ext>
            </a:extLst>
          </p:cNvPr>
          <p:cNvGrpSpPr>
            <a:grpSpLocks/>
          </p:cNvGrpSpPr>
          <p:nvPr/>
        </p:nvGrpSpPr>
        <p:grpSpPr bwMode="auto">
          <a:xfrm>
            <a:off x="3068140" y="1730886"/>
            <a:ext cx="1981200" cy="946150"/>
            <a:chOff x="2016" y="2380"/>
            <a:chExt cx="1248" cy="596"/>
          </a:xfrm>
        </p:grpSpPr>
        <p:sp>
          <p:nvSpPr>
            <p:cNvPr id="13317" name="AutoShape 5">
              <a:extLst>
                <a:ext uri="{FF2B5EF4-FFF2-40B4-BE49-F238E27FC236}">
                  <a16:creationId xmlns:a16="http://schemas.microsoft.com/office/drawing/2014/main" xmlns="" id="{E0108D86-009B-4552-A84D-B954B06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00"/>
              <a:ext cx="1056" cy="576"/>
            </a:xfrm>
            <a:prstGeom prst="wedgeRectCallout">
              <a:avLst>
                <a:gd name="adj1" fmla="val -74528"/>
                <a:gd name="adj2" fmla="val -5208"/>
              </a:avLst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D6009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84" name="Text Box 6">
              <a:extLst>
                <a:ext uri="{FF2B5EF4-FFF2-40B4-BE49-F238E27FC236}">
                  <a16:creationId xmlns:a16="http://schemas.microsoft.com/office/drawing/2014/main" xmlns="" id="{93D5D295-289D-46DC-B3FA-907B27576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6" y="2380"/>
              <a:ext cx="120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6F7F6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分子磁矩的矢量和</a:t>
              </a:r>
            </a:p>
          </p:txBody>
        </p:sp>
      </p:grpSp>
      <p:grpSp>
        <p:nvGrpSpPr>
          <p:cNvPr id="13319" name="Group 7">
            <a:extLst>
              <a:ext uri="{FF2B5EF4-FFF2-40B4-BE49-F238E27FC236}">
                <a16:creationId xmlns:a16="http://schemas.microsoft.com/office/drawing/2014/main" xmlns="" id="{29812C96-6391-4A2C-9757-5844C382FB3F}"/>
              </a:ext>
            </a:extLst>
          </p:cNvPr>
          <p:cNvGrpSpPr>
            <a:grpSpLocks/>
          </p:cNvGrpSpPr>
          <p:nvPr/>
        </p:nvGrpSpPr>
        <p:grpSpPr bwMode="auto">
          <a:xfrm>
            <a:off x="3144340" y="3026286"/>
            <a:ext cx="1981200" cy="533400"/>
            <a:chOff x="2064" y="3168"/>
            <a:chExt cx="1248" cy="336"/>
          </a:xfrm>
        </p:grpSpPr>
        <p:sp>
          <p:nvSpPr>
            <p:cNvPr id="13320" name="AutoShape 8">
              <a:extLst>
                <a:ext uri="{FF2B5EF4-FFF2-40B4-BE49-F238E27FC236}">
                  <a16:creationId xmlns:a16="http://schemas.microsoft.com/office/drawing/2014/main" xmlns="" id="{1B557D42-1253-43A5-9921-1BF53E129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056" cy="336"/>
            </a:xfrm>
            <a:prstGeom prst="wedgeRectCallout">
              <a:avLst>
                <a:gd name="adj1" fmla="val -82861"/>
                <a:gd name="adj2" fmla="val -34819"/>
              </a:avLst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D6009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82" name="Text Box 9">
              <a:extLst>
                <a:ext uri="{FF2B5EF4-FFF2-40B4-BE49-F238E27FC236}">
                  <a16:creationId xmlns:a16="http://schemas.microsoft.com/office/drawing/2014/main" xmlns="" id="{D17E7ED0-0359-46F3-B584-7990CA4FB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0" y="3168"/>
              <a:ext cx="11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6F7F6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9900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体积元</a:t>
              </a:r>
            </a:p>
          </p:txBody>
        </p:sp>
      </p:grpSp>
      <p:grpSp>
        <p:nvGrpSpPr>
          <p:cNvPr id="13344" name="Group 32">
            <a:extLst>
              <a:ext uri="{FF2B5EF4-FFF2-40B4-BE49-F238E27FC236}">
                <a16:creationId xmlns:a16="http://schemas.microsoft.com/office/drawing/2014/main" xmlns="" id="{C70EC65C-3DA9-401E-9C70-C098557C36B2}"/>
              </a:ext>
            </a:extLst>
          </p:cNvPr>
          <p:cNvGrpSpPr>
            <a:grpSpLocks/>
          </p:cNvGrpSpPr>
          <p:nvPr/>
        </p:nvGrpSpPr>
        <p:grpSpPr bwMode="auto">
          <a:xfrm>
            <a:off x="5231904" y="2534161"/>
            <a:ext cx="2740025" cy="579438"/>
            <a:chOff x="3379" y="1706"/>
            <a:chExt cx="1726" cy="365"/>
          </a:xfrm>
        </p:grpSpPr>
        <p:graphicFrame>
          <p:nvGraphicFramePr>
            <p:cNvPr id="7179" name="Object 12">
              <a:extLst>
                <a:ext uri="{FF2B5EF4-FFF2-40B4-BE49-F238E27FC236}">
                  <a16:creationId xmlns:a16="http://schemas.microsoft.com/office/drawing/2014/main" xmlns="" id="{D009B80B-0E19-4527-BAAA-C2DD798959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50" y="1706"/>
            <a:ext cx="758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1" name="Equation" r:id="rId5" imgW="710891" imgH="291973" progId="Equation.3">
                    <p:embed/>
                  </p:oleObj>
                </mc:Choice>
                <mc:Fallback>
                  <p:oleObj name="Equation" r:id="rId5" imgW="710891" imgH="291973" progId="Equation.3">
                    <p:embed/>
                    <p:pic>
                      <p:nvPicPr>
                        <p:cNvPr id="7179" name="Object 12">
                          <a:extLst>
                            <a:ext uri="{FF2B5EF4-FFF2-40B4-BE49-F238E27FC236}">
                              <a16:creationId xmlns:a16="http://schemas.microsoft.com/office/drawing/2014/main" xmlns="" id="{D009B80B-0E19-4527-BAAA-C2DD798959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1706"/>
                          <a:ext cx="758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0" name="Text Box 13">
              <a:extLst>
                <a:ext uri="{FF2B5EF4-FFF2-40B4-BE49-F238E27FC236}">
                  <a16:creationId xmlns:a16="http://schemas.microsoft.com/office/drawing/2014/main" xmlns="" id="{0C392F92-FFEC-4A95-AF69-70E48EDD7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1706"/>
              <a:ext cx="17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单位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13341" name="Group 29">
            <a:extLst>
              <a:ext uri="{FF2B5EF4-FFF2-40B4-BE49-F238E27FC236}">
                <a16:creationId xmlns:a16="http://schemas.microsoft.com/office/drawing/2014/main" xmlns="" id="{AEB3CA6F-6919-4E8F-BA3B-12BBE48692B5}"/>
              </a:ext>
            </a:extLst>
          </p:cNvPr>
          <p:cNvGrpSpPr>
            <a:grpSpLocks/>
          </p:cNvGrpSpPr>
          <p:nvPr/>
        </p:nvGrpSpPr>
        <p:grpSpPr bwMode="auto">
          <a:xfrm>
            <a:off x="979418" y="4172400"/>
            <a:ext cx="6913563" cy="1260475"/>
            <a:chOff x="657" y="2863"/>
            <a:chExt cx="4355" cy="794"/>
          </a:xfrm>
        </p:grpSpPr>
        <p:sp>
          <p:nvSpPr>
            <p:cNvPr id="13333" name="Rectangle 21">
              <a:extLst>
                <a:ext uri="{FF2B5EF4-FFF2-40B4-BE49-F238E27FC236}">
                  <a16:creationId xmlns:a16="http://schemas.microsoft.com/office/drawing/2014/main" xmlns="" id="{1266B9F5-AD82-41C1-B393-69B1B11FD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2886"/>
              <a:ext cx="4264" cy="771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20000"/>
                </a:lnSpc>
                <a:defRPr/>
              </a:pPr>
              <a:endPara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8" name="Text Box 22">
              <a:extLst>
                <a:ext uri="{FF2B5EF4-FFF2-40B4-BE49-F238E27FC236}">
                  <a16:creationId xmlns:a16="http://schemas.microsoft.com/office/drawing/2014/main" xmlns="" id="{AAC8273F-8FA0-4392-B58B-B42386962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" y="2863"/>
              <a:ext cx="4314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en-US" altLang="zh-CN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</a:t>
              </a:r>
              <a:r>
                <a:rPr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意义    </a:t>
              </a: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磁介质中单位体积内分子的合磁矩</a:t>
              </a:r>
              <a:r>
                <a:rPr lang="en-US" altLang="zh-CN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2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E17FF222-2D2B-462B-9198-F5A88D89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CFF4F5C-CA67-461D-BCCB-6149C3D33D22}"/>
              </a:ext>
            </a:extLst>
          </p:cNvPr>
          <p:cNvSpPr txBox="1"/>
          <p:nvPr/>
        </p:nvSpPr>
        <p:spPr>
          <a:xfrm>
            <a:off x="1559496" y="317847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磁化电流和磁化强度关系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93560" y="121320"/>
              <a:ext cx="11619720" cy="66614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640" y="114120"/>
                <a:ext cx="11635560" cy="66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7708320" y="1458360"/>
              <a:ext cx="932760" cy="18583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1480" y="1450080"/>
                <a:ext cx="945720" cy="18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323280" y="1102320"/>
              <a:ext cx="11782440" cy="5719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160" y="1097640"/>
                <a:ext cx="11796480" cy="57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23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973520" y="700920"/>
              <a:ext cx="8603640" cy="36572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6320" y="693000"/>
                <a:ext cx="8619120" cy="36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78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>
            <a:extLst>
              <a:ext uri="{FF2B5EF4-FFF2-40B4-BE49-F238E27FC236}">
                <a16:creationId xmlns:a16="http://schemas.microsoft.com/office/drawing/2014/main" xmlns="" id="{768C937B-7BDB-480A-9E58-75D05EDC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1F938F8-8BD2-4541-91CC-A1D05C3547D1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8201" name="Text Box 73">
            <a:extLst>
              <a:ext uri="{FF2B5EF4-FFF2-40B4-BE49-F238E27FC236}">
                <a16:creationId xmlns:a16="http://schemas.microsoft.com/office/drawing/2014/main" xmlns="" id="{B03A0328-9D9E-4E81-A728-CD73E108E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242" y="139482"/>
            <a:ext cx="6550191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7.9.2</a:t>
            </a: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磁介质中的安培环路定理</a:t>
            </a:r>
          </a:p>
        </p:txBody>
      </p:sp>
      <p:grpSp>
        <p:nvGrpSpPr>
          <p:cNvPr id="75" name="Group 188">
            <a:extLst>
              <a:ext uri="{FF2B5EF4-FFF2-40B4-BE49-F238E27FC236}">
                <a16:creationId xmlns:a16="http://schemas.microsoft.com/office/drawing/2014/main" xmlns="" id="{BB095616-7F9D-4498-8C69-AB0F02199D83}"/>
              </a:ext>
            </a:extLst>
          </p:cNvPr>
          <p:cNvGrpSpPr>
            <a:grpSpLocks/>
          </p:cNvGrpSpPr>
          <p:nvPr/>
        </p:nvGrpSpPr>
        <p:grpSpPr bwMode="auto">
          <a:xfrm>
            <a:off x="983432" y="1124744"/>
            <a:ext cx="3810000" cy="2895600"/>
            <a:chOff x="476" y="1107"/>
            <a:chExt cx="2400" cy="1824"/>
          </a:xfrm>
        </p:grpSpPr>
        <p:grpSp>
          <p:nvGrpSpPr>
            <p:cNvPr id="76" name="Group 11">
              <a:extLst>
                <a:ext uri="{FF2B5EF4-FFF2-40B4-BE49-F238E27FC236}">
                  <a16:creationId xmlns:a16="http://schemas.microsoft.com/office/drawing/2014/main" xmlns="" id="{CA6146E1-A3A6-4A3D-AD63-C63629EB01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107"/>
              <a:ext cx="2400" cy="1824"/>
              <a:chOff x="288" y="528"/>
              <a:chExt cx="2400" cy="1824"/>
            </a:xfrm>
          </p:grpSpPr>
          <p:sp>
            <p:nvSpPr>
              <p:cNvPr id="90" name="Rectangle 12">
                <a:extLst>
                  <a:ext uri="{FF2B5EF4-FFF2-40B4-BE49-F238E27FC236}">
                    <a16:creationId xmlns:a16="http://schemas.microsoft.com/office/drawing/2014/main" xmlns="" id="{FE30CF0C-C9B6-43FE-83AF-6B4F12575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528"/>
                <a:ext cx="2400" cy="18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1" name="Rectangle 13">
                <a:extLst>
                  <a:ext uri="{FF2B5EF4-FFF2-40B4-BE49-F238E27FC236}">
                    <a16:creationId xmlns:a16="http://schemas.microsoft.com/office/drawing/2014/main" xmlns="" id="{4AA38B5F-33C5-4314-8538-0CFBB2500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2" name="Rectangle 14">
                <a:extLst>
                  <a:ext uri="{FF2B5EF4-FFF2-40B4-BE49-F238E27FC236}">
                    <a16:creationId xmlns:a16="http://schemas.microsoft.com/office/drawing/2014/main" xmlns="" id="{703978C9-CE58-40FE-A5BB-D41B727F0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69"/>
                <a:ext cx="1824" cy="12"/>
              </a:xfrm>
              <a:prstGeom prst="rect">
                <a:avLst/>
              </a:prstGeom>
              <a:solidFill>
                <a:srgbClr val="00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3" name="Rectangle 15">
                <a:extLst>
                  <a:ext uri="{FF2B5EF4-FFF2-40B4-BE49-F238E27FC236}">
                    <a16:creationId xmlns:a16="http://schemas.microsoft.com/office/drawing/2014/main" xmlns="" id="{FC1E0711-F172-4536-B733-FCDEA6DDE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4" name="Rectangle 16">
                <a:extLst>
                  <a:ext uri="{FF2B5EF4-FFF2-40B4-BE49-F238E27FC236}">
                    <a16:creationId xmlns:a16="http://schemas.microsoft.com/office/drawing/2014/main" xmlns="" id="{9B258D82-B354-4AEE-8993-80BA32B53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5" name="Rectangle 17">
                <a:extLst>
                  <a:ext uri="{FF2B5EF4-FFF2-40B4-BE49-F238E27FC236}">
                    <a16:creationId xmlns:a16="http://schemas.microsoft.com/office/drawing/2014/main" xmlns="" id="{1E53B47E-AD20-46B2-89F5-117C05FA3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6" name="Rectangle 18">
                <a:extLst>
                  <a:ext uri="{FF2B5EF4-FFF2-40B4-BE49-F238E27FC236}">
                    <a16:creationId xmlns:a16="http://schemas.microsoft.com/office/drawing/2014/main" xmlns="" id="{D3AE7570-E551-40A8-B2DB-86BA71D30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7" name="Rectangle 19">
                <a:extLst>
                  <a:ext uri="{FF2B5EF4-FFF2-40B4-BE49-F238E27FC236}">
                    <a16:creationId xmlns:a16="http://schemas.microsoft.com/office/drawing/2014/main" xmlns="" id="{EF38F5D0-BCB9-4D8D-909F-D03C8248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8" name="Rectangle 20">
                <a:extLst>
                  <a:ext uri="{FF2B5EF4-FFF2-40B4-BE49-F238E27FC236}">
                    <a16:creationId xmlns:a16="http://schemas.microsoft.com/office/drawing/2014/main" xmlns="" id="{BA3ED71B-F9B8-4D21-A8ED-6F6500590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9" name="Rectangle 21">
                <a:extLst>
                  <a:ext uri="{FF2B5EF4-FFF2-40B4-BE49-F238E27FC236}">
                    <a16:creationId xmlns:a16="http://schemas.microsoft.com/office/drawing/2014/main" xmlns="" id="{0DC5CB91-8F16-4CA7-AC29-D81028F54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0" name="Rectangle 22">
                <a:extLst>
                  <a:ext uri="{FF2B5EF4-FFF2-40B4-BE49-F238E27FC236}">
                    <a16:creationId xmlns:a16="http://schemas.microsoft.com/office/drawing/2014/main" xmlns="" id="{D3B770C8-2CE2-48F1-A980-9AD438B1E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1" name="Rectangle 23">
                <a:extLst>
                  <a:ext uri="{FF2B5EF4-FFF2-40B4-BE49-F238E27FC236}">
                    <a16:creationId xmlns:a16="http://schemas.microsoft.com/office/drawing/2014/main" xmlns="" id="{C37FBC60-E534-4667-A674-3C8E48DAC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02" name="Group 24">
                <a:extLst>
                  <a:ext uri="{FF2B5EF4-FFF2-40B4-BE49-F238E27FC236}">
                    <a16:creationId xmlns:a16="http://schemas.microsoft.com/office/drawing/2014/main" xmlns="" id="{7356C948-8DE8-4562-A9F0-678BD3ED41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7" y="1680"/>
                <a:ext cx="269" cy="289"/>
                <a:chOff x="2195" y="1776"/>
                <a:chExt cx="269" cy="289"/>
              </a:xfrm>
            </p:grpSpPr>
            <p:sp>
              <p:nvSpPr>
                <p:cNvPr id="240" name="Oval 25">
                  <a:extLst>
                    <a:ext uri="{FF2B5EF4-FFF2-40B4-BE49-F238E27FC236}">
                      <a16:creationId xmlns:a16="http://schemas.microsoft.com/office/drawing/2014/main" xmlns="" id="{720AF3E7-F787-4C23-A4F8-87349ECE2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41" name="Rectangle 26">
                  <a:extLst>
                    <a:ext uri="{FF2B5EF4-FFF2-40B4-BE49-F238E27FC236}">
                      <a16:creationId xmlns:a16="http://schemas.microsoft.com/office/drawing/2014/main" xmlns="" id="{CDCCA128-43A5-4FAC-8514-BD4EFDF13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42" name="Rectangle 27">
                  <a:extLst>
                    <a:ext uri="{FF2B5EF4-FFF2-40B4-BE49-F238E27FC236}">
                      <a16:creationId xmlns:a16="http://schemas.microsoft.com/office/drawing/2014/main" xmlns="" id="{1E0CBFD1-7525-4889-877B-3008D5A839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xmlns="" id="{8C4CBD89-3EDF-4EC1-BF50-681719DD4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576"/>
                <a:ext cx="1959" cy="289"/>
                <a:chOff x="873" y="2738"/>
                <a:chExt cx="1959" cy="289"/>
              </a:xfrm>
            </p:grpSpPr>
            <p:grpSp>
              <p:nvGrpSpPr>
                <p:cNvPr id="202" name="Group 29">
                  <a:extLst>
                    <a:ext uri="{FF2B5EF4-FFF2-40B4-BE49-F238E27FC236}">
                      <a16:creationId xmlns:a16="http://schemas.microsoft.com/office/drawing/2014/main" xmlns="" id="{DDC56096-E4D8-4B58-871B-846A44C011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832"/>
                  <a:ext cx="145" cy="145"/>
                  <a:chOff x="1065" y="2834"/>
                  <a:chExt cx="145" cy="145"/>
                </a:xfrm>
              </p:grpSpPr>
              <p:sp>
                <p:nvSpPr>
                  <p:cNvPr id="238" name="Oval 30">
                    <a:extLst>
                      <a:ext uri="{FF2B5EF4-FFF2-40B4-BE49-F238E27FC236}">
                        <a16:creationId xmlns:a16="http://schemas.microsoft.com/office/drawing/2014/main" xmlns="" id="{5CC47413-8D11-4EEA-BAFF-C6B51414E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5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39" name="Oval 31">
                    <a:extLst>
                      <a:ext uri="{FF2B5EF4-FFF2-40B4-BE49-F238E27FC236}">
                        <a16:creationId xmlns:a16="http://schemas.microsoft.com/office/drawing/2014/main" xmlns="" id="{D54DA39C-D917-4750-9D87-8EAF6F3C7F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3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sp>
              <p:nvSpPr>
                <p:cNvPr id="203" name="Rectangle 32">
                  <a:extLst>
                    <a:ext uri="{FF2B5EF4-FFF2-40B4-BE49-F238E27FC236}">
                      <a16:creationId xmlns:a16="http://schemas.microsoft.com/office/drawing/2014/main" xmlns="" id="{18F322CF-BF0C-46A1-AC3D-16B2ED40C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2970"/>
                  <a:ext cx="1824" cy="12"/>
                </a:xfrm>
                <a:prstGeom prst="rect">
                  <a:avLst/>
                </a:prstGeom>
                <a:solidFill>
                  <a:srgbClr val="0000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grpSp>
              <p:nvGrpSpPr>
                <p:cNvPr id="204" name="Group 33">
                  <a:extLst>
                    <a:ext uri="{FF2B5EF4-FFF2-40B4-BE49-F238E27FC236}">
                      <a16:creationId xmlns:a16="http://schemas.microsoft.com/office/drawing/2014/main" xmlns="" id="{37EC0D3E-A1B2-4512-9333-A017B0A17D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00" y="2832"/>
                  <a:ext cx="145" cy="145"/>
                  <a:chOff x="1209" y="2834"/>
                  <a:chExt cx="145" cy="145"/>
                </a:xfrm>
              </p:grpSpPr>
              <p:sp>
                <p:nvSpPr>
                  <p:cNvPr id="236" name="Oval 34">
                    <a:extLst>
                      <a:ext uri="{FF2B5EF4-FFF2-40B4-BE49-F238E27FC236}">
                        <a16:creationId xmlns:a16="http://schemas.microsoft.com/office/drawing/2014/main" xmlns="" id="{220EAD03-A864-46B6-8BDB-244CE1043F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09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37" name="Oval 35">
                    <a:extLst>
                      <a:ext uri="{FF2B5EF4-FFF2-40B4-BE49-F238E27FC236}">
                        <a16:creationId xmlns:a16="http://schemas.microsoft.com/office/drawing/2014/main" xmlns="" id="{336803A3-55E8-4AC9-BC60-846E1A5012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57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05" name="Group 36">
                  <a:extLst>
                    <a:ext uri="{FF2B5EF4-FFF2-40B4-BE49-F238E27FC236}">
                      <a16:creationId xmlns:a16="http://schemas.microsoft.com/office/drawing/2014/main" xmlns="" id="{D3939650-6D2A-4EB9-A846-EBA6429BE7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2832"/>
                  <a:ext cx="145" cy="145"/>
                  <a:chOff x="1497" y="2834"/>
                  <a:chExt cx="145" cy="145"/>
                </a:xfrm>
              </p:grpSpPr>
              <p:sp>
                <p:nvSpPr>
                  <p:cNvPr id="234" name="Oval 37">
                    <a:extLst>
                      <a:ext uri="{FF2B5EF4-FFF2-40B4-BE49-F238E27FC236}">
                        <a16:creationId xmlns:a16="http://schemas.microsoft.com/office/drawing/2014/main" xmlns="" id="{65BF1AB5-EE1F-48D6-9FCF-4B0D286DCC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7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35" name="Oval 38">
                    <a:extLst>
                      <a:ext uri="{FF2B5EF4-FFF2-40B4-BE49-F238E27FC236}">
                        <a16:creationId xmlns:a16="http://schemas.microsoft.com/office/drawing/2014/main" xmlns="" id="{A8A3AA57-19B9-46BC-B72B-A2F713FC1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45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06" name="Group 39">
                  <a:extLst>
                    <a:ext uri="{FF2B5EF4-FFF2-40B4-BE49-F238E27FC236}">
                      <a16:creationId xmlns:a16="http://schemas.microsoft.com/office/drawing/2014/main" xmlns="" id="{799F8CD4-E8F5-4D48-8DF7-B725C9FCDA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2832"/>
                  <a:ext cx="145" cy="145"/>
                  <a:chOff x="1353" y="2834"/>
                  <a:chExt cx="145" cy="145"/>
                </a:xfrm>
              </p:grpSpPr>
              <p:sp>
                <p:nvSpPr>
                  <p:cNvPr id="232" name="Oval 40">
                    <a:extLst>
                      <a:ext uri="{FF2B5EF4-FFF2-40B4-BE49-F238E27FC236}">
                        <a16:creationId xmlns:a16="http://schemas.microsoft.com/office/drawing/2014/main" xmlns="" id="{7DA1D48D-A72E-48BB-AF5C-1E5270B31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33" name="Oval 41">
                    <a:extLst>
                      <a:ext uri="{FF2B5EF4-FFF2-40B4-BE49-F238E27FC236}">
                        <a16:creationId xmlns:a16="http://schemas.microsoft.com/office/drawing/2014/main" xmlns="" id="{7118F987-12EA-481F-B84B-7E01FE5DAA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01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07" name="Group 42">
                  <a:extLst>
                    <a:ext uri="{FF2B5EF4-FFF2-40B4-BE49-F238E27FC236}">
                      <a16:creationId xmlns:a16="http://schemas.microsoft.com/office/drawing/2014/main" xmlns="" id="{0077673F-8531-4ABB-8F31-17CB6EAD06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32" y="2832"/>
                  <a:ext cx="145" cy="145"/>
                  <a:chOff x="1641" y="2834"/>
                  <a:chExt cx="145" cy="145"/>
                </a:xfrm>
              </p:grpSpPr>
              <p:sp>
                <p:nvSpPr>
                  <p:cNvPr id="230" name="Oval 43">
                    <a:extLst>
                      <a:ext uri="{FF2B5EF4-FFF2-40B4-BE49-F238E27FC236}">
                        <a16:creationId xmlns:a16="http://schemas.microsoft.com/office/drawing/2014/main" xmlns="" id="{B9F3E6B8-2F56-45D8-B363-C83C4424F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41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31" name="Oval 44">
                    <a:extLst>
                      <a:ext uri="{FF2B5EF4-FFF2-40B4-BE49-F238E27FC236}">
                        <a16:creationId xmlns:a16="http://schemas.microsoft.com/office/drawing/2014/main" xmlns="" id="{21A8D059-999A-4C6A-90AE-5E91FD1FD2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9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08" name="Group 45">
                  <a:extLst>
                    <a:ext uri="{FF2B5EF4-FFF2-40B4-BE49-F238E27FC236}">
                      <a16:creationId xmlns:a16="http://schemas.microsoft.com/office/drawing/2014/main" xmlns="" id="{845E4482-733F-4F65-A482-E6FE86F38F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76" y="2832"/>
                  <a:ext cx="145" cy="145"/>
                  <a:chOff x="1785" y="2834"/>
                  <a:chExt cx="145" cy="145"/>
                </a:xfrm>
              </p:grpSpPr>
              <p:sp>
                <p:nvSpPr>
                  <p:cNvPr id="228" name="Oval 46">
                    <a:extLst>
                      <a:ext uri="{FF2B5EF4-FFF2-40B4-BE49-F238E27FC236}">
                        <a16:creationId xmlns:a16="http://schemas.microsoft.com/office/drawing/2014/main" xmlns="" id="{E9869ECB-A56D-42BD-9A72-3C13EB792D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85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29" name="Oval 47">
                    <a:extLst>
                      <a:ext uri="{FF2B5EF4-FFF2-40B4-BE49-F238E27FC236}">
                        <a16:creationId xmlns:a16="http://schemas.microsoft.com/office/drawing/2014/main" xmlns="" id="{0CD4CC6B-2AF4-4E3D-B590-72843DCD7E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3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09" name="Group 48">
                  <a:extLst>
                    <a:ext uri="{FF2B5EF4-FFF2-40B4-BE49-F238E27FC236}">
                      <a16:creationId xmlns:a16="http://schemas.microsoft.com/office/drawing/2014/main" xmlns="" id="{3172815D-6EA1-4B38-AAF6-118186F99E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20" y="2832"/>
                  <a:ext cx="145" cy="145"/>
                  <a:chOff x="1929" y="2834"/>
                  <a:chExt cx="145" cy="145"/>
                </a:xfrm>
              </p:grpSpPr>
              <p:sp>
                <p:nvSpPr>
                  <p:cNvPr id="226" name="Oval 49">
                    <a:extLst>
                      <a:ext uri="{FF2B5EF4-FFF2-40B4-BE49-F238E27FC236}">
                        <a16:creationId xmlns:a16="http://schemas.microsoft.com/office/drawing/2014/main" xmlns="" id="{5D691C28-4248-4315-956D-BD4489FF43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9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27" name="Oval 50">
                    <a:extLst>
                      <a:ext uri="{FF2B5EF4-FFF2-40B4-BE49-F238E27FC236}">
                        <a16:creationId xmlns:a16="http://schemas.microsoft.com/office/drawing/2014/main" xmlns="" id="{42D99DA0-0FE8-41FB-A015-0E5EA213B9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7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10" name="Group 51">
                  <a:extLst>
                    <a:ext uri="{FF2B5EF4-FFF2-40B4-BE49-F238E27FC236}">
                      <a16:creationId xmlns:a16="http://schemas.microsoft.com/office/drawing/2014/main" xmlns="" id="{B03F1801-23B7-46B5-95D6-EF7EDE4E4A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2832"/>
                  <a:ext cx="145" cy="145"/>
                  <a:chOff x="2073" y="2834"/>
                  <a:chExt cx="145" cy="145"/>
                </a:xfrm>
              </p:grpSpPr>
              <p:sp>
                <p:nvSpPr>
                  <p:cNvPr id="224" name="Oval 52">
                    <a:extLst>
                      <a:ext uri="{FF2B5EF4-FFF2-40B4-BE49-F238E27FC236}">
                        <a16:creationId xmlns:a16="http://schemas.microsoft.com/office/drawing/2014/main" xmlns="" id="{036BFAA7-80A2-41EA-AD43-4AFD4F8A88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3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25" name="Oval 53">
                    <a:extLst>
                      <a:ext uri="{FF2B5EF4-FFF2-40B4-BE49-F238E27FC236}">
                        <a16:creationId xmlns:a16="http://schemas.microsoft.com/office/drawing/2014/main" xmlns="" id="{D1363FFE-F52F-47CA-8E4B-DCD44E7F2C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21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11" name="Group 54">
                  <a:extLst>
                    <a:ext uri="{FF2B5EF4-FFF2-40B4-BE49-F238E27FC236}">
                      <a16:creationId xmlns:a16="http://schemas.microsoft.com/office/drawing/2014/main" xmlns="" id="{02FF925E-DAFE-4497-852B-00DE29EBC6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832"/>
                  <a:ext cx="145" cy="145"/>
                  <a:chOff x="2217" y="2834"/>
                  <a:chExt cx="145" cy="145"/>
                </a:xfrm>
              </p:grpSpPr>
              <p:sp>
                <p:nvSpPr>
                  <p:cNvPr id="222" name="Oval 55">
                    <a:extLst>
                      <a:ext uri="{FF2B5EF4-FFF2-40B4-BE49-F238E27FC236}">
                        <a16:creationId xmlns:a16="http://schemas.microsoft.com/office/drawing/2014/main" xmlns="" id="{4385BECD-B535-449D-B818-5A8ACC0702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7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23" name="Oval 56">
                    <a:extLst>
                      <a:ext uri="{FF2B5EF4-FFF2-40B4-BE49-F238E27FC236}">
                        <a16:creationId xmlns:a16="http://schemas.microsoft.com/office/drawing/2014/main" xmlns="" id="{FADE7C56-F4E3-4B0A-810E-14D09CA99F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65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12" name="Group 57">
                  <a:extLst>
                    <a:ext uri="{FF2B5EF4-FFF2-40B4-BE49-F238E27FC236}">
                      <a16:creationId xmlns:a16="http://schemas.microsoft.com/office/drawing/2014/main" xmlns="" id="{F92F20C2-B21A-4793-A299-CDCFA9844B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52" y="2832"/>
                  <a:ext cx="145" cy="145"/>
                  <a:chOff x="2361" y="2834"/>
                  <a:chExt cx="145" cy="145"/>
                </a:xfrm>
              </p:grpSpPr>
              <p:sp>
                <p:nvSpPr>
                  <p:cNvPr id="220" name="Oval 58">
                    <a:extLst>
                      <a:ext uri="{FF2B5EF4-FFF2-40B4-BE49-F238E27FC236}">
                        <a16:creationId xmlns:a16="http://schemas.microsoft.com/office/drawing/2014/main" xmlns="" id="{FA8C0BB6-35D0-413E-96F6-6D41D58BB3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61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21" name="Oval 59">
                    <a:extLst>
                      <a:ext uri="{FF2B5EF4-FFF2-40B4-BE49-F238E27FC236}">
                        <a16:creationId xmlns:a16="http://schemas.microsoft.com/office/drawing/2014/main" xmlns="" id="{4564659C-A7C5-4809-801A-33AB2526A3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9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13" name="Group 60">
                  <a:extLst>
                    <a:ext uri="{FF2B5EF4-FFF2-40B4-BE49-F238E27FC236}">
                      <a16:creationId xmlns:a16="http://schemas.microsoft.com/office/drawing/2014/main" xmlns="" id="{DF890166-E180-4DEE-B283-14E7924F0A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6" y="2832"/>
                  <a:ext cx="145" cy="145"/>
                  <a:chOff x="2505" y="2834"/>
                  <a:chExt cx="145" cy="145"/>
                </a:xfrm>
              </p:grpSpPr>
              <p:sp>
                <p:nvSpPr>
                  <p:cNvPr id="218" name="Oval 61">
                    <a:extLst>
                      <a:ext uri="{FF2B5EF4-FFF2-40B4-BE49-F238E27FC236}">
                        <a16:creationId xmlns:a16="http://schemas.microsoft.com/office/drawing/2014/main" xmlns="" id="{91BFDCE2-0A90-4D3A-BCC9-F523AC94B9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05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19" name="Oval 62">
                    <a:extLst>
                      <a:ext uri="{FF2B5EF4-FFF2-40B4-BE49-F238E27FC236}">
                        <a16:creationId xmlns:a16="http://schemas.microsoft.com/office/drawing/2014/main" xmlns="" id="{63FC3E4A-A33A-4CE3-9573-EC6B8E249D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3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14" name="Group 63">
                  <a:extLst>
                    <a:ext uri="{FF2B5EF4-FFF2-40B4-BE49-F238E27FC236}">
                      <a16:creationId xmlns:a16="http://schemas.microsoft.com/office/drawing/2014/main" xmlns="" id="{FDFC2334-8951-479A-B85B-9F77EE15FE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40" y="2832"/>
                  <a:ext cx="145" cy="145"/>
                  <a:chOff x="2649" y="2834"/>
                  <a:chExt cx="145" cy="145"/>
                </a:xfrm>
              </p:grpSpPr>
              <p:sp>
                <p:nvSpPr>
                  <p:cNvPr id="216" name="Oval 64">
                    <a:extLst>
                      <a:ext uri="{FF2B5EF4-FFF2-40B4-BE49-F238E27FC236}">
                        <a16:creationId xmlns:a16="http://schemas.microsoft.com/office/drawing/2014/main" xmlns="" id="{3A84CE41-5489-489D-A8FF-A71EB0E18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49" y="2834"/>
                    <a:ext cx="145" cy="14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17" name="Oval 65">
                    <a:extLst>
                      <a:ext uri="{FF2B5EF4-FFF2-40B4-BE49-F238E27FC236}">
                        <a16:creationId xmlns:a16="http://schemas.microsoft.com/office/drawing/2014/main" xmlns="" id="{1F428974-20CE-4F60-BF36-F6C1DF0969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7" y="2882"/>
                    <a:ext cx="49" cy="4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sp>
              <p:nvSpPr>
                <p:cNvPr id="215" name="Rectangle 66">
                  <a:extLst>
                    <a:ext uri="{FF2B5EF4-FFF2-40B4-BE49-F238E27FC236}">
                      <a16:creationId xmlns:a16="http://schemas.microsoft.com/office/drawing/2014/main" xmlns="" id="{66B7F44F-085D-476E-8025-DFDAE0A0E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2738"/>
                  <a:ext cx="192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104" name="Rectangle 67">
                <a:extLst>
                  <a:ext uri="{FF2B5EF4-FFF2-40B4-BE49-F238E27FC236}">
                    <a16:creationId xmlns:a16="http://schemas.microsoft.com/office/drawing/2014/main" xmlns="" id="{8B93F53D-099D-47E7-B434-7E9E3CFE3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576"/>
                <a:ext cx="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zh-CN" sz="28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5" name="Group 68">
                <a:extLst>
                  <a:ext uri="{FF2B5EF4-FFF2-40B4-BE49-F238E27FC236}">
                    <a16:creationId xmlns:a16="http://schemas.microsoft.com/office/drawing/2014/main" xmlns="" id="{6D1EA629-2E1C-4A60-9349-E9923002C3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4" y="816"/>
                <a:ext cx="96" cy="288"/>
                <a:chOff x="2208" y="960"/>
                <a:chExt cx="144" cy="288"/>
              </a:xfrm>
            </p:grpSpPr>
            <p:sp>
              <p:nvSpPr>
                <p:cNvPr id="200" name="Oval 69">
                  <a:extLst>
                    <a:ext uri="{FF2B5EF4-FFF2-40B4-BE49-F238E27FC236}">
                      <a16:creationId xmlns:a16="http://schemas.microsoft.com/office/drawing/2014/main" xmlns="" id="{4FB0C8FF-C866-49B7-989F-C7C3ACD044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01" name="Line 70">
                  <a:extLst>
                    <a:ext uri="{FF2B5EF4-FFF2-40B4-BE49-F238E27FC236}">
                      <a16:creationId xmlns:a16="http://schemas.microsoft.com/office/drawing/2014/main" xmlns="" id="{1BE4C1E6-FD67-4713-8435-0D4093D887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6" name="Text Box 71">
                <a:extLst>
                  <a:ext uri="{FF2B5EF4-FFF2-40B4-BE49-F238E27FC236}">
                    <a16:creationId xmlns:a16="http://schemas.microsoft.com/office/drawing/2014/main" xmlns="" id="{D701863E-EACC-44F5-BED1-40EE2FD866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2" y="1968"/>
                <a:ext cx="1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sz="2800" b="1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07" name="Object 72">
                <a:extLst>
                  <a:ext uri="{FF2B5EF4-FFF2-40B4-BE49-F238E27FC236}">
                    <a16:creationId xmlns:a16="http://schemas.microsoft.com/office/drawing/2014/main" xmlns="" id="{D637CBEA-6C69-428F-8C8D-123D47670A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" y="624"/>
              <a:ext cx="163" cy="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81" name="公式" r:id="rId3" imgW="165028" imgH="228501" progId="Equation.3">
                      <p:embed/>
                    </p:oleObj>
                  </mc:Choice>
                  <mc:Fallback>
                    <p:oleObj name="公式" r:id="rId3" imgW="165028" imgH="228501" progId="Equation.3">
                      <p:embed/>
                      <p:pic>
                        <p:nvPicPr>
                          <p:cNvPr id="9259" name="Object 72">
                            <a:extLst>
                              <a:ext uri="{FF2B5EF4-FFF2-40B4-BE49-F238E27FC236}">
                                <a16:creationId xmlns:a16="http://schemas.microsoft.com/office/drawing/2014/main" xmlns="" id="{476C20CF-15DD-4BF1-8361-2D309DFA96F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" y="624"/>
                            <a:ext cx="163" cy="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8" name="Group 73">
                <a:extLst>
                  <a:ext uri="{FF2B5EF4-FFF2-40B4-BE49-F238E27FC236}">
                    <a16:creationId xmlns:a16="http://schemas.microsoft.com/office/drawing/2014/main" xmlns="" id="{443A7549-F71C-481A-A9A9-802531BAD3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60" y="1200"/>
                <a:ext cx="96" cy="288"/>
                <a:chOff x="2208" y="960"/>
                <a:chExt cx="144" cy="288"/>
              </a:xfrm>
            </p:grpSpPr>
            <p:sp>
              <p:nvSpPr>
                <p:cNvPr id="198" name="Oval 74">
                  <a:extLst>
                    <a:ext uri="{FF2B5EF4-FFF2-40B4-BE49-F238E27FC236}">
                      <a16:creationId xmlns:a16="http://schemas.microsoft.com/office/drawing/2014/main" xmlns="" id="{0B2F4685-288D-48AF-9EB8-58C9C9A0BB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9" name="Line 75">
                  <a:extLst>
                    <a:ext uri="{FF2B5EF4-FFF2-40B4-BE49-F238E27FC236}">
                      <a16:creationId xmlns:a16="http://schemas.microsoft.com/office/drawing/2014/main" xmlns="" id="{9606C54B-54B1-4493-BDE5-744FB87AA4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9" name="Group 76">
                <a:extLst>
                  <a:ext uri="{FF2B5EF4-FFF2-40B4-BE49-F238E27FC236}">
                    <a16:creationId xmlns:a16="http://schemas.microsoft.com/office/drawing/2014/main" xmlns="" id="{6AAAE4BB-5E31-4E8C-A29A-4036100329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392"/>
                <a:ext cx="96" cy="288"/>
                <a:chOff x="2208" y="960"/>
                <a:chExt cx="144" cy="288"/>
              </a:xfrm>
            </p:grpSpPr>
            <p:sp>
              <p:nvSpPr>
                <p:cNvPr id="196" name="Oval 77">
                  <a:extLst>
                    <a:ext uri="{FF2B5EF4-FFF2-40B4-BE49-F238E27FC236}">
                      <a16:creationId xmlns:a16="http://schemas.microsoft.com/office/drawing/2014/main" xmlns="" id="{7FEA1AAD-1D96-4944-80D7-849769201A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7" name="Line 78">
                  <a:extLst>
                    <a:ext uri="{FF2B5EF4-FFF2-40B4-BE49-F238E27FC236}">
                      <a16:creationId xmlns:a16="http://schemas.microsoft.com/office/drawing/2014/main" xmlns="" id="{4C1ADD54-FA45-42B5-B9FA-E0518CD3BB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0" name="Group 79">
                <a:extLst>
                  <a:ext uri="{FF2B5EF4-FFF2-40B4-BE49-F238E27FC236}">
                    <a16:creationId xmlns:a16="http://schemas.microsoft.com/office/drawing/2014/main" xmlns="" id="{2B76F771-85D4-4965-BA72-8E7E20F346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152"/>
                <a:ext cx="96" cy="288"/>
                <a:chOff x="2208" y="960"/>
                <a:chExt cx="144" cy="288"/>
              </a:xfrm>
            </p:grpSpPr>
            <p:sp>
              <p:nvSpPr>
                <p:cNvPr id="194" name="Oval 80">
                  <a:extLst>
                    <a:ext uri="{FF2B5EF4-FFF2-40B4-BE49-F238E27FC236}">
                      <a16:creationId xmlns:a16="http://schemas.microsoft.com/office/drawing/2014/main" xmlns="" id="{F49309EE-E0BA-499A-AFD5-3EA530952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5" name="Line 81">
                  <a:extLst>
                    <a:ext uri="{FF2B5EF4-FFF2-40B4-BE49-F238E27FC236}">
                      <a16:creationId xmlns:a16="http://schemas.microsoft.com/office/drawing/2014/main" xmlns="" id="{0F50A5FC-611B-4F22-9B20-AD4FA9490D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Group 82">
                <a:extLst>
                  <a:ext uri="{FF2B5EF4-FFF2-40B4-BE49-F238E27FC236}">
                    <a16:creationId xmlns:a16="http://schemas.microsoft.com/office/drawing/2014/main" xmlns="" id="{1ADE816E-C6ED-4294-B223-8BDDD575F4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1440"/>
                <a:ext cx="96" cy="288"/>
                <a:chOff x="2208" y="960"/>
                <a:chExt cx="144" cy="288"/>
              </a:xfrm>
            </p:grpSpPr>
            <p:sp>
              <p:nvSpPr>
                <p:cNvPr id="192" name="Oval 83">
                  <a:extLst>
                    <a:ext uri="{FF2B5EF4-FFF2-40B4-BE49-F238E27FC236}">
                      <a16:creationId xmlns:a16="http://schemas.microsoft.com/office/drawing/2014/main" xmlns="" id="{2994F443-F59E-4348-82ED-6E69CF426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3" name="Line 84">
                  <a:extLst>
                    <a:ext uri="{FF2B5EF4-FFF2-40B4-BE49-F238E27FC236}">
                      <a16:creationId xmlns:a16="http://schemas.microsoft.com/office/drawing/2014/main" xmlns="" id="{0BC37560-D373-439F-BFF4-1CF0B3A21B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2" name="Group 85">
                <a:extLst>
                  <a:ext uri="{FF2B5EF4-FFF2-40B4-BE49-F238E27FC236}">
                    <a16:creationId xmlns:a16="http://schemas.microsoft.com/office/drawing/2014/main" xmlns="" id="{1BDC4303-C997-461D-9E92-8617CBB471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864"/>
                <a:ext cx="96" cy="288"/>
                <a:chOff x="2208" y="960"/>
                <a:chExt cx="144" cy="288"/>
              </a:xfrm>
            </p:grpSpPr>
            <p:sp>
              <p:nvSpPr>
                <p:cNvPr id="190" name="Oval 86">
                  <a:extLst>
                    <a:ext uri="{FF2B5EF4-FFF2-40B4-BE49-F238E27FC236}">
                      <a16:creationId xmlns:a16="http://schemas.microsoft.com/office/drawing/2014/main" xmlns="" id="{11E6DE2F-BD69-4C62-8850-8FA326A509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1" name="Line 87">
                  <a:extLst>
                    <a:ext uri="{FF2B5EF4-FFF2-40B4-BE49-F238E27FC236}">
                      <a16:creationId xmlns:a16="http://schemas.microsoft.com/office/drawing/2014/main" xmlns="" id="{9F917686-CBA3-4BA0-9CCA-81968A2954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" name="Group 88">
                <a:extLst>
                  <a:ext uri="{FF2B5EF4-FFF2-40B4-BE49-F238E27FC236}">
                    <a16:creationId xmlns:a16="http://schemas.microsoft.com/office/drawing/2014/main" xmlns="" id="{99F66212-6DED-448B-9C74-05EBF4A2DB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0" y="864"/>
                <a:ext cx="96" cy="288"/>
                <a:chOff x="2208" y="960"/>
                <a:chExt cx="144" cy="288"/>
              </a:xfrm>
            </p:grpSpPr>
            <p:sp>
              <p:nvSpPr>
                <p:cNvPr id="188" name="Oval 89">
                  <a:extLst>
                    <a:ext uri="{FF2B5EF4-FFF2-40B4-BE49-F238E27FC236}">
                      <a16:creationId xmlns:a16="http://schemas.microsoft.com/office/drawing/2014/main" xmlns="" id="{7FF470F0-2108-41ED-A39E-116272095F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9" name="Line 90">
                  <a:extLst>
                    <a:ext uri="{FF2B5EF4-FFF2-40B4-BE49-F238E27FC236}">
                      <a16:creationId xmlns:a16="http://schemas.microsoft.com/office/drawing/2014/main" xmlns="" id="{282569D5-6F16-41DC-B11C-0C4C561D2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4" name="Group 91">
                <a:extLst>
                  <a:ext uri="{FF2B5EF4-FFF2-40B4-BE49-F238E27FC236}">
                    <a16:creationId xmlns:a16="http://schemas.microsoft.com/office/drawing/2014/main" xmlns="" id="{935475F9-76EB-4D75-A8D0-777DB8FF23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" y="1344"/>
                <a:ext cx="96" cy="288"/>
                <a:chOff x="2208" y="960"/>
                <a:chExt cx="144" cy="288"/>
              </a:xfrm>
            </p:grpSpPr>
            <p:sp>
              <p:nvSpPr>
                <p:cNvPr id="186" name="Oval 92">
                  <a:extLst>
                    <a:ext uri="{FF2B5EF4-FFF2-40B4-BE49-F238E27FC236}">
                      <a16:creationId xmlns:a16="http://schemas.microsoft.com/office/drawing/2014/main" xmlns="" id="{F302CB42-6F19-46B8-A3BD-6B9047E7A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7" name="Line 93">
                  <a:extLst>
                    <a:ext uri="{FF2B5EF4-FFF2-40B4-BE49-F238E27FC236}">
                      <a16:creationId xmlns:a16="http://schemas.microsoft.com/office/drawing/2014/main" xmlns="" id="{B147033A-8B42-4A43-84C2-0C2B36A160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5" name="Group 94">
                <a:extLst>
                  <a:ext uri="{FF2B5EF4-FFF2-40B4-BE49-F238E27FC236}">
                    <a16:creationId xmlns:a16="http://schemas.microsoft.com/office/drawing/2014/main" xmlns="" id="{B1B03E6B-5942-447F-8B9E-75AB21CCF9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1056"/>
                <a:ext cx="96" cy="288"/>
                <a:chOff x="2208" y="960"/>
                <a:chExt cx="144" cy="288"/>
              </a:xfrm>
            </p:grpSpPr>
            <p:sp>
              <p:nvSpPr>
                <p:cNvPr id="184" name="Oval 95">
                  <a:extLst>
                    <a:ext uri="{FF2B5EF4-FFF2-40B4-BE49-F238E27FC236}">
                      <a16:creationId xmlns:a16="http://schemas.microsoft.com/office/drawing/2014/main" xmlns="" id="{E9E89AAE-6A3F-4E7F-A5DC-33D6CCB43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5" name="Line 96">
                  <a:extLst>
                    <a:ext uri="{FF2B5EF4-FFF2-40B4-BE49-F238E27FC236}">
                      <a16:creationId xmlns:a16="http://schemas.microsoft.com/office/drawing/2014/main" xmlns="" id="{3E38FEBC-0D84-4242-B61F-A9566FB67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6" name="Group 97">
                <a:extLst>
                  <a:ext uri="{FF2B5EF4-FFF2-40B4-BE49-F238E27FC236}">
                    <a16:creationId xmlns:a16="http://schemas.microsoft.com/office/drawing/2014/main" xmlns="" id="{9B1C9532-F8CF-4215-8C4F-43177C89E7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1056"/>
                <a:ext cx="96" cy="288"/>
                <a:chOff x="2208" y="960"/>
                <a:chExt cx="144" cy="288"/>
              </a:xfrm>
            </p:grpSpPr>
            <p:sp>
              <p:nvSpPr>
                <p:cNvPr id="182" name="Oval 98">
                  <a:extLst>
                    <a:ext uri="{FF2B5EF4-FFF2-40B4-BE49-F238E27FC236}">
                      <a16:creationId xmlns:a16="http://schemas.microsoft.com/office/drawing/2014/main" xmlns="" id="{6545771F-D093-4DE8-9640-64A858600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3" name="Line 99">
                  <a:extLst>
                    <a:ext uri="{FF2B5EF4-FFF2-40B4-BE49-F238E27FC236}">
                      <a16:creationId xmlns:a16="http://schemas.microsoft.com/office/drawing/2014/main" xmlns="" id="{AC83E66C-08A2-4120-8E57-1DF74155C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7" name="Group 100">
                <a:extLst>
                  <a:ext uri="{FF2B5EF4-FFF2-40B4-BE49-F238E27FC236}">
                    <a16:creationId xmlns:a16="http://schemas.microsoft.com/office/drawing/2014/main" xmlns="" id="{23C002E8-690B-4507-BE75-D71E7993B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3" y="1680"/>
                <a:ext cx="269" cy="289"/>
                <a:chOff x="2195" y="1776"/>
                <a:chExt cx="269" cy="289"/>
              </a:xfrm>
            </p:grpSpPr>
            <p:sp>
              <p:nvSpPr>
                <p:cNvPr id="179" name="Oval 101">
                  <a:extLst>
                    <a:ext uri="{FF2B5EF4-FFF2-40B4-BE49-F238E27FC236}">
                      <a16:creationId xmlns:a16="http://schemas.microsoft.com/office/drawing/2014/main" xmlns="" id="{56AA9A80-1E1F-4C4B-A3C9-AC405BD1A0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0" name="Rectangle 102">
                  <a:extLst>
                    <a:ext uri="{FF2B5EF4-FFF2-40B4-BE49-F238E27FC236}">
                      <a16:creationId xmlns:a16="http://schemas.microsoft.com/office/drawing/2014/main" xmlns="" id="{6668A81A-0C33-471A-84A5-EF661B87D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1" name="Rectangle 103">
                  <a:extLst>
                    <a:ext uri="{FF2B5EF4-FFF2-40B4-BE49-F238E27FC236}">
                      <a16:creationId xmlns:a16="http://schemas.microsoft.com/office/drawing/2014/main" xmlns="" id="{F5BA1D89-0D87-4D81-8C1D-7A6F61043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8" name="Group 104">
                <a:extLst>
                  <a:ext uri="{FF2B5EF4-FFF2-40B4-BE49-F238E27FC236}">
                    <a16:creationId xmlns:a16="http://schemas.microsoft.com/office/drawing/2014/main" xmlns="" id="{E809B7EB-CCC6-4A2A-AC60-69FE9CE333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9" y="1680"/>
                <a:ext cx="269" cy="289"/>
                <a:chOff x="2195" y="1776"/>
                <a:chExt cx="269" cy="289"/>
              </a:xfrm>
            </p:grpSpPr>
            <p:sp>
              <p:nvSpPr>
                <p:cNvPr id="176" name="Oval 105">
                  <a:extLst>
                    <a:ext uri="{FF2B5EF4-FFF2-40B4-BE49-F238E27FC236}">
                      <a16:creationId xmlns:a16="http://schemas.microsoft.com/office/drawing/2014/main" xmlns="" id="{A77E0EBF-D627-49C1-B5E8-D64A874CF5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7" name="Rectangle 106">
                  <a:extLst>
                    <a:ext uri="{FF2B5EF4-FFF2-40B4-BE49-F238E27FC236}">
                      <a16:creationId xmlns:a16="http://schemas.microsoft.com/office/drawing/2014/main" xmlns="" id="{D6EC32E3-AA78-4C98-BA1F-687F8DC55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8" name="Rectangle 107">
                  <a:extLst>
                    <a:ext uri="{FF2B5EF4-FFF2-40B4-BE49-F238E27FC236}">
                      <a16:creationId xmlns:a16="http://schemas.microsoft.com/office/drawing/2014/main" xmlns="" id="{2B128945-AC36-4729-9B46-317737E4F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9" name="Group 108">
                <a:extLst>
                  <a:ext uri="{FF2B5EF4-FFF2-40B4-BE49-F238E27FC236}">
                    <a16:creationId xmlns:a16="http://schemas.microsoft.com/office/drawing/2014/main" xmlns="" id="{F720FD54-A304-4912-B402-795AC1B6C6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5" y="1680"/>
                <a:ext cx="269" cy="289"/>
                <a:chOff x="2195" y="1776"/>
                <a:chExt cx="269" cy="289"/>
              </a:xfrm>
            </p:grpSpPr>
            <p:sp>
              <p:nvSpPr>
                <p:cNvPr id="173" name="Oval 109">
                  <a:extLst>
                    <a:ext uri="{FF2B5EF4-FFF2-40B4-BE49-F238E27FC236}">
                      <a16:creationId xmlns:a16="http://schemas.microsoft.com/office/drawing/2014/main" xmlns="" id="{3616F4A3-8E63-4E3F-B4F7-7EAEB4E8B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4" name="Rectangle 110">
                  <a:extLst>
                    <a:ext uri="{FF2B5EF4-FFF2-40B4-BE49-F238E27FC236}">
                      <a16:creationId xmlns:a16="http://schemas.microsoft.com/office/drawing/2014/main" xmlns="" id="{E639A4DA-DA98-40F3-9881-AAA767F772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5" name="Rectangle 111">
                  <a:extLst>
                    <a:ext uri="{FF2B5EF4-FFF2-40B4-BE49-F238E27FC236}">
                      <a16:creationId xmlns:a16="http://schemas.microsoft.com/office/drawing/2014/main" xmlns="" id="{DFE101DB-DBA2-46FD-B2B9-EDA95C615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0" name="Rectangle 112">
                <a:extLst>
                  <a:ext uri="{FF2B5EF4-FFF2-40B4-BE49-F238E27FC236}">
                    <a16:creationId xmlns:a16="http://schemas.microsoft.com/office/drawing/2014/main" xmlns="" id="{75258A63-526C-46AD-A78C-22124C506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1" name="Rectangle 113">
                <a:extLst>
                  <a:ext uri="{FF2B5EF4-FFF2-40B4-BE49-F238E27FC236}">
                    <a16:creationId xmlns:a16="http://schemas.microsoft.com/office/drawing/2014/main" xmlns="" id="{69E6763C-5E22-45D6-9D60-DBB106439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2" name="Rectangle 114">
                <a:extLst>
                  <a:ext uri="{FF2B5EF4-FFF2-40B4-BE49-F238E27FC236}">
                    <a16:creationId xmlns:a16="http://schemas.microsoft.com/office/drawing/2014/main" xmlns="" id="{398977D0-08E2-4822-BBA7-5DE05D9D9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23" name="Group 115">
                <a:extLst>
                  <a:ext uri="{FF2B5EF4-FFF2-40B4-BE49-F238E27FC236}">
                    <a16:creationId xmlns:a16="http://schemas.microsoft.com/office/drawing/2014/main" xmlns="" id="{0B5C3610-9782-480D-B7E1-7E22EDA8E4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1" y="1680"/>
                <a:ext cx="269" cy="289"/>
                <a:chOff x="2195" y="1776"/>
                <a:chExt cx="269" cy="289"/>
              </a:xfrm>
            </p:grpSpPr>
            <p:sp>
              <p:nvSpPr>
                <p:cNvPr id="170" name="Oval 116">
                  <a:extLst>
                    <a:ext uri="{FF2B5EF4-FFF2-40B4-BE49-F238E27FC236}">
                      <a16:creationId xmlns:a16="http://schemas.microsoft.com/office/drawing/2014/main" xmlns="" id="{D5E4AB85-287D-4AA5-81E1-105E7DD4D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1" name="Rectangle 117">
                  <a:extLst>
                    <a:ext uri="{FF2B5EF4-FFF2-40B4-BE49-F238E27FC236}">
                      <a16:creationId xmlns:a16="http://schemas.microsoft.com/office/drawing/2014/main" xmlns="" id="{471C6682-09D5-44A9-BFE7-F4BCD4D3C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2" name="Rectangle 118">
                  <a:extLst>
                    <a:ext uri="{FF2B5EF4-FFF2-40B4-BE49-F238E27FC236}">
                      <a16:creationId xmlns:a16="http://schemas.microsoft.com/office/drawing/2014/main" xmlns="" id="{238DEB62-194F-4558-8488-CF02834B5A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4" name="Group 119">
                <a:extLst>
                  <a:ext uri="{FF2B5EF4-FFF2-40B4-BE49-F238E27FC236}">
                    <a16:creationId xmlns:a16="http://schemas.microsoft.com/office/drawing/2014/main" xmlns="" id="{89764A03-4844-4CD6-A9BF-19F2AC4F1A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0" y="1680"/>
                <a:ext cx="269" cy="289"/>
                <a:chOff x="2195" y="1776"/>
                <a:chExt cx="269" cy="289"/>
              </a:xfrm>
            </p:grpSpPr>
            <p:sp>
              <p:nvSpPr>
                <p:cNvPr id="167" name="Oval 120">
                  <a:extLst>
                    <a:ext uri="{FF2B5EF4-FFF2-40B4-BE49-F238E27FC236}">
                      <a16:creationId xmlns:a16="http://schemas.microsoft.com/office/drawing/2014/main" xmlns="" id="{922DFE56-5FCA-490B-AE91-B7F68BC4D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8" name="Rectangle 121">
                  <a:extLst>
                    <a:ext uri="{FF2B5EF4-FFF2-40B4-BE49-F238E27FC236}">
                      <a16:creationId xmlns:a16="http://schemas.microsoft.com/office/drawing/2014/main" xmlns="" id="{92B9E910-5BD3-448F-A199-0A5BCD254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9" name="Rectangle 122">
                  <a:extLst>
                    <a:ext uri="{FF2B5EF4-FFF2-40B4-BE49-F238E27FC236}">
                      <a16:creationId xmlns:a16="http://schemas.microsoft.com/office/drawing/2014/main" xmlns="" id="{B80A40EF-84EB-4F62-9200-B44A61D45C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5" name="Group 123">
                <a:extLst>
                  <a:ext uri="{FF2B5EF4-FFF2-40B4-BE49-F238E27FC236}">
                    <a16:creationId xmlns:a16="http://schemas.microsoft.com/office/drawing/2014/main" xmlns="" id="{48F81143-0BC4-4173-BD57-91A56E934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76" y="1680"/>
                <a:ext cx="269" cy="289"/>
                <a:chOff x="2195" y="1776"/>
                <a:chExt cx="269" cy="289"/>
              </a:xfrm>
            </p:grpSpPr>
            <p:sp>
              <p:nvSpPr>
                <p:cNvPr id="164" name="Oval 124">
                  <a:extLst>
                    <a:ext uri="{FF2B5EF4-FFF2-40B4-BE49-F238E27FC236}">
                      <a16:creationId xmlns:a16="http://schemas.microsoft.com/office/drawing/2014/main" xmlns="" id="{543FF712-63D6-41DE-91E6-F3EFD0B64B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5" name="Rectangle 125">
                  <a:extLst>
                    <a:ext uri="{FF2B5EF4-FFF2-40B4-BE49-F238E27FC236}">
                      <a16:creationId xmlns:a16="http://schemas.microsoft.com/office/drawing/2014/main" xmlns="" id="{98228AF5-DFF4-4950-A3C0-BBCF400F9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6" name="Rectangle 126">
                  <a:extLst>
                    <a:ext uri="{FF2B5EF4-FFF2-40B4-BE49-F238E27FC236}">
                      <a16:creationId xmlns:a16="http://schemas.microsoft.com/office/drawing/2014/main" xmlns="" id="{ADED2885-C1EE-483B-A9C9-9BD1B8AB3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Group 127">
                <a:extLst>
                  <a:ext uri="{FF2B5EF4-FFF2-40B4-BE49-F238E27FC236}">
                    <a16:creationId xmlns:a16="http://schemas.microsoft.com/office/drawing/2014/main" xmlns="" id="{A4506C08-B562-431D-8D5D-6A9C511CDA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1" y="1680"/>
                <a:ext cx="269" cy="289"/>
                <a:chOff x="2195" y="1776"/>
                <a:chExt cx="269" cy="289"/>
              </a:xfrm>
            </p:grpSpPr>
            <p:sp>
              <p:nvSpPr>
                <p:cNvPr id="161" name="Oval 128">
                  <a:extLst>
                    <a:ext uri="{FF2B5EF4-FFF2-40B4-BE49-F238E27FC236}">
                      <a16:creationId xmlns:a16="http://schemas.microsoft.com/office/drawing/2014/main" xmlns="" id="{BD639BE8-1007-4700-A4F7-2AD4E5B54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2" name="Rectangle 129">
                  <a:extLst>
                    <a:ext uri="{FF2B5EF4-FFF2-40B4-BE49-F238E27FC236}">
                      <a16:creationId xmlns:a16="http://schemas.microsoft.com/office/drawing/2014/main" xmlns="" id="{78FA198B-07BC-4B91-94B5-E69CA34BA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3" name="Rectangle 130">
                  <a:extLst>
                    <a:ext uri="{FF2B5EF4-FFF2-40B4-BE49-F238E27FC236}">
                      <a16:creationId xmlns:a16="http://schemas.microsoft.com/office/drawing/2014/main" xmlns="" id="{B40EE408-97E8-4B39-89F7-816AF0558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7" name="Rectangle 131">
                <a:extLst>
                  <a:ext uri="{FF2B5EF4-FFF2-40B4-BE49-F238E27FC236}">
                    <a16:creationId xmlns:a16="http://schemas.microsoft.com/office/drawing/2014/main" xmlns="" id="{1C14C762-2381-4052-9C2A-CDD4F39FF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8" name="Rectangle 132">
                <a:extLst>
                  <a:ext uri="{FF2B5EF4-FFF2-40B4-BE49-F238E27FC236}">
                    <a16:creationId xmlns:a16="http://schemas.microsoft.com/office/drawing/2014/main" xmlns="" id="{FC107DE4-9C87-499A-9516-05DF172F7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9" name="Rectangle 133">
                <a:extLst>
                  <a:ext uri="{FF2B5EF4-FFF2-40B4-BE49-F238E27FC236}">
                    <a16:creationId xmlns:a16="http://schemas.microsoft.com/office/drawing/2014/main" xmlns="" id="{A5DD480A-2DD3-46CF-8184-C8748801A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" y="1680"/>
                <a:ext cx="2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30" name="Group 134">
                <a:extLst>
                  <a:ext uri="{FF2B5EF4-FFF2-40B4-BE49-F238E27FC236}">
                    <a16:creationId xmlns:a16="http://schemas.microsoft.com/office/drawing/2014/main" xmlns="" id="{BA787966-2514-4D51-B8AD-3CD7473B5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4" y="1680"/>
                <a:ext cx="269" cy="289"/>
                <a:chOff x="2195" y="1776"/>
                <a:chExt cx="269" cy="289"/>
              </a:xfrm>
            </p:grpSpPr>
            <p:sp>
              <p:nvSpPr>
                <p:cNvPr id="158" name="Oval 135">
                  <a:extLst>
                    <a:ext uri="{FF2B5EF4-FFF2-40B4-BE49-F238E27FC236}">
                      <a16:creationId xmlns:a16="http://schemas.microsoft.com/office/drawing/2014/main" xmlns="" id="{045DE307-428B-41FD-B259-C3DED896F7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9" name="Rectangle 136">
                  <a:extLst>
                    <a:ext uri="{FF2B5EF4-FFF2-40B4-BE49-F238E27FC236}">
                      <a16:creationId xmlns:a16="http://schemas.microsoft.com/office/drawing/2014/main" xmlns="" id="{F78404B7-E2F2-4C0A-B39B-755011B94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0" name="Rectangle 137">
                  <a:extLst>
                    <a:ext uri="{FF2B5EF4-FFF2-40B4-BE49-F238E27FC236}">
                      <a16:creationId xmlns:a16="http://schemas.microsoft.com/office/drawing/2014/main" xmlns="" id="{1189AD35-D65B-43B7-A180-B0F833DB1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1" name="Group 138">
                <a:extLst>
                  <a:ext uri="{FF2B5EF4-FFF2-40B4-BE49-F238E27FC236}">
                    <a16:creationId xmlns:a16="http://schemas.microsoft.com/office/drawing/2014/main" xmlns="" id="{ACD5D8A8-DB9D-427A-AC85-1BCF7C4807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1680"/>
                <a:ext cx="269" cy="289"/>
                <a:chOff x="2195" y="1776"/>
                <a:chExt cx="269" cy="289"/>
              </a:xfrm>
            </p:grpSpPr>
            <p:sp>
              <p:nvSpPr>
                <p:cNvPr id="155" name="Oval 139">
                  <a:extLst>
                    <a:ext uri="{FF2B5EF4-FFF2-40B4-BE49-F238E27FC236}">
                      <a16:creationId xmlns:a16="http://schemas.microsoft.com/office/drawing/2014/main" xmlns="" id="{7D8624D9-5FB5-436A-BE8B-F32F271CF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6" name="Rectangle 140">
                  <a:extLst>
                    <a:ext uri="{FF2B5EF4-FFF2-40B4-BE49-F238E27FC236}">
                      <a16:creationId xmlns:a16="http://schemas.microsoft.com/office/drawing/2014/main" xmlns="" id="{415A8616-22CA-4792-AEB0-7B653C9D94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7" name="Rectangle 141">
                  <a:extLst>
                    <a:ext uri="{FF2B5EF4-FFF2-40B4-BE49-F238E27FC236}">
                      <a16:creationId xmlns:a16="http://schemas.microsoft.com/office/drawing/2014/main" xmlns="" id="{DD182251-0E45-4EEE-848F-9B0E3A8E3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2" name="Group 142">
                <a:extLst>
                  <a:ext uri="{FF2B5EF4-FFF2-40B4-BE49-F238E27FC236}">
                    <a16:creationId xmlns:a16="http://schemas.microsoft.com/office/drawing/2014/main" xmlns="" id="{158241EA-9727-4685-BC8B-A67A15D6A3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" y="1680"/>
                <a:ext cx="269" cy="289"/>
                <a:chOff x="2195" y="1776"/>
                <a:chExt cx="269" cy="289"/>
              </a:xfrm>
            </p:grpSpPr>
            <p:sp>
              <p:nvSpPr>
                <p:cNvPr id="152" name="Oval 143">
                  <a:extLst>
                    <a:ext uri="{FF2B5EF4-FFF2-40B4-BE49-F238E27FC236}">
                      <a16:creationId xmlns:a16="http://schemas.microsoft.com/office/drawing/2014/main" xmlns="" id="{50750F86-D9E6-4C95-BC36-1159920D0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3" name="Rectangle 144">
                  <a:extLst>
                    <a:ext uri="{FF2B5EF4-FFF2-40B4-BE49-F238E27FC236}">
                      <a16:creationId xmlns:a16="http://schemas.microsoft.com/office/drawing/2014/main" xmlns="" id="{1BF27BE3-8D6A-4E3C-892F-3E5393A19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4" name="Rectangle 145">
                  <a:extLst>
                    <a:ext uri="{FF2B5EF4-FFF2-40B4-BE49-F238E27FC236}">
                      <a16:creationId xmlns:a16="http://schemas.microsoft.com/office/drawing/2014/main" xmlns="" id="{61C2569A-664A-4F73-93B3-14563BCBE9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" name="Group 146">
                <a:extLst>
                  <a:ext uri="{FF2B5EF4-FFF2-40B4-BE49-F238E27FC236}">
                    <a16:creationId xmlns:a16="http://schemas.microsoft.com/office/drawing/2014/main" xmlns="" id="{22525C16-7029-46E6-B564-62DE4052C0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680"/>
                <a:ext cx="269" cy="289"/>
                <a:chOff x="2195" y="1776"/>
                <a:chExt cx="269" cy="289"/>
              </a:xfrm>
            </p:grpSpPr>
            <p:sp>
              <p:nvSpPr>
                <p:cNvPr id="149" name="Oval 147">
                  <a:extLst>
                    <a:ext uri="{FF2B5EF4-FFF2-40B4-BE49-F238E27FC236}">
                      <a16:creationId xmlns:a16="http://schemas.microsoft.com/office/drawing/2014/main" xmlns="" id="{8A49874E-7018-4967-8395-EC3B3A137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1871"/>
                  <a:ext cx="145" cy="145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0" name="Rectangle 148">
                  <a:extLst>
                    <a:ext uri="{FF2B5EF4-FFF2-40B4-BE49-F238E27FC236}">
                      <a16:creationId xmlns:a16="http://schemas.microsoft.com/office/drawing/2014/main" xmlns="" id="{A4EFC5B1-D679-4DE9-AAEF-BFB9896C9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776"/>
                  <a:ext cx="22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1" name="Rectangle 149">
                  <a:extLst>
                    <a:ext uri="{FF2B5EF4-FFF2-40B4-BE49-F238E27FC236}">
                      <a16:creationId xmlns:a16="http://schemas.microsoft.com/office/drawing/2014/main" xmlns="" id="{E6C3AFE3-D950-4829-93A1-84C3115C7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824481">
                  <a:off x="2266" y="1814"/>
                  <a:ext cx="1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4" name="Group 150">
                <a:extLst>
                  <a:ext uri="{FF2B5EF4-FFF2-40B4-BE49-F238E27FC236}">
                    <a16:creationId xmlns:a16="http://schemas.microsoft.com/office/drawing/2014/main" xmlns="" id="{90F33CFC-C8B0-458C-A25F-1B2CBA86EF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0" y="1392"/>
                <a:ext cx="96" cy="288"/>
                <a:chOff x="2208" y="960"/>
                <a:chExt cx="144" cy="288"/>
              </a:xfrm>
            </p:grpSpPr>
            <p:sp>
              <p:nvSpPr>
                <p:cNvPr id="147" name="Oval 151">
                  <a:extLst>
                    <a:ext uri="{FF2B5EF4-FFF2-40B4-BE49-F238E27FC236}">
                      <a16:creationId xmlns:a16="http://schemas.microsoft.com/office/drawing/2014/main" xmlns="" id="{1B1670AA-D28C-4953-958A-0A11B58342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8" name="Line 152">
                  <a:extLst>
                    <a:ext uri="{FF2B5EF4-FFF2-40B4-BE49-F238E27FC236}">
                      <a16:creationId xmlns:a16="http://schemas.microsoft.com/office/drawing/2014/main" xmlns="" id="{DC84FBDA-11B3-4C93-9204-5E08157D83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5" name="Group 153">
                <a:extLst>
                  <a:ext uri="{FF2B5EF4-FFF2-40B4-BE49-F238E27FC236}">
                    <a16:creationId xmlns:a16="http://schemas.microsoft.com/office/drawing/2014/main" xmlns="" id="{2D1F49C4-C00A-4E93-B2CF-3794D87334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864"/>
                <a:ext cx="96" cy="288"/>
                <a:chOff x="2208" y="960"/>
                <a:chExt cx="144" cy="288"/>
              </a:xfrm>
            </p:grpSpPr>
            <p:sp>
              <p:nvSpPr>
                <p:cNvPr id="145" name="Oval 154">
                  <a:extLst>
                    <a:ext uri="{FF2B5EF4-FFF2-40B4-BE49-F238E27FC236}">
                      <a16:creationId xmlns:a16="http://schemas.microsoft.com/office/drawing/2014/main" xmlns="" id="{3A78D4E3-27D0-4F7D-89B2-77D1DB3B82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6" name="Line 155">
                  <a:extLst>
                    <a:ext uri="{FF2B5EF4-FFF2-40B4-BE49-F238E27FC236}">
                      <a16:creationId xmlns:a16="http://schemas.microsoft.com/office/drawing/2014/main" xmlns="" id="{E21C6BA7-17F3-42B9-A78C-38BAC9014B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6" name="Group 156">
                <a:extLst>
                  <a:ext uri="{FF2B5EF4-FFF2-40B4-BE49-F238E27FC236}">
                    <a16:creationId xmlns:a16="http://schemas.microsoft.com/office/drawing/2014/main" xmlns="" id="{D4EB7A8C-AD88-476D-81EF-EC432B2BFF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1440"/>
                <a:ext cx="96" cy="288"/>
                <a:chOff x="2208" y="960"/>
                <a:chExt cx="144" cy="288"/>
              </a:xfrm>
            </p:grpSpPr>
            <p:sp>
              <p:nvSpPr>
                <p:cNvPr id="143" name="Oval 157">
                  <a:extLst>
                    <a:ext uri="{FF2B5EF4-FFF2-40B4-BE49-F238E27FC236}">
                      <a16:creationId xmlns:a16="http://schemas.microsoft.com/office/drawing/2014/main" xmlns="" id="{2DD9AF20-2C50-4415-955D-4BC8BB368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4" name="Line 158">
                  <a:extLst>
                    <a:ext uri="{FF2B5EF4-FFF2-40B4-BE49-F238E27FC236}">
                      <a16:creationId xmlns:a16="http://schemas.microsoft.com/office/drawing/2014/main" xmlns="" id="{A9C1E27F-F989-4F48-878B-CB3276A288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159">
                <a:extLst>
                  <a:ext uri="{FF2B5EF4-FFF2-40B4-BE49-F238E27FC236}">
                    <a16:creationId xmlns:a16="http://schemas.microsoft.com/office/drawing/2014/main" xmlns="" id="{AB4D46A1-BBE8-4975-95D8-6C63724CBC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864"/>
                <a:ext cx="96" cy="288"/>
                <a:chOff x="2208" y="960"/>
                <a:chExt cx="144" cy="288"/>
              </a:xfrm>
            </p:grpSpPr>
            <p:sp>
              <p:nvSpPr>
                <p:cNvPr id="141" name="Oval 160">
                  <a:extLst>
                    <a:ext uri="{FF2B5EF4-FFF2-40B4-BE49-F238E27FC236}">
                      <a16:creationId xmlns:a16="http://schemas.microsoft.com/office/drawing/2014/main" xmlns="" id="{7171DA7E-F6D3-49DB-B3E1-C22FDDFE2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2" name="Line 161">
                  <a:extLst>
                    <a:ext uri="{FF2B5EF4-FFF2-40B4-BE49-F238E27FC236}">
                      <a16:creationId xmlns:a16="http://schemas.microsoft.com/office/drawing/2014/main" xmlns="" id="{C20BDAFF-A7F1-4889-9080-471D817E4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8" name="Group 162">
                <a:extLst>
                  <a:ext uri="{FF2B5EF4-FFF2-40B4-BE49-F238E27FC236}">
                    <a16:creationId xmlns:a16="http://schemas.microsoft.com/office/drawing/2014/main" xmlns="" id="{73CAADAF-DA0A-41A9-A4BE-920267134C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40"/>
                <a:ext cx="96" cy="288"/>
                <a:chOff x="2208" y="960"/>
                <a:chExt cx="144" cy="288"/>
              </a:xfrm>
            </p:grpSpPr>
            <p:sp>
              <p:nvSpPr>
                <p:cNvPr id="139" name="Oval 163">
                  <a:extLst>
                    <a:ext uri="{FF2B5EF4-FFF2-40B4-BE49-F238E27FC236}">
                      <a16:creationId xmlns:a16="http://schemas.microsoft.com/office/drawing/2014/main" xmlns="" id="{F87E68CC-444B-4612-BB22-CC5D103E1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60"/>
                  <a:ext cx="144" cy="288"/>
                </a:xfrm>
                <a:prstGeom prst="ellipse">
                  <a:avLst/>
                </a:prstGeom>
                <a:noFill/>
                <a:ln w="28575">
                  <a:solidFill>
                    <a:srgbClr val="003366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0" name="Line 164">
                  <a:extLst>
                    <a:ext uri="{FF2B5EF4-FFF2-40B4-BE49-F238E27FC236}">
                      <a16:creationId xmlns:a16="http://schemas.microsoft.com/office/drawing/2014/main" xmlns="" id="{96B6FCF1-A17B-4393-8F4E-2192E296D2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05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7" name="Rectangle 165">
              <a:extLst>
                <a:ext uri="{FF2B5EF4-FFF2-40B4-BE49-F238E27FC236}">
                  <a16:creationId xmlns:a16="http://schemas.microsoft.com/office/drawing/2014/main" xmlns="" id="{F2FF0B56-A1DE-4D5B-9A72-B1453A3B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2475"/>
              <a:ext cx="213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" name="Line 167">
              <a:extLst>
                <a:ext uri="{FF2B5EF4-FFF2-40B4-BE49-F238E27FC236}">
                  <a16:creationId xmlns:a16="http://schemas.microsoft.com/office/drawing/2014/main" xmlns="" id="{F1164FB9-2F51-4E2A-9FC6-D5A8F61F3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2546"/>
              <a:ext cx="0" cy="336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prstDash val="dash"/>
              <a:miter lim="800000"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Rectangle 168">
              <a:extLst>
                <a:ext uri="{FF2B5EF4-FFF2-40B4-BE49-F238E27FC236}">
                  <a16:creationId xmlns:a16="http://schemas.microsoft.com/office/drawing/2014/main" xmlns="" id="{E0DE8181-BBFB-4044-BC01-151C4A17F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" y="2546"/>
              <a:ext cx="24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0" name="Rectangle 169">
              <a:extLst>
                <a:ext uri="{FF2B5EF4-FFF2-40B4-BE49-F238E27FC236}">
                  <a16:creationId xmlns:a16="http://schemas.microsoft.com/office/drawing/2014/main" xmlns="" id="{FA5EE6A7-6C10-4EE8-8EE8-D73F5DC2E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6" y="2546"/>
              <a:ext cx="28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graphicFrame>
          <p:nvGraphicFramePr>
            <p:cNvPr id="81" name="Object 171">
              <a:extLst>
                <a:ext uri="{FF2B5EF4-FFF2-40B4-BE49-F238E27FC236}">
                  <a16:creationId xmlns:a16="http://schemas.microsoft.com/office/drawing/2014/main" xmlns="" id="{DCBD5052-3860-4391-AC80-564C44153A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2" y="2653"/>
            <a:ext cx="193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82" name="公式" r:id="rId5" imgW="190500" imgH="228600" progId="Equation.3">
                    <p:embed/>
                  </p:oleObj>
                </mc:Choice>
                <mc:Fallback>
                  <p:oleObj name="公式" r:id="rId5" imgW="190500" imgH="228600" progId="Equation.3">
                    <p:embed/>
                    <p:pic>
                      <p:nvPicPr>
                        <p:cNvPr id="9233" name="Object 171">
                          <a:extLst>
                            <a:ext uri="{FF2B5EF4-FFF2-40B4-BE49-F238E27FC236}">
                              <a16:creationId xmlns:a16="http://schemas.microsoft.com/office/drawing/2014/main" xmlns="" id="{6D98E63D-E5ED-4608-B348-016E9D83EE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2" y="2653"/>
                          <a:ext cx="193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Line 172">
              <a:extLst>
                <a:ext uri="{FF2B5EF4-FFF2-40B4-BE49-F238E27FC236}">
                  <a16:creationId xmlns:a16="http://schemas.microsoft.com/office/drawing/2014/main" xmlns="" id="{6A32DBC3-A0E8-4723-B67D-256A19E34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" y="1826"/>
              <a:ext cx="96" cy="0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" name="Line 173">
              <a:extLst>
                <a:ext uri="{FF2B5EF4-FFF2-40B4-BE49-F238E27FC236}">
                  <a16:creationId xmlns:a16="http://schemas.microsoft.com/office/drawing/2014/main" xmlns="" id="{339D4F82-DAE5-48C6-BE39-7CF56D82C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4" y="2546"/>
              <a:ext cx="192" cy="0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4" name="Text Box 174">
              <a:extLst>
                <a:ext uri="{FF2B5EF4-FFF2-40B4-BE49-F238E27FC236}">
                  <a16:creationId xmlns:a16="http://schemas.microsoft.com/office/drawing/2014/main" xmlns="" id="{3792C0BC-695F-4111-A53F-6269719C5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1643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5" name="Text Box 175">
              <a:extLst>
                <a:ext uri="{FF2B5EF4-FFF2-40B4-BE49-F238E27FC236}">
                  <a16:creationId xmlns:a16="http://schemas.microsoft.com/office/drawing/2014/main" xmlns="" id="{D7D897E9-4D54-4510-9A6D-3A16656FC9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0" y="1643"/>
              <a:ext cx="36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6" name="Rectangle 176">
              <a:extLst>
                <a:ext uri="{FF2B5EF4-FFF2-40B4-BE49-F238E27FC236}">
                  <a16:creationId xmlns:a16="http://schemas.microsoft.com/office/drawing/2014/main" xmlns="" id="{01AB8366-5081-4A78-8D47-270EB67CA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26"/>
              <a:ext cx="1009" cy="721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" name="Line 177">
              <a:extLst>
                <a:ext uri="{FF2B5EF4-FFF2-40B4-BE49-F238E27FC236}">
                  <a16:creationId xmlns:a16="http://schemas.microsoft.com/office/drawing/2014/main" xmlns="" id="{5B9CD678-A98D-4C4A-8912-07A8B3A1D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546"/>
              <a:ext cx="0" cy="336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prstDash val="dash"/>
              <a:miter lim="800000"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186">
              <a:extLst>
                <a:ext uri="{FF2B5EF4-FFF2-40B4-BE49-F238E27FC236}">
                  <a16:creationId xmlns:a16="http://schemas.microsoft.com/office/drawing/2014/main" xmlns="" id="{44601F77-671E-4C8F-A49C-66E4BED1A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2750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187">
              <a:extLst>
                <a:ext uri="{FF2B5EF4-FFF2-40B4-BE49-F238E27FC236}">
                  <a16:creationId xmlns:a16="http://schemas.microsoft.com/office/drawing/2014/main" xmlns="" id="{37EB6A55-2934-45D0-9CE9-F5F5AF300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2750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341280" y="923040"/>
              <a:ext cx="11851200" cy="5829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3360" y="915480"/>
                <a:ext cx="11868480" cy="584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1">
            <a:extLst>
              <a:ext uri="{FF2B5EF4-FFF2-40B4-BE49-F238E27FC236}">
                <a16:creationId xmlns:a16="http://schemas.microsoft.com/office/drawing/2014/main" xmlns="" id="{CB789AC7-C5E6-4F38-B755-2DA8E7D0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5DDC63-6D27-4239-A1EB-017B96218967}" type="slidenum">
              <a:rPr lang="en-US" altLang="zh-CN"/>
              <a:pPr/>
              <a:t>18</a:t>
            </a:fld>
            <a:endParaRPr lang="en-US" altLang="zh-CN"/>
          </a:p>
        </p:txBody>
      </p:sp>
      <p:grpSp>
        <p:nvGrpSpPr>
          <p:cNvPr id="185" name="Group 24">
            <a:extLst>
              <a:ext uri="{FF2B5EF4-FFF2-40B4-BE49-F238E27FC236}">
                <a16:creationId xmlns:a16="http://schemas.microsoft.com/office/drawing/2014/main" xmlns="" id="{BE490909-D13B-463E-86A9-8493CA373E11}"/>
              </a:ext>
            </a:extLst>
          </p:cNvPr>
          <p:cNvGrpSpPr>
            <a:grpSpLocks/>
          </p:cNvGrpSpPr>
          <p:nvPr/>
        </p:nvGrpSpPr>
        <p:grpSpPr bwMode="auto">
          <a:xfrm>
            <a:off x="2351584" y="1052736"/>
            <a:ext cx="4227512" cy="1196975"/>
            <a:chOff x="839" y="499"/>
            <a:chExt cx="2663" cy="754"/>
          </a:xfrm>
        </p:grpSpPr>
        <p:sp>
          <p:nvSpPr>
            <p:cNvPr id="186" name="Text Box 22">
              <a:extLst>
                <a:ext uri="{FF2B5EF4-FFF2-40B4-BE49-F238E27FC236}">
                  <a16:creationId xmlns:a16="http://schemas.microsoft.com/office/drawing/2014/main" xmlns="" id="{B3C79D33-2677-4B1E-8966-2C420C2C7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663"/>
              <a:ext cx="15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磁场强度</a:t>
              </a:r>
              <a:r>
                <a:rPr kumimoji="1" lang="zh-CN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</a:t>
              </a:r>
              <a:endParaRPr kumimoji="1" lang="zh-CN" altLang="en-US" sz="2800" b="1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87" name="Object 23">
              <a:extLst>
                <a:ext uri="{FF2B5EF4-FFF2-40B4-BE49-F238E27FC236}">
                  <a16:creationId xmlns:a16="http://schemas.microsoft.com/office/drawing/2014/main" xmlns="" id="{31472E8F-131D-41D2-9DB9-259D08F580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45" y="499"/>
            <a:ext cx="1257" cy="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8" name="Equation" r:id="rId3" imgW="812447" imgH="457002" progId="Equation.3">
                    <p:embed/>
                  </p:oleObj>
                </mc:Choice>
                <mc:Fallback>
                  <p:oleObj name="Equation" r:id="rId3" imgW="812447" imgH="457002" progId="Equation.3">
                    <p:embed/>
                    <p:pic>
                      <p:nvPicPr>
                        <p:cNvPr id="10254" name="Object 23">
                          <a:extLst>
                            <a:ext uri="{FF2B5EF4-FFF2-40B4-BE49-F238E27FC236}">
                              <a16:creationId xmlns:a16="http://schemas.microsoft.com/office/drawing/2014/main" xmlns="" id="{6B415770-163D-4D67-9107-ED02BB377C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499"/>
                          <a:ext cx="1257" cy="754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CE4F2"/>
                            </a:gs>
                            <a:gs pos="50000">
                              <a:srgbClr val="FFFFFF"/>
                            </a:gs>
                            <a:gs pos="100000">
                              <a:srgbClr val="FCE4F2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8" name="Group 30">
            <a:extLst>
              <a:ext uri="{FF2B5EF4-FFF2-40B4-BE49-F238E27FC236}">
                <a16:creationId xmlns:a16="http://schemas.microsoft.com/office/drawing/2014/main" xmlns="" id="{D87B3B21-E2E7-45EF-81D4-AA06694F09BB}"/>
              </a:ext>
            </a:extLst>
          </p:cNvPr>
          <p:cNvGrpSpPr>
            <a:grpSpLocks/>
          </p:cNvGrpSpPr>
          <p:nvPr/>
        </p:nvGrpSpPr>
        <p:grpSpPr bwMode="auto">
          <a:xfrm>
            <a:off x="1991221" y="2410048"/>
            <a:ext cx="7270750" cy="847725"/>
            <a:chOff x="432" y="1298"/>
            <a:chExt cx="4580" cy="534"/>
          </a:xfrm>
        </p:grpSpPr>
        <p:sp>
          <p:nvSpPr>
            <p:cNvPr id="189" name="Rectangle 26">
              <a:extLst>
                <a:ext uri="{FF2B5EF4-FFF2-40B4-BE49-F238E27FC236}">
                  <a16:creationId xmlns:a16="http://schemas.microsoft.com/office/drawing/2014/main" xmlns="" id="{711135B2-0AFB-4B09-B00D-3D8B10AB7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298"/>
              <a:ext cx="4580" cy="528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grpSp>
          <p:nvGrpSpPr>
            <p:cNvPr id="190" name="Group 27">
              <a:extLst>
                <a:ext uri="{FF2B5EF4-FFF2-40B4-BE49-F238E27FC236}">
                  <a16:creationId xmlns:a16="http://schemas.microsoft.com/office/drawing/2014/main" xmlns="" id="{214B3DB3-3842-4452-A27A-8F83F60866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340"/>
              <a:ext cx="4489" cy="492"/>
              <a:chOff x="432" y="3200"/>
              <a:chExt cx="4489" cy="492"/>
            </a:xfrm>
          </p:grpSpPr>
          <p:sp>
            <p:nvSpPr>
              <p:cNvPr id="191" name="Text Box 28">
                <a:extLst>
                  <a:ext uri="{FF2B5EF4-FFF2-40B4-BE49-F238E27FC236}">
                    <a16:creationId xmlns:a16="http://schemas.microsoft.com/office/drawing/2014/main" xmlns="" id="{52C095FC-EA25-480C-A2BC-7C9A714DEF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" y="3241"/>
                <a:ext cx="349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5000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1"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磁介质</a:t>
                </a:r>
                <a:r>
                  <a:rPr kumimoji="1" lang="zh-CN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中的</a:t>
                </a:r>
                <a:r>
                  <a:rPr kumimoji="1"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安培环路</a:t>
                </a:r>
                <a:r>
                  <a:rPr kumimoji="1" lang="zh-CN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定理 </a:t>
                </a:r>
              </a:p>
            </p:txBody>
          </p:sp>
          <p:graphicFrame>
            <p:nvGraphicFramePr>
              <p:cNvPr id="192" name="Object 29">
                <a:extLst>
                  <a:ext uri="{FF2B5EF4-FFF2-40B4-BE49-F238E27FC236}">
                    <a16:creationId xmlns:a16="http://schemas.microsoft.com/office/drawing/2014/main" xmlns="" id="{5B119C02-3428-4BB2-86D0-43D154233E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0" y="3200"/>
              <a:ext cx="1391" cy="4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19" name="Equation" r:id="rId5" imgW="901309" imgH="291973" progId="Equation.3">
                      <p:embed/>
                    </p:oleObj>
                  </mc:Choice>
                  <mc:Fallback>
                    <p:oleObj name="Equation" r:id="rId5" imgW="901309" imgH="291973" progId="Equation.3">
                      <p:embed/>
                      <p:pic>
                        <p:nvPicPr>
                          <p:cNvPr id="10252" name="Object 29">
                            <a:extLst>
                              <a:ext uri="{FF2B5EF4-FFF2-40B4-BE49-F238E27FC236}">
                                <a16:creationId xmlns:a16="http://schemas.microsoft.com/office/drawing/2014/main" xmlns="" id="{72B9FCB2-2E79-429C-8894-DCC2DFF2D9D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30" y="3200"/>
                            <a:ext cx="1391" cy="4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chemeClr val="accent1"/>
                                    </a:gs>
                                    <a:gs pos="50000">
                                      <a:schemeClr val="bg1"/>
                                    </a:gs>
                                    <a:gs pos="100000">
                                      <a:schemeClr val="accent1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2220480" y="2009880"/>
              <a:ext cx="8304840" cy="21337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1120" y="1999440"/>
                <a:ext cx="8323560" cy="215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xmlns="" id="{BE1E5076-014E-4D21-9906-EB5FE2463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B5F2DF2-1C96-4EC8-B905-C17D66F80550}" type="slidenum">
              <a:rPr lang="en-US" altLang="zh-CN"/>
              <a:pPr/>
              <a:t>19</a:t>
            </a:fld>
            <a:endParaRPr lang="en-US" altLang="zh-CN"/>
          </a:p>
        </p:txBody>
      </p:sp>
      <p:graphicFrame>
        <p:nvGraphicFramePr>
          <p:cNvPr id="17410" name="Object 2">
            <a:extLst>
              <a:ext uri="{FF2B5EF4-FFF2-40B4-BE49-F238E27FC236}">
                <a16:creationId xmlns:a16="http://schemas.microsoft.com/office/drawing/2014/main" xmlns="" id="{4AE55AD5-9959-4703-834A-86B7F651D8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01247"/>
              </p:ext>
            </p:extLst>
          </p:nvPr>
        </p:nvGraphicFramePr>
        <p:xfrm>
          <a:off x="1456184" y="2418407"/>
          <a:ext cx="3586163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9" name="Equation" r:id="rId3" imgW="1473200" imgH="457200" progId="Equation.3">
                  <p:embed/>
                </p:oleObj>
              </mc:Choice>
              <mc:Fallback>
                <p:oleObj name="Equation" r:id="rId3" imgW="14732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184" y="2418407"/>
                        <a:ext cx="3586163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27" name="Group 19">
            <a:extLst>
              <a:ext uri="{FF2B5EF4-FFF2-40B4-BE49-F238E27FC236}">
                <a16:creationId xmlns:a16="http://schemas.microsoft.com/office/drawing/2014/main" xmlns="" id="{BB42DDCE-BD32-44A2-93D2-0E220F3E4246}"/>
              </a:ext>
            </a:extLst>
          </p:cNvPr>
          <p:cNvGrpSpPr>
            <a:grpSpLocks/>
          </p:cNvGrpSpPr>
          <p:nvPr/>
        </p:nvGrpSpPr>
        <p:grpSpPr bwMode="auto">
          <a:xfrm>
            <a:off x="1379984" y="1610370"/>
            <a:ext cx="8054975" cy="655637"/>
            <a:chOff x="528" y="1293"/>
            <a:chExt cx="5074" cy="413"/>
          </a:xfrm>
        </p:grpSpPr>
        <p:graphicFrame>
          <p:nvGraphicFramePr>
            <p:cNvPr id="10255" name="Object 4">
              <a:extLst>
                <a:ext uri="{FF2B5EF4-FFF2-40B4-BE49-F238E27FC236}">
                  <a16:creationId xmlns:a16="http://schemas.microsoft.com/office/drawing/2014/main" xmlns="" id="{982A5ECB-4113-49C5-8362-3C5CF5D292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84" y="1344"/>
            <a:ext cx="98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0" name="Equation" r:id="rId5" imgW="558800" imgH="190500" progId="Equation.3">
                    <p:embed/>
                  </p:oleObj>
                </mc:Choice>
                <mc:Fallback>
                  <p:oleObj name="Equation" r:id="rId5" imgW="558800" imgH="1905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4" y="1344"/>
                          <a:ext cx="98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D6F7F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CC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6" name="Text Box 5">
              <a:extLst>
                <a:ext uri="{FF2B5EF4-FFF2-40B4-BE49-F238E27FC236}">
                  <a16:creationId xmlns:a16="http://schemas.microsoft.com/office/drawing/2014/main" xmlns="" id="{29A0C173-9BD6-460D-9C99-9C57BB785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341"/>
              <a:ext cx="197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各向同性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磁介质</a:t>
              </a:r>
            </a:p>
          </p:txBody>
        </p:sp>
        <p:sp>
          <p:nvSpPr>
            <p:cNvPr id="10257" name="Rectangle 6">
              <a:extLst>
                <a:ext uri="{FF2B5EF4-FFF2-40B4-BE49-F238E27FC236}">
                  <a16:creationId xmlns:a16="http://schemas.microsoft.com/office/drawing/2014/main" xmlns="" id="{FD798283-907F-465C-B503-12815D19F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1293"/>
              <a:ext cx="1244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6F7F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0258" name="Group 18">
              <a:extLst>
                <a:ext uri="{FF2B5EF4-FFF2-40B4-BE49-F238E27FC236}">
                  <a16:creationId xmlns:a16="http://schemas.microsoft.com/office/drawing/2014/main" xmlns="" id="{2C78BFEA-250F-4849-835A-B5E3772314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341"/>
              <a:ext cx="1791" cy="365"/>
              <a:chOff x="3811" y="1341"/>
              <a:chExt cx="1791" cy="365"/>
            </a:xfrm>
          </p:grpSpPr>
          <p:sp>
            <p:nvSpPr>
              <p:cNvPr id="10259" name="Text Box 8">
                <a:extLst>
                  <a:ext uri="{FF2B5EF4-FFF2-40B4-BE49-F238E27FC236}">
                    <a16:creationId xmlns:a16="http://schemas.microsoft.com/office/drawing/2014/main" xmlns="" id="{C2DD5C12-CD75-4552-B47D-831CAAACF8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1" y="1341"/>
                <a:ext cx="169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>
                    <a:latin typeface="Times New Roman" panose="02020603050405020304" pitchFamily="18" charset="0"/>
                  </a:rPr>
                  <a:t>（磁化率）</a:t>
                </a:r>
              </a:p>
            </p:txBody>
          </p:sp>
          <p:graphicFrame>
            <p:nvGraphicFramePr>
              <p:cNvPr id="10260" name="Object 9">
                <a:extLst>
                  <a:ext uri="{FF2B5EF4-FFF2-40B4-BE49-F238E27FC236}">
                    <a16:creationId xmlns:a16="http://schemas.microsoft.com/office/drawing/2014/main" xmlns="" id="{CFFF6DF2-6981-44D3-8966-D6A41DD759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1" y="1447"/>
              <a:ext cx="248" cy="2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1" name="公式" r:id="rId7" imgW="139518" imgH="126835" progId="Equation.3">
                      <p:embed/>
                    </p:oleObj>
                  </mc:Choice>
                  <mc:Fallback>
                    <p:oleObj name="公式" r:id="rId7" imgW="139518" imgH="126835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11" y="1447"/>
                            <a:ext cx="248" cy="2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7418" name="Object 10">
            <a:extLst>
              <a:ext uri="{FF2B5EF4-FFF2-40B4-BE49-F238E27FC236}">
                <a16:creationId xmlns:a16="http://schemas.microsoft.com/office/drawing/2014/main" xmlns="" id="{18D6A363-8157-4424-9D09-D488005D3C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467612"/>
              </p:ext>
            </p:extLst>
          </p:nvPr>
        </p:nvGraphicFramePr>
        <p:xfrm>
          <a:off x="5951984" y="2708920"/>
          <a:ext cx="247491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2" name="Equation" r:id="rId9" imgW="977900" imgH="241300" progId="Equation.3">
                  <p:embed/>
                </p:oleObj>
              </mc:Choice>
              <mc:Fallback>
                <p:oleObj name="Equation" r:id="rId9" imgW="977900" imgH="241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984" y="2708920"/>
                        <a:ext cx="2474913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1" name="Object 13">
            <a:extLst>
              <a:ext uri="{FF2B5EF4-FFF2-40B4-BE49-F238E27FC236}">
                <a16:creationId xmlns:a16="http://schemas.microsoft.com/office/drawing/2014/main" xmlns="" id="{25F83E91-3E72-4CD1-BA1C-194C2F5737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510593"/>
              </p:ext>
            </p:extLst>
          </p:nvPr>
        </p:nvGraphicFramePr>
        <p:xfrm>
          <a:off x="3665983" y="3721744"/>
          <a:ext cx="29718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3" name="Equation" r:id="rId11" imgW="1104900" imgH="241300" progId="Equation.3">
                  <p:embed/>
                </p:oleObj>
              </mc:Choice>
              <mc:Fallback>
                <p:oleObj name="Equation" r:id="rId11" imgW="1104900" imgH="241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5983" y="3721744"/>
                        <a:ext cx="2971800" cy="633412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087DA68-7761-4349-B4E3-D33C8D64CAD6}"/>
              </a:ext>
            </a:extLst>
          </p:cNvPr>
          <p:cNvSpPr txBox="1"/>
          <p:nvPr/>
        </p:nvSpPr>
        <p:spPr>
          <a:xfrm>
            <a:off x="1991544" y="260648"/>
            <a:ext cx="2123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线性磁介质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/>
              <p14:cNvContentPartPr/>
              <p14:nvPr/>
            </p14:nvContentPartPr>
            <p14:xfrm>
              <a:off x="1865160" y="687240"/>
              <a:ext cx="8089200" cy="32634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56160" y="677880"/>
                <a:ext cx="8105760" cy="32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" name="墨迹 3"/>
              <p14:cNvContentPartPr/>
              <p14:nvPr/>
            </p14:nvContentPartPr>
            <p14:xfrm>
              <a:off x="4497840" y="2290680"/>
              <a:ext cx="1375920" cy="2898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90280" y="2282400"/>
                <a:ext cx="1390320" cy="30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DCCC64-3976-40DB-919D-3CE4BD28F1B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92920" y="357120"/>
              <a:ext cx="11408760" cy="56646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640" y="348840"/>
                <a:ext cx="11425680" cy="56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144440" y="600840"/>
              <a:ext cx="9021960" cy="58262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6520" y="592200"/>
                <a:ext cx="9039240" cy="584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99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1">
            <a:extLst>
              <a:ext uri="{FF2B5EF4-FFF2-40B4-BE49-F238E27FC236}">
                <a16:creationId xmlns:a16="http://schemas.microsoft.com/office/drawing/2014/main" xmlns="" id="{BEF83958-974D-4499-B33D-EF52653C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B0E3852-FD4F-468D-8B4F-E31375B3694A}" type="slidenum">
              <a:rPr lang="en-US" altLang="zh-CN"/>
              <a:pPr/>
              <a:t>20</a:t>
            </a:fld>
            <a:endParaRPr lang="en-US" altLang="zh-CN"/>
          </a:p>
        </p:txBody>
      </p:sp>
      <p:grpSp>
        <p:nvGrpSpPr>
          <p:cNvPr id="11267" name="Group 20">
            <a:extLst>
              <a:ext uri="{FF2B5EF4-FFF2-40B4-BE49-F238E27FC236}">
                <a16:creationId xmlns:a16="http://schemas.microsoft.com/office/drawing/2014/main" xmlns="" id="{59BBCF9D-1834-44D1-A991-08DAE18DA92B}"/>
              </a:ext>
            </a:extLst>
          </p:cNvPr>
          <p:cNvGrpSpPr>
            <a:grpSpLocks/>
          </p:cNvGrpSpPr>
          <p:nvPr/>
        </p:nvGrpSpPr>
        <p:grpSpPr bwMode="auto">
          <a:xfrm>
            <a:off x="2398713" y="1052513"/>
            <a:ext cx="6792912" cy="633412"/>
            <a:chOff x="551" y="935"/>
            <a:chExt cx="4279" cy="399"/>
          </a:xfrm>
        </p:grpSpPr>
        <p:sp>
          <p:nvSpPr>
            <p:cNvPr id="11283" name="Text Box 3">
              <a:extLst>
                <a:ext uri="{FF2B5EF4-FFF2-40B4-BE49-F238E27FC236}">
                  <a16:creationId xmlns:a16="http://schemas.microsoft.com/office/drawing/2014/main" xmlns="" id="{3E886D00-E056-402E-ABC6-87A8C9C8C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" y="945"/>
              <a:ext cx="24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各向同性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磁介质</a:t>
              </a:r>
            </a:p>
          </p:txBody>
        </p:sp>
        <p:graphicFrame>
          <p:nvGraphicFramePr>
            <p:cNvPr id="11284" name="Object 4">
              <a:extLst>
                <a:ext uri="{FF2B5EF4-FFF2-40B4-BE49-F238E27FC236}">
                  <a16:creationId xmlns:a16="http://schemas.microsoft.com/office/drawing/2014/main" xmlns="" id="{11D7E76E-F58C-41AA-84D6-19A446455F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7" y="935"/>
            <a:ext cx="1683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0" name="Equation" r:id="rId3" imgW="1104900" imgH="241300" progId="Equation.3">
                    <p:embed/>
                  </p:oleObj>
                </mc:Choice>
                <mc:Fallback>
                  <p:oleObj name="Equation" r:id="rId3" imgW="1104900" imgH="2413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7" y="935"/>
                          <a:ext cx="1683" cy="399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53" name="Group 21">
            <a:extLst>
              <a:ext uri="{FF2B5EF4-FFF2-40B4-BE49-F238E27FC236}">
                <a16:creationId xmlns:a16="http://schemas.microsoft.com/office/drawing/2014/main" xmlns="" id="{A2984164-DE2C-42E2-87C4-D1CAB55E84F5}"/>
              </a:ext>
            </a:extLst>
          </p:cNvPr>
          <p:cNvGrpSpPr>
            <a:grpSpLocks/>
          </p:cNvGrpSpPr>
          <p:nvPr/>
        </p:nvGrpSpPr>
        <p:grpSpPr bwMode="auto">
          <a:xfrm>
            <a:off x="4086225" y="1989138"/>
            <a:ext cx="3881438" cy="608012"/>
            <a:chOff x="1614" y="1596"/>
            <a:chExt cx="2445" cy="383"/>
          </a:xfrm>
        </p:grpSpPr>
        <p:graphicFrame>
          <p:nvGraphicFramePr>
            <p:cNvPr id="11281" name="Object 6">
              <a:extLst>
                <a:ext uri="{FF2B5EF4-FFF2-40B4-BE49-F238E27FC236}">
                  <a16:creationId xmlns:a16="http://schemas.microsoft.com/office/drawing/2014/main" xmlns="" id="{ABCF38BB-AE50-47CE-9F95-7D68CFEF53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7" y="1618"/>
            <a:ext cx="1022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1" name="公式" r:id="rId5" imgW="622030" imgH="215806" progId="Equation.3">
                    <p:embed/>
                  </p:oleObj>
                </mc:Choice>
                <mc:Fallback>
                  <p:oleObj name="公式" r:id="rId5" imgW="622030" imgH="215806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7" y="1618"/>
                          <a:ext cx="1022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2" name="Text Box 7">
              <a:extLst>
                <a:ext uri="{FF2B5EF4-FFF2-40B4-BE49-F238E27FC236}">
                  <a16:creationId xmlns:a16="http://schemas.microsoft.com/office/drawing/2014/main" xmlns="" id="{AB52F90D-F17E-40AE-8E54-AD035C62D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" y="1596"/>
              <a:ext cx="17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6F7F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相对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磁导率</a:t>
              </a:r>
              <a:endParaRPr kumimoji="1" lang="zh-CN" altLang="en-US" sz="3200" b="1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454" name="Group 22">
            <a:extLst>
              <a:ext uri="{FF2B5EF4-FFF2-40B4-BE49-F238E27FC236}">
                <a16:creationId xmlns:a16="http://schemas.microsoft.com/office/drawing/2014/main" xmlns="" id="{B095C85F-A0AC-4499-9A37-3C645784755E}"/>
              </a:ext>
            </a:extLst>
          </p:cNvPr>
          <p:cNvGrpSpPr>
            <a:grpSpLocks/>
          </p:cNvGrpSpPr>
          <p:nvPr/>
        </p:nvGrpSpPr>
        <p:grpSpPr bwMode="auto">
          <a:xfrm>
            <a:off x="4162425" y="2708276"/>
            <a:ext cx="3949700" cy="669925"/>
            <a:chOff x="1662" y="2024"/>
            <a:chExt cx="2488" cy="422"/>
          </a:xfrm>
        </p:grpSpPr>
        <p:graphicFrame>
          <p:nvGraphicFramePr>
            <p:cNvPr id="11279" name="Object 9">
              <a:extLst>
                <a:ext uri="{FF2B5EF4-FFF2-40B4-BE49-F238E27FC236}">
                  <a16:creationId xmlns:a16="http://schemas.microsoft.com/office/drawing/2014/main" xmlns="" id="{82D28226-7DE8-42A5-B101-78A17620A7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12" y="2024"/>
            <a:ext cx="1138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2" name="Equation" r:id="rId7" imgW="583947" imgH="228501" progId="Equation.3">
                    <p:embed/>
                  </p:oleObj>
                </mc:Choice>
                <mc:Fallback>
                  <p:oleObj name="Equation" r:id="rId7" imgW="583947" imgH="228501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2" y="2024"/>
                          <a:ext cx="1138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C2C29B"/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C2C29B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0" name="Text Box 10">
              <a:extLst>
                <a:ext uri="{FF2B5EF4-FFF2-40B4-BE49-F238E27FC236}">
                  <a16:creationId xmlns:a16="http://schemas.microsoft.com/office/drawing/2014/main" xmlns="" id="{02C032D6-04E3-49C2-849F-B446C13F78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2" y="2081"/>
              <a:ext cx="158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磁  导  率</a:t>
              </a:r>
            </a:p>
          </p:txBody>
        </p:sp>
      </p:grpSp>
      <p:grpSp>
        <p:nvGrpSpPr>
          <p:cNvPr id="18456" name="Group 24">
            <a:extLst>
              <a:ext uri="{FF2B5EF4-FFF2-40B4-BE49-F238E27FC236}">
                <a16:creationId xmlns:a16="http://schemas.microsoft.com/office/drawing/2014/main" xmlns="" id="{A5787953-04B9-4799-B33B-1F98FE4E713D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500439"/>
            <a:ext cx="4249738" cy="2238375"/>
            <a:chOff x="1655" y="2430"/>
            <a:chExt cx="2677" cy="1410"/>
          </a:xfrm>
        </p:grpSpPr>
        <p:graphicFrame>
          <p:nvGraphicFramePr>
            <p:cNvPr id="11271" name="Object 12">
              <a:extLst>
                <a:ext uri="{FF2B5EF4-FFF2-40B4-BE49-F238E27FC236}">
                  <a16:creationId xmlns:a16="http://schemas.microsoft.com/office/drawing/2014/main" xmlns="" id="{986FA09F-8886-4FEF-9602-CD5EED4C6D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5" y="2850"/>
            <a:ext cx="328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3" name="Equation" r:id="rId9" imgW="177569" imgH="215619" progId="Equation.3">
                    <p:embed/>
                  </p:oleObj>
                </mc:Choice>
                <mc:Fallback>
                  <p:oleObj name="Equation" r:id="rId9" imgW="177569" imgH="215619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2850"/>
                          <a:ext cx="328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272" name="Group 23">
              <a:extLst>
                <a:ext uri="{FF2B5EF4-FFF2-40B4-BE49-F238E27FC236}">
                  <a16:creationId xmlns:a16="http://schemas.microsoft.com/office/drawing/2014/main" xmlns="" id="{F9743DA2-C64C-464A-B1BE-30A833BB4F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8" y="2523"/>
              <a:ext cx="858" cy="998"/>
              <a:chOff x="2018" y="2523"/>
              <a:chExt cx="858" cy="998"/>
            </a:xfrm>
          </p:grpSpPr>
          <p:sp>
            <p:nvSpPr>
              <p:cNvPr id="11277" name="AutoShape 14">
                <a:extLst>
                  <a:ext uri="{FF2B5EF4-FFF2-40B4-BE49-F238E27FC236}">
                    <a16:creationId xmlns:a16="http://schemas.microsoft.com/office/drawing/2014/main" xmlns="" id="{1CD98BF4-4C44-49B2-9583-E324DB8FA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8" y="2659"/>
                <a:ext cx="269" cy="771"/>
              </a:xfrm>
              <a:prstGeom prst="leftBrace">
                <a:avLst>
                  <a:gd name="adj1" fmla="val 16640"/>
                  <a:gd name="adj2" fmla="val 50000"/>
                </a:avLst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aphicFrame>
            <p:nvGraphicFramePr>
              <p:cNvPr id="11278" name="Object 15">
                <a:extLst>
                  <a:ext uri="{FF2B5EF4-FFF2-40B4-BE49-F238E27FC236}">
                    <a16:creationId xmlns:a16="http://schemas.microsoft.com/office/drawing/2014/main" xmlns="" id="{9B896B2D-C6AE-4674-96A0-7E1A668A6A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87" y="2523"/>
              <a:ext cx="589" cy="9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14" name="公式" r:id="rId11" imgW="457200" imgH="990600" progId="Equation.3">
                      <p:embed/>
                    </p:oleObj>
                  </mc:Choice>
                  <mc:Fallback>
                    <p:oleObj name="公式" r:id="rId11" imgW="457200" imgH="990600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7" y="2523"/>
                            <a:ext cx="589" cy="9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273" name="Text Box 16">
              <a:extLst>
                <a:ext uri="{FF2B5EF4-FFF2-40B4-BE49-F238E27FC236}">
                  <a16:creationId xmlns:a16="http://schemas.microsoft.com/office/drawing/2014/main" xmlns="" id="{94752E8A-3ED7-4BA7-AD8D-2216CAAC8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9" y="2430"/>
              <a:ext cx="123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顺磁质</a:t>
              </a:r>
            </a:p>
          </p:txBody>
        </p:sp>
        <p:sp>
          <p:nvSpPr>
            <p:cNvPr id="11274" name="Text Box 17">
              <a:extLst>
                <a:ext uri="{FF2B5EF4-FFF2-40B4-BE49-F238E27FC236}">
                  <a16:creationId xmlns:a16="http://schemas.microsoft.com/office/drawing/2014/main" xmlns="" id="{C9B142DC-4FDC-416B-AE69-07331DD6E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4" y="3475"/>
              <a:ext cx="161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（非常数）</a:t>
              </a:r>
            </a:p>
          </p:txBody>
        </p:sp>
        <p:sp>
          <p:nvSpPr>
            <p:cNvPr id="11275" name="Rectangle 18">
              <a:extLst>
                <a:ext uri="{FF2B5EF4-FFF2-40B4-BE49-F238E27FC236}">
                  <a16:creationId xmlns:a16="http://schemas.microsoft.com/office/drawing/2014/main" xmlns="" id="{7A31B6E5-382B-444E-A5FE-198E2F75E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" y="2795"/>
              <a:ext cx="145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抗磁质</a:t>
              </a:r>
              <a:endParaRPr kumimoji="1" lang="zh-CN" altLang="en-US" sz="3200" b="1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76" name="Rectangle 19">
              <a:extLst>
                <a:ext uri="{FF2B5EF4-FFF2-40B4-BE49-F238E27FC236}">
                  <a16:creationId xmlns:a16="http://schemas.microsoft.com/office/drawing/2014/main" xmlns="" id="{6F96B9E7-5500-4DAA-819F-FF62DAC8F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" y="3203"/>
              <a:ext cx="145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3200" b="1">
                  <a:latin typeface="Times New Roman" panose="02020603050405020304" pitchFamily="18" charset="0"/>
                </a:rPr>
                <a:t>铁磁质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49ED258-924F-4FF7-BB42-83845AC16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C17BA42-DF3D-4F69-B3F9-A70F1C2C32EA}"/>
              </a:ext>
            </a:extLst>
          </p:cNvPr>
          <p:cNvSpPr txBox="1"/>
          <p:nvPr/>
        </p:nvSpPr>
        <p:spPr>
          <a:xfrm>
            <a:off x="1415480" y="260648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介质磁化和介质极化的对比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9B3165C1-7C0D-41E6-AA71-54076A9CD799}"/>
              </a:ext>
            </a:extLst>
          </p:cNvPr>
          <p:cNvCxnSpPr>
            <a:cxnSpLocks/>
          </p:cNvCxnSpPr>
          <p:nvPr/>
        </p:nvCxnSpPr>
        <p:spPr>
          <a:xfrm>
            <a:off x="6096000" y="783868"/>
            <a:ext cx="0" cy="5740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81000" y="635040"/>
              <a:ext cx="10879920" cy="53586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200" y="624600"/>
                <a:ext cx="10901160" cy="53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2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1">
            <a:extLst>
              <a:ext uri="{FF2B5EF4-FFF2-40B4-BE49-F238E27FC236}">
                <a16:creationId xmlns:a16="http://schemas.microsoft.com/office/drawing/2014/main" xmlns="" id="{95D0D2C1-9FB4-4D6E-B1BA-2DB94E0A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D4EF417-317B-48AD-80AF-DA564839F04C}" type="slidenum">
              <a:rPr lang="en-US" altLang="zh-CN"/>
              <a:pPr/>
              <a:t>22</a:t>
            </a:fld>
            <a:endParaRPr lang="en-US" altLang="zh-CN"/>
          </a:p>
        </p:txBody>
      </p:sp>
      <p:grpSp>
        <p:nvGrpSpPr>
          <p:cNvPr id="12291" name="Group 38">
            <a:extLst>
              <a:ext uri="{FF2B5EF4-FFF2-40B4-BE49-F238E27FC236}">
                <a16:creationId xmlns:a16="http://schemas.microsoft.com/office/drawing/2014/main" xmlns="" id="{23E74BEA-3347-445E-8628-4CE38847544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762001"/>
            <a:ext cx="8382000" cy="4765675"/>
            <a:chOff x="385" y="599"/>
            <a:chExt cx="5280" cy="3002"/>
          </a:xfrm>
        </p:grpSpPr>
        <p:sp>
          <p:nvSpPr>
            <p:cNvPr id="12322" name="Text Box 3">
              <a:extLst>
                <a:ext uri="{FF2B5EF4-FFF2-40B4-BE49-F238E27FC236}">
                  <a16:creationId xmlns:a16="http://schemas.microsoft.com/office/drawing/2014/main" xmlns="" id="{11F31071-D21F-4C34-BA7F-820A87572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599"/>
              <a:ext cx="5280" cy="30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kumimoji="1"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       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例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1    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有两个半径分别为     和      的</a:t>
              </a:r>
              <a:r>
                <a:rPr kumimoji="1" lang="zh-CN" altLang="en-US" sz="3200" b="1">
                  <a:latin typeface="宋体" panose="02010600030101010101" pitchFamily="2" charset="-122"/>
                </a:rPr>
                <a:t>“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无限长</a:t>
              </a:r>
              <a:r>
                <a:rPr kumimoji="1" lang="zh-CN" altLang="en-US" sz="3200" b="1">
                  <a:latin typeface="宋体" panose="02010600030101010101" pitchFamily="2" charset="-122"/>
                </a:rPr>
                <a:t>”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同轴圆筒形导体，在它们之间充以相对磁导率为       的磁介质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.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当两圆筒</a:t>
              </a:r>
            </a:p>
            <a:p>
              <a:pPr eaLnBrk="1" hangingPunct="1">
                <a:lnSpc>
                  <a:spcPct val="120000"/>
                </a:lnSpc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通有相反方向的电流    时，</a:t>
              </a:r>
            </a:p>
            <a:p>
              <a:pPr eaLnBrk="1" hangingPunct="1">
                <a:lnSpc>
                  <a:spcPct val="120000"/>
                </a:lnSpc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试 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求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）</a:t>
              </a:r>
              <a:r>
                <a:rPr kumimoji="1" lang="zh-CN" altLang="en-US" sz="3200" b="1">
                  <a:latin typeface="Times New Roman" panose="02020603050405020304" pitchFamily="18" charset="0"/>
                  <a:sym typeface="Wingdings" panose="05000000000000000000" pitchFamily="2" charset="2"/>
                </a:rPr>
                <a:t>磁介质中任意点 </a:t>
              </a:r>
            </a:p>
            <a:p>
              <a:pPr eaLnBrk="1" hangingPunct="1">
                <a:lnSpc>
                  <a:spcPct val="120000"/>
                </a:lnSpc>
              </a:pPr>
              <a:r>
                <a:rPr kumimoji="1" lang="en-US" altLang="zh-CN" sz="3200" i="1">
                  <a:latin typeface="Times New Roman" panose="02020603050405020304" pitchFamily="18" charset="0"/>
                  <a:sym typeface="Wingdings" panose="05000000000000000000" pitchFamily="2" charset="2"/>
                </a:rPr>
                <a:t>P</a:t>
              </a:r>
              <a:r>
                <a:rPr kumimoji="1" lang="en-US" altLang="zh-CN" sz="3200" b="1">
                  <a:latin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kumimoji="1" lang="zh-CN" altLang="en-US" sz="3200" b="1">
                  <a:latin typeface="Times New Roman" panose="02020603050405020304" pitchFamily="18" charset="0"/>
                  <a:sym typeface="Wingdings" panose="05000000000000000000" pitchFamily="2" charset="2"/>
                </a:rPr>
                <a:t>的磁感应强度的大小</a:t>
              </a:r>
              <a:r>
                <a:rPr kumimoji="1" lang="zh-CN" altLang="en-US" sz="3200" b="1">
                  <a:latin typeface="宋体" panose="02010600030101010101" pitchFamily="2" charset="-122"/>
                  <a:sym typeface="Wingdings" panose="05000000000000000000" pitchFamily="2" charset="2"/>
                </a:rPr>
                <a:t>；</a:t>
              </a:r>
            </a:p>
            <a:p>
              <a:pPr eaLnBrk="1" hangingPunct="1">
                <a:lnSpc>
                  <a:spcPct val="120000"/>
                </a:lnSpc>
              </a:pPr>
              <a:r>
                <a:rPr kumimoji="1" lang="zh-CN" altLang="en-US" sz="3200" b="1">
                  <a:latin typeface="Times New Roman" panose="02020603050405020304" pitchFamily="18" charset="0"/>
                  <a:sym typeface="Wingdings" panose="05000000000000000000" pitchFamily="2" charset="2"/>
                </a:rPr>
                <a:t>         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）</a:t>
              </a:r>
              <a:r>
                <a:rPr kumimoji="1" lang="zh-CN" altLang="en-US" sz="3200" b="1">
                  <a:latin typeface="Times New Roman" panose="02020603050405020304" pitchFamily="18" charset="0"/>
                  <a:sym typeface="Wingdings" panose="05000000000000000000" pitchFamily="2" charset="2"/>
                </a:rPr>
                <a:t>圆柱体外面一点</a:t>
              </a:r>
              <a:r>
                <a:rPr kumimoji="1" lang="en-US" altLang="zh-CN" sz="3200" i="1">
                  <a:latin typeface="Times New Roman" panose="02020603050405020304" pitchFamily="18" charset="0"/>
                  <a:sym typeface="Wingdings" panose="05000000000000000000" pitchFamily="2" charset="2"/>
                </a:rPr>
                <a:t>Q</a:t>
              </a:r>
              <a:r>
                <a:rPr kumimoji="1" lang="en-US" altLang="zh-CN" sz="3200" b="1">
                  <a:latin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</a:p>
            <a:p>
              <a:pPr eaLnBrk="1" hangingPunct="1">
                <a:lnSpc>
                  <a:spcPct val="120000"/>
                </a:lnSpc>
              </a:pPr>
              <a:r>
                <a:rPr kumimoji="1" lang="zh-CN" altLang="en-US" sz="3200" b="1">
                  <a:latin typeface="Times New Roman" panose="02020603050405020304" pitchFamily="18" charset="0"/>
                  <a:sym typeface="Wingdings" panose="05000000000000000000" pitchFamily="2" charset="2"/>
                </a:rPr>
                <a:t>的磁感强度</a:t>
              </a:r>
              <a:r>
                <a:rPr kumimoji="1" lang="en-US" altLang="zh-CN" sz="3200" b="1">
                  <a:latin typeface="Times New Roman" panose="02020603050405020304" pitchFamily="18" charset="0"/>
                  <a:sym typeface="Wingdings" panose="05000000000000000000" pitchFamily="2" charset="2"/>
                </a:rPr>
                <a:t>.</a:t>
              </a:r>
              <a:endParaRPr kumimoji="1" lang="en-US" altLang="zh-CN" sz="32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323" name="Object 4">
              <a:extLst>
                <a:ext uri="{FF2B5EF4-FFF2-40B4-BE49-F238E27FC236}">
                  <a16:creationId xmlns:a16="http://schemas.microsoft.com/office/drawing/2014/main" xmlns="" id="{845E0CE8-A04F-4857-892A-EFA8A9D2D1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6" y="1344"/>
            <a:ext cx="334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7" name="Equation" r:id="rId3" imgW="177569" imgH="215619" progId="Equation.3">
                    <p:embed/>
                  </p:oleObj>
                </mc:Choice>
                <mc:Fallback>
                  <p:oleObj name="Equation" r:id="rId3" imgW="177569" imgH="215619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6" y="1344"/>
                          <a:ext cx="334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24" name="Object 5">
              <a:extLst>
                <a:ext uri="{FF2B5EF4-FFF2-40B4-BE49-F238E27FC236}">
                  <a16:creationId xmlns:a16="http://schemas.microsoft.com/office/drawing/2014/main" xmlns="" id="{5C3F0339-24AC-4BDA-AEE4-9D8C691C2F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43" y="663"/>
            <a:ext cx="23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8" name="Equation" r:id="rId5" imgW="152202" imgH="177569" progId="Equation.3">
                    <p:embed/>
                  </p:oleObj>
                </mc:Choice>
                <mc:Fallback>
                  <p:oleObj name="Equation" r:id="rId5" imgW="152202" imgH="177569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3" y="663"/>
                          <a:ext cx="23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25" name="Object 6">
              <a:extLst>
                <a:ext uri="{FF2B5EF4-FFF2-40B4-BE49-F238E27FC236}">
                  <a16:creationId xmlns:a16="http://schemas.microsoft.com/office/drawing/2014/main" xmlns="" id="{C99AEC24-3AF1-4E3A-90A6-2EC59C6AFB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15" y="671"/>
            <a:ext cx="25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9" name="Equation" r:id="rId7" imgW="215806" imgH="228501" progId="Equation.3">
                    <p:embed/>
                  </p:oleObj>
                </mc:Choice>
                <mc:Fallback>
                  <p:oleObj name="Equation" r:id="rId7" imgW="215806" imgH="228501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5" y="671"/>
                          <a:ext cx="251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26" name="Object 7">
              <a:extLst>
                <a:ext uri="{FF2B5EF4-FFF2-40B4-BE49-F238E27FC236}">
                  <a16:creationId xmlns:a16="http://schemas.microsoft.com/office/drawing/2014/main" xmlns="" id="{826D1098-C943-4936-BB18-D3AA1523FA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98" y="1808"/>
            <a:ext cx="189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0" name="Equation" r:id="rId9" imgW="165028" imgH="228501" progId="Equation.3">
                    <p:embed/>
                  </p:oleObj>
                </mc:Choice>
                <mc:Fallback>
                  <p:oleObj name="Equation" r:id="rId9" imgW="165028" imgH="228501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8" y="1808"/>
                          <a:ext cx="189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92" name="Group 8">
            <a:extLst>
              <a:ext uri="{FF2B5EF4-FFF2-40B4-BE49-F238E27FC236}">
                <a16:creationId xmlns:a16="http://schemas.microsoft.com/office/drawing/2014/main" xmlns="" id="{DB4B87BC-F303-4DAD-8F82-D47F04CF2BD6}"/>
              </a:ext>
            </a:extLst>
          </p:cNvPr>
          <p:cNvGrpSpPr>
            <a:grpSpLocks/>
          </p:cNvGrpSpPr>
          <p:nvPr/>
        </p:nvGrpSpPr>
        <p:grpSpPr bwMode="auto">
          <a:xfrm>
            <a:off x="7535864" y="2133601"/>
            <a:ext cx="2382837" cy="4105275"/>
            <a:chOff x="3792" y="1392"/>
            <a:chExt cx="1632" cy="2688"/>
          </a:xfrm>
        </p:grpSpPr>
        <p:grpSp>
          <p:nvGrpSpPr>
            <p:cNvPr id="12293" name="Group 9">
              <a:extLst>
                <a:ext uri="{FF2B5EF4-FFF2-40B4-BE49-F238E27FC236}">
                  <a16:creationId xmlns:a16="http://schemas.microsoft.com/office/drawing/2014/main" xmlns="" id="{FD9D29CB-61A9-4C3D-955A-4C394F7B5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1392"/>
              <a:ext cx="1632" cy="2688"/>
              <a:chOff x="3792" y="1392"/>
              <a:chExt cx="1632" cy="2688"/>
            </a:xfrm>
          </p:grpSpPr>
          <p:sp>
            <p:nvSpPr>
              <p:cNvPr id="12310" name="Rectangle 10">
                <a:extLst>
                  <a:ext uri="{FF2B5EF4-FFF2-40B4-BE49-F238E27FC236}">
                    <a16:creationId xmlns:a16="http://schemas.microsoft.com/office/drawing/2014/main" xmlns="" id="{74A634F7-2578-451B-B2D0-5C3DA1AAE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1392"/>
                <a:ext cx="1632" cy="26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11" name="Line 11">
                <a:extLst>
                  <a:ext uri="{FF2B5EF4-FFF2-40B4-BE49-F238E27FC236}">
                    <a16:creationId xmlns:a16="http://schemas.microsoft.com/office/drawing/2014/main" xmlns="" id="{03B61378-4801-47C7-9C22-C28BC32FA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76" y="3600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312" name="AutoShape 12">
                <a:extLst>
                  <a:ext uri="{FF2B5EF4-FFF2-40B4-BE49-F238E27FC236}">
                    <a16:creationId xmlns:a16="http://schemas.microsoft.com/office/drawing/2014/main" xmlns="" id="{053D282B-E498-476A-A0A5-A0A399BFD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7" y="1584"/>
                <a:ext cx="330" cy="2097"/>
              </a:xfrm>
              <a:prstGeom prst="can">
                <a:avLst>
                  <a:gd name="adj" fmla="val 54573"/>
                </a:avLst>
              </a:prstGeom>
              <a:gradFill rotWithShape="0">
                <a:gsLst>
                  <a:gs pos="0">
                    <a:srgbClr val="878672"/>
                  </a:gs>
                  <a:gs pos="50000">
                    <a:srgbClr val="F1EFCB"/>
                  </a:gs>
                  <a:gs pos="100000">
                    <a:srgbClr val="878672"/>
                  </a:gs>
                </a:gsLst>
                <a:lin ang="0" scaled="1"/>
              </a:gradFill>
              <a:ln w="19050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2313" name="Group 13">
                <a:extLst>
                  <a:ext uri="{FF2B5EF4-FFF2-40B4-BE49-F238E27FC236}">
                    <a16:creationId xmlns:a16="http://schemas.microsoft.com/office/drawing/2014/main" xmlns="" id="{F370045F-7710-4D3D-952D-11261F6157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0" y="1920"/>
                <a:ext cx="432" cy="646"/>
                <a:chOff x="3984" y="1920"/>
                <a:chExt cx="432" cy="646"/>
              </a:xfrm>
            </p:grpSpPr>
            <p:sp>
              <p:nvSpPr>
                <p:cNvPr id="12319" name="Line 14">
                  <a:extLst>
                    <a:ext uri="{FF2B5EF4-FFF2-40B4-BE49-F238E27FC236}">
                      <a16:creationId xmlns:a16="http://schemas.microsoft.com/office/drawing/2014/main" xmlns="" id="{8CE96AB9-EA2D-450F-9109-A13AD1001D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6" y="1945"/>
                  <a:ext cx="0" cy="2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20" name="Text Box 15">
                  <a:extLst>
                    <a:ext uri="{FF2B5EF4-FFF2-40B4-BE49-F238E27FC236}">
                      <a16:creationId xmlns:a16="http://schemas.microsoft.com/office/drawing/2014/main" xmlns="" id="{90462B28-C19B-4519-BB4B-9E09A9BFBF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77" y="1920"/>
                  <a:ext cx="207" cy="3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800" i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I</a:t>
                  </a:r>
                  <a:endParaRPr kumimoji="1" lang="en-US" altLang="zh-CN" sz="2800" i="1"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2321" name="Object 16">
                  <a:extLst>
                    <a:ext uri="{FF2B5EF4-FFF2-40B4-BE49-F238E27FC236}">
                      <a16:creationId xmlns:a16="http://schemas.microsoft.com/office/drawing/2014/main" xmlns="" id="{27E7274F-CC3D-4A1C-B515-6F0B944E113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984" y="2208"/>
                <a:ext cx="287" cy="3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531" name="Equation" r:id="rId11" imgW="177569" imgH="215619" progId="Equation.3">
                        <p:embed/>
                      </p:oleObj>
                    </mc:Choice>
                    <mc:Fallback>
                      <p:oleObj name="Equation" r:id="rId11" imgW="177569" imgH="215619" progId="Equation.3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4" y="2208"/>
                              <a:ext cx="287" cy="35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314" name="Group 17">
                <a:extLst>
                  <a:ext uri="{FF2B5EF4-FFF2-40B4-BE49-F238E27FC236}">
                    <a16:creationId xmlns:a16="http://schemas.microsoft.com/office/drawing/2014/main" xmlns="" id="{8BCF0531-8E34-470F-B088-4880793DEF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7" y="3819"/>
                <a:ext cx="615" cy="213"/>
                <a:chOff x="4254" y="3675"/>
                <a:chExt cx="711" cy="219"/>
              </a:xfrm>
            </p:grpSpPr>
            <p:sp>
              <p:nvSpPr>
                <p:cNvPr id="12316" name="Line 18">
                  <a:extLst>
                    <a:ext uri="{FF2B5EF4-FFF2-40B4-BE49-F238E27FC236}">
                      <a16:creationId xmlns:a16="http://schemas.microsoft.com/office/drawing/2014/main" xmlns="" id="{B234476B-8FC2-4739-B69D-3CBB893737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" y="3819"/>
                  <a:ext cx="248" cy="1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17" name="Line 19">
                  <a:extLst>
                    <a:ext uri="{FF2B5EF4-FFF2-40B4-BE49-F238E27FC236}">
                      <a16:creationId xmlns:a16="http://schemas.microsoft.com/office/drawing/2014/main" xmlns="" id="{FF877E49-620D-4207-A547-27AD1D289C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17" y="3819"/>
                  <a:ext cx="248" cy="1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2318" name="Object 20">
                  <a:extLst>
                    <a:ext uri="{FF2B5EF4-FFF2-40B4-BE49-F238E27FC236}">
                      <a16:creationId xmlns:a16="http://schemas.microsoft.com/office/drawing/2014/main" xmlns="" id="{2ABDF105-FF0B-427F-820B-DD9957C69D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08" y="3675"/>
                <a:ext cx="201" cy="2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532" name="Equation" r:id="rId12" imgW="152202" imgH="177569" progId="Equation.3">
                        <p:embed/>
                      </p:oleObj>
                    </mc:Choice>
                    <mc:Fallback>
                      <p:oleObj name="Equation" r:id="rId12" imgW="152202" imgH="177569" progId="Equation.3">
                        <p:embed/>
                        <p:pic>
                          <p:nvPicPr>
                            <p:cNvPr id="0" name="Object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08" y="3675"/>
                              <a:ext cx="201" cy="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2315" name="Line 21">
                <a:extLst>
                  <a:ext uri="{FF2B5EF4-FFF2-40B4-BE49-F238E27FC236}">
                    <a16:creationId xmlns:a16="http://schemas.microsoft.com/office/drawing/2014/main" xmlns="" id="{73C55DA6-F3D6-479D-9264-4D62694DE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1392"/>
                <a:ext cx="0" cy="264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294" name="Group 22">
              <a:extLst>
                <a:ext uri="{FF2B5EF4-FFF2-40B4-BE49-F238E27FC236}">
                  <a16:creationId xmlns:a16="http://schemas.microsoft.com/office/drawing/2014/main" xmlns="" id="{A0150D50-F032-4008-83E2-F1C17E8F1F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" y="2544"/>
              <a:ext cx="984" cy="384"/>
              <a:chOff x="4248" y="2544"/>
              <a:chExt cx="984" cy="384"/>
            </a:xfrm>
          </p:grpSpPr>
          <p:graphicFrame>
            <p:nvGraphicFramePr>
              <p:cNvPr id="12304" name="Object 23">
                <a:extLst>
                  <a:ext uri="{FF2B5EF4-FFF2-40B4-BE49-F238E27FC236}">
                    <a16:creationId xmlns:a16="http://schemas.microsoft.com/office/drawing/2014/main" xmlns="" id="{9245EA39-09D0-408C-B589-D89B4FAC41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3" y="2583"/>
              <a:ext cx="239" cy="2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33" name="Equation" r:id="rId14" imgW="190417" imgH="253890" progId="Equation.3">
                      <p:embed/>
                    </p:oleObj>
                  </mc:Choice>
                  <mc:Fallback>
                    <p:oleObj name="Equation" r:id="rId14" imgW="190417" imgH="25389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3" y="2583"/>
                            <a:ext cx="239" cy="2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2305" name="Group 24">
                <a:extLst>
                  <a:ext uri="{FF2B5EF4-FFF2-40B4-BE49-F238E27FC236}">
                    <a16:creationId xmlns:a16="http://schemas.microsoft.com/office/drawing/2014/main" xmlns="" id="{B00B3A3C-8BFE-4966-A96B-068AF706D0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48" y="2674"/>
                <a:ext cx="744" cy="254"/>
                <a:chOff x="4215" y="2674"/>
                <a:chExt cx="744" cy="254"/>
              </a:xfrm>
            </p:grpSpPr>
            <p:sp>
              <p:nvSpPr>
                <p:cNvPr id="12308" name="Oval 25">
                  <a:extLst>
                    <a:ext uri="{FF2B5EF4-FFF2-40B4-BE49-F238E27FC236}">
                      <a16:creationId xmlns:a16="http://schemas.microsoft.com/office/drawing/2014/main" xmlns="" id="{0952BC1C-77E6-4D7F-8154-01D6373DF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5" y="2674"/>
                  <a:ext cx="744" cy="254"/>
                </a:xfrm>
                <a:prstGeom prst="ellipse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1FFC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09" name="Line 26">
                  <a:extLst>
                    <a:ext uri="{FF2B5EF4-FFF2-40B4-BE49-F238E27FC236}">
                      <a16:creationId xmlns:a16="http://schemas.microsoft.com/office/drawing/2014/main" xmlns="" id="{FDBCAB1A-A0D4-46E9-92FB-6D3079020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60" y="2921"/>
                  <a:ext cx="82" cy="1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306" name="Rectangle 27">
                <a:extLst>
                  <a:ext uri="{FF2B5EF4-FFF2-40B4-BE49-F238E27FC236}">
                    <a16:creationId xmlns:a16="http://schemas.microsoft.com/office/drawing/2014/main" xmlns="" id="{2FAC8CDD-2744-4B5F-8385-C7C83F4A4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1" y="2544"/>
                <a:ext cx="336" cy="240"/>
              </a:xfrm>
              <a:prstGeom prst="rect">
                <a:avLst/>
              </a:prstGeom>
              <a:gradFill rotWithShape="0">
                <a:gsLst>
                  <a:gs pos="0">
                    <a:srgbClr val="878672"/>
                  </a:gs>
                  <a:gs pos="50000">
                    <a:srgbClr val="F1EFCB"/>
                  </a:gs>
                  <a:gs pos="100000">
                    <a:srgbClr val="87867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07" name="Line 28">
                <a:extLst>
                  <a:ext uri="{FF2B5EF4-FFF2-40B4-BE49-F238E27FC236}">
                    <a16:creationId xmlns:a16="http://schemas.microsoft.com/office/drawing/2014/main" xmlns="" id="{80A8DE6A-64B9-45A1-93BE-87772D79D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8" y="2784"/>
                <a:ext cx="364" cy="8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5" name="Line 29">
              <a:extLst>
                <a:ext uri="{FF2B5EF4-FFF2-40B4-BE49-F238E27FC236}">
                  <a16:creationId xmlns:a16="http://schemas.microsoft.com/office/drawing/2014/main" xmlns="" id="{DBA47AB2-68D9-4FDC-B687-196774173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448"/>
              <a:ext cx="0" cy="43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2296" name="Group 30">
              <a:extLst>
                <a:ext uri="{FF2B5EF4-FFF2-40B4-BE49-F238E27FC236}">
                  <a16:creationId xmlns:a16="http://schemas.microsoft.com/office/drawing/2014/main" xmlns="" id="{30632B50-32CB-415C-8CA3-7F7F637517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488"/>
              <a:ext cx="1156" cy="2304"/>
              <a:chOff x="4028" y="1488"/>
              <a:chExt cx="1156" cy="2304"/>
            </a:xfrm>
          </p:grpSpPr>
          <p:sp>
            <p:nvSpPr>
              <p:cNvPr id="12297" name="AutoShape 31">
                <a:extLst>
                  <a:ext uri="{FF2B5EF4-FFF2-40B4-BE49-F238E27FC236}">
                    <a16:creationId xmlns:a16="http://schemas.microsoft.com/office/drawing/2014/main" xmlns="" id="{16DEFD23-85ED-4639-8ECA-75BA00843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8" y="1488"/>
                <a:ext cx="1156" cy="2304"/>
              </a:xfrm>
              <a:prstGeom prst="can">
                <a:avLst>
                  <a:gd name="adj" fmla="val 29878"/>
                </a:avLst>
              </a:prstGeom>
              <a:solidFill>
                <a:srgbClr val="CBB857">
                  <a:alpha val="50195"/>
                </a:srgbClr>
              </a:solidFill>
              <a:ln w="19050">
                <a:solidFill>
                  <a:srgbClr val="CBB85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2298" name="Group 32">
                <a:extLst>
                  <a:ext uri="{FF2B5EF4-FFF2-40B4-BE49-F238E27FC236}">
                    <a16:creationId xmlns:a16="http://schemas.microsoft.com/office/drawing/2014/main" xmlns="" id="{D92282DE-9AE4-4E12-9EE1-40410F8502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4" y="2950"/>
                <a:ext cx="248" cy="383"/>
                <a:chOff x="4077" y="2611"/>
                <a:chExt cx="279" cy="390"/>
              </a:xfrm>
            </p:grpSpPr>
            <p:sp>
              <p:nvSpPr>
                <p:cNvPr id="12302" name="Line 33">
                  <a:extLst>
                    <a:ext uri="{FF2B5EF4-FFF2-40B4-BE49-F238E27FC236}">
                      <a16:creationId xmlns:a16="http://schemas.microsoft.com/office/drawing/2014/main" xmlns="" id="{EBF3A4A8-81F6-4E57-A2DB-3FACF2D0C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77" y="2611"/>
                  <a:ext cx="0" cy="389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03" name="Text Box 34">
                  <a:extLst>
                    <a:ext uri="{FF2B5EF4-FFF2-40B4-BE49-F238E27FC236}">
                      <a16:creationId xmlns:a16="http://schemas.microsoft.com/office/drawing/2014/main" xmlns="" id="{CA34DBA9-0B8A-4B27-91ED-AA6B8DEC4C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23" y="2654"/>
                  <a:ext cx="233" cy="3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800" i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I</a:t>
                  </a:r>
                  <a:endParaRPr kumimoji="1" lang="en-US" altLang="zh-CN" sz="2800" i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299" name="Group 35">
                <a:extLst>
                  <a:ext uri="{FF2B5EF4-FFF2-40B4-BE49-F238E27FC236}">
                    <a16:creationId xmlns:a16="http://schemas.microsoft.com/office/drawing/2014/main" xmlns="" id="{B0EEA648-D202-4F15-9A0C-B5205386E4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04" y="3243"/>
                <a:ext cx="580" cy="234"/>
                <a:chOff x="4508" y="3243"/>
                <a:chExt cx="628" cy="234"/>
              </a:xfrm>
            </p:grpSpPr>
            <p:sp>
              <p:nvSpPr>
                <p:cNvPr id="12300" name="Line 36">
                  <a:extLst>
                    <a:ext uri="{FF2B5EF4-FFF2-40B4-BE49-F238E27FC236}">
                      <a16:creationId xmlns:a16="http://schemas.microsoft.com/office/drawing/2014/main" xmlns="" id="{1AF1D0BF-304C-4468-89D1-D34CCFB1AA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8" y="3456"/>
                  <a:ext cx="628" cy="0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prstDash val="dash"/>
                  <a:miter lim="800000"/>
                  <a:headEnd type="triangl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2301" name="Object 37">
                  <a:extLst>
                    <a:ext uri="{FF2B5EF4-FFF2-40B4-BE49-F238E27FC236}">
                      <a16:creationId xmlns:a16="http://schemas.microsoft.com/office/drawing/2014/main" xmlns="" id="{3FEFD4AD-5121-4485-ACA9-5EA62D5F3BB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10" y="3243"/>
                <a:ext cx="236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534" name="Equation" r:id="rId16" imgW="215806" imgH="228501" progId="Equation.3">
                        <p:embed/>
                      </p:oleObj>
                    </mc:Choice>
                    <mc:Fallback>
                      <p:oleObj name="Equation" r:id="rId16" imgW="215806" imgH="228501" progId="Equation.3">
                        <p:embed/>
                        <p:pic>
                          <p:nvPicPr>
                            <p:cNvPr id="0" name="Object 3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10" y="3243"/>
                              <a:ext cx="236" cy="2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" name="墨迹 1"/>
              <p14:cNvContentPartPr/>
              <p14:nvPr/>
            </p14:nvContentPartPr>
            <p14:xfrm>
              <a:off x="3774600" y="1795680"/>
              <a:ext cx="8060040" cy="826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64520" y="1785600"/>
                <a:ext cx="8081640" cy="84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9C592B0-5126-453E-8D67-57557A39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450000" y="397440"/>
              <a:ext cx="11210400" cy="56998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720" y="389160"/>
                <a:ext cx="11230200" cy="57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865800" y="103680"/>
              <a:ext cx="6936480" cy="30484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40" y="93600"/>
                <a:ext cx="6954840" cy="306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9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1">
            <a:extLst>
              <a:ext uri="{FF2B5EF4-FFF2-40B4-BE49-F238E27FC236}">
                <a16:creationId xmlns:a16="http://schemas.microsoft.com/office/drawing/2014/main" xmlns="" id="{3F896CBE-F750-429B-8390-3A28F22E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9D8882F-75A3-40C9-81A3-810E6D230828}" type="slidenum">
              <a:rPr lang="en-US" altLang="zh-CN"/>
              <a:pPr/>
              <a:t>25</a:t>
            </a:fld>
            <a:endParaRPr lang="en-US" altLang="zh-CN"/>
          </a:p>
        </p:txBody>
      </p:sp>
      <p:graphicFrame>
        <p:nvGraphicFramePr>
          <p:cNvPr id="20512" name="Object 32">
            <a:extLst>
              <a:ext uri="{FF2B5EF4-FFF2-40B4-BE49-F238E27FC236}">
                <a16:creationId xmlns:a16="http://schemas.microsoft.com/office/drawing/2014/main" xmlns="" id="{FB607638-55F2-41FC-870C-EEFA57DD3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1" y="1143001"/>
          <a:ext cx="12239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0" name="公式" r:id="rId3" imgW="609336" imgH="177723" progId="Equation.3">
                  <p:embed/>
                </p:oleObj>
              </mc:Choice>
              <mc:Fallback>
                <p:oleObj name="公式" r:id="rId3" imgW="609336" imgH="177723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1" y="1143001"/>
                        <a:ext cx="12239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3" name="Object 33">
            <a:extLst>
              <a:ext uri="{FF2B5EF4-FFF2-40B4-BE49-F238E27FC236}">
                <a16:creationId xmlns:a16="http://schemas.microsoft.com/office/drawing/2014/main" xmlns="" id="{1177FA84-E564-4999-829A-A1CBC73283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1" y="1066801"/>
          <a:ext cx="180022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1" name="Equation" r:id="rId5" imgW="710891" imgH="291973" progId="Equation.3">
                  <p:embed/>
                </p:oleObj>
              </mc:Choice>
              <mc:Fallback>
                <p:oleObj name="Equation" r:id="rId5" imgW="710891" imgH="291973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1" y="1066801"/>
                        <a:ext cx="1800225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4" name="Object 34">
            <a:extLst>
              <a:ext uri="{FF2B5EF4-FFF2-40B4-BE49-F238E27FC236}">
                <a16:creationId xmlns:a16="http://schemas.microsoft.com/office/drawing/2014/main" xmlns="" id="{8451A974-C214-4739-9518-41F7E7808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039" y="1092201"/>
          <a:ext cx="16859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2" name="公式" r:id="rId7" imgW="698197" imgH="203112" progId="Equation.3">
                  <p:embed/>
                </p:oleObj>
              </mc:Choice>
              <mc:Fallback>
                <p:oleObj name="公式" r:id="rId7" imgW="698197" imgH="203112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6039" y="1092201"/>
                        <a:ext cx="16859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6" name="Object 36">
            <a:extLst>
              <a:ext uri="{FF2B5EF4-FFF2-40B4-BE49-F238E27FC236}">
                <a16:creationId xmlns:a16="http://schemas.microsoft.com/office/drawing/2014/main" xmlns="" id="{F5DF4061-26C5-4439-A9C2-1E653C3875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7714" y="1773239"/>
          <a:ext cx="3024187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3" name="Equation" r:id="rId9" imgW="1066337" imgH="393529" progId="Equation.3">
                  <p:embed/>
                </p:oleObj>
              </mc:Choice>
              <mc:Fallback>
                <p:oleObj name="Equation" r:id="rId9" imgW="1066337" imgH="39352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4" y="1773239"/>
                        <a:ext cx="3024187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7" name="Text Box 37">
            <a:extLst>
              <a:ext uri="{FF2B5EF4-FFF2-40B4-BE49-F238E27FC236}">
                <a16:creationId xmlns:a16="http://schemas.microsoft.com/office/drawing/2014/main" xmlns="" id="{70480A53-678C-4ED2-8F2F-4116194C6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4" y="1052514"/>
            <a:ext cx="3457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  <a:endParaRPr kumimoji="1" lang="zh-CN" altLang="en-US" sz="3200" b="1">
              <a:latin typeface="Times New Roman" panose="02020603050405020304" pitchFamily="18" charset="0"/>
            </a:endParaRPr>
          </a:p>
        </p:txBody>
      </p:sp>
      <p:grpSp>
        <p:nvGrpSpPr>
          <p:cNvPr id="13320" name="Group 38">
            <a:extLst>
              <a:ext uri="{FF2B5EF4-FFF2-40B4-BE49-F238E27FC236}">
                <a16:creationId xmlns:a16="http://schemas.microsoft.com/office/drawing/2014/main" xmlns="" id="{271062FB-00E0-48A8-B58C-4226A421FA3C}"/>
              </a:ext>
            </a:extLst>
          </p:cNvPr>
          <p:cNvGrpSpPr>
            <a:grpSpLocks/>
          </p:cNvGrpSpPr>
          <p:nvPr/>
        </p:nvGrpSpPr>
        <p:grpSpPr bwMode="auto">
          <a:xfrm>
            <a:off x="7535864" y="2133601"/>
            <a:ext cx="2382837" cy="4105275"/>
            <a:chOff x="3792" y="1392"/>
            <a:chExt cx="1632" cy="2688"/>
          </a:xfrm>
        </p:grpSpPr>
        <p:grpSp>
          <p:nvGrpSpPr>
            <p:cNvPr id="13331" name="Group 39">
              <a:extLst>
                <a:ext uri="{FF2B5EF4-FFF2-40B4-BE49-F238E27FC236}">
                  <a16:creationId xmlns:a16="http://schemas.microsoft.com/office/drawing/2014/main" xmlns="" id="{D4F54370-414C-4F60-8795-DEE8F20F9C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1392"/>
              <a:ext cx="1632" cy="2688"/>
              <a:chOff x="3792" y="1392"/>
              <a:chExt cx="1632" cy="2688"/>
            </a:xfrm>
          </p:grpSpPr>
          <p:sp>
            <p:nvSpPr>
              <p:cNvPr id="13348" name="Rectangle 40">
                <a:extLst>
                  <a:ext uri="{FF2B5EF4-FFF2-40B4-BE49-F238E27FC236}">
                    <a16:creationId xmlns:a16="http://schemas.microsoft.com/office/drawing/2014/main" xmlns="" id="{5B7F95BD-C7E0-4623-AED8-D8622363A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1392"/>
                <a:ext cx="1632" cy="26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349" name="Line 41">
                <a:extLst>
                  <a:ext uri="{FF2B5EF4-FFF2-40B4-BE49-F238E27FC236}">
                    <a16:creationId xmlns:a16="http://schemas.microsoft.com/office/drawing/2014/main" xmlns="" id="{B4A4F73C-F1D7-4A1B-95C1-EFA531ABD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76" y="3600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350" name="AutoShape 42">
                <a:extLst>
                  <a:ext uri="{FF2B5EF4-FFF2-40B4-BE49-F238E27FC236}">
                    <a16:creationId xmlns:a16="http://schemas.microsoft.com/office/drawing/2014/main" xmlns="" id="{6583E2D8-9759-4D7C-A66C-ECD8F6731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7" y="1584"/>
                <a:ext cx="330" cy="2097"/>
              </a:xfrm>
              <a:prstGeom prst="can">
                <a:avLst>
                  <a:gd name="adj" fmla="val 54573"/>
                </a:avLst>
              </a:prstGeom>
              <a:gradFill rotWithShape="0">
                <a:gsLst>
                  <a:gs pos="0">
                    <a:srgbClr val="878672"/>
                  </a:gs>
                  <a:gs pos="50000">
                    <a:srgbClr val="F1EFCB"/>
                  </a:gs>
                  <a:gs pos="100000">
                    <a:srgbClr val="878672"/>
                  </a:gs>
                </a:gsLst>
                <a:lin ang="0" scaled="1"/>
              </a:gradFill>
              <a:ln w="19050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3351" name="Group 43">
                <a:extLst>
                  <a:ext uri="{FF2B5EF4-FFF2-40B4-BE49-F238E27FC236}">
                    <a16:creationId xmlns:a16="http://schemas.microsoft.com/office/drawing/2014/main" xmlns="" id="{C9CE4DFF-893C-461B-BF0C-4F8C045CA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0" y="1920"/>
                <a:ext cx="432" cy="646"/>
                <a:chOff x="3984" y="1920"/>
                <a:chExt cx="432" cy="646"/>
              </a:xfrm>
            </p:grpSpPr>
            <p:sp>
              <p:nvSpPr>
                <p:cNvPr id="13357" name="Line 44">
                  <a:extLst>
                    <a:ext uri="{FF2B5EF4-FFF2-40B4-BE49-F238E27FC236}">
                      <a16:creationId xmlns:a16="http://schemas.microsoft.com/office/drawing/2014/main" xmlns="" id="{EA55A9B4-17DA-4B13-9DFE-20E76F97AC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6" y="1945"/>
                  <a:ext cx="0" cy="2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8" name="Text Box 45">
                  <a:extLst>
                    <a:ext uri="{FF2B5EF4-FFF2-40B4-BE49-F238E27FC236}">
                      <a16:creationId xmlns:a16="http://schemas.microsoft.com/office/drawing/2014/main" xmlns="" id="{E799B919-3CD0-472D-A4CA-D778714FC2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77" y="1920"/>
                  <a:ext cx="207" cy="3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800" i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I</a:t>
                  </a:r>
                  <a:endParaRPr kumimoji="1" lang="en-US" altLang="zh-CN" sz="2800" i="1"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3359" name="Object 46">
                  <a:extLst>
                    <a:ext uri="{FF2B5EF4-FFF2-40B4-BE49-F238E27FC236}">
                      <a16:creationId xmlns:a16="http://schemas.microsoft.com/office/drawing/2014/main" xmlns="" id="{91CDB8CB-E73E-49F5-9E2B-D93F924990B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984" y="2208"/>
                <a:ext cx="287" cy="3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714" name="Equation" r:id="rId11" imgW="177569" imgH="215619" progId="Equation.3">
                        <p:embed/>
                      </p:oleObj>
                    </mc:Choice>
                    <mc:Fallback>
                      <p:oleObj name="Equation" r:id="rId11" imgW="177569" imgH="215619" progId="Equation.3">
                        <p:embed/>
                        <p:pic>
                          <p:nvPicPr>
                            <p:cNvPr id="0" name="Object 4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4" y="2208"/>
                              <a:ext cx="287" cy="35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352" name="Group 47">
                <a:extLst>
                  <a:ext uri="{FF2B5EF4-FFF2-40B4-BE49-F238E27FC236}">
                    <a16:creationId xmlns:a16="http://schemas.microsoft.com/office/drawing/2014/main" xmlns="" id="{211ACF54-15CF-449C-9179-D3BF4188AA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7" y="3819"/>
                <a:ext cx="615" cy="213"/>
                <a:chOff x="4254" y="3675"/>
                <a:chExt cx="711" cy="219"/>
              </a:xfrm>
            </p:grpSpPr>
            <p:sp>
              <p:nvSpPr>
                <p:cNvPr id="13354" name="Line 48">
                  <a:extLst>
                    <a:ext uri="{FF2B5EF4-FFF2-40B4-BE49-F238E27FC236}">
                      <a16:creationId xmlns:a16="http://schemas.microsoft.com/office/drawing/2014/main" xmlns="" id="{EFDC9E94-FF85-4D85-95D1-EDD942E233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" y="3819"/>
                  <a:ext cx="248" cy="1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5" name="Line 49">
                  <a:extLst>
                    <a:ext uri="{FF2B5EF4-FFF2-40B4-BE49-F238E27FC236}">
                      <a16:creationId xmlns:a16="http://schemas.microsoft.com/office/drawing/2014/main" xmlns="" id="{D7AC18FD-6A11-4018-A49D-EB079A4004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17" y="3819"/>
                  <a:ext cx="248" cy="1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3356" name="Object 50">
                  <a:extLst>
                    <a:ext uri="{FF2B5EF4-FFF2-40B4-BE49-F238E27FC236}">
                      <a16:creationId xmlns:a16="http://schemas.microsoft.com/office/drawing/2014/main" xmlns="" id="{71CC5290-16ED-4244-AF06-B74A8F28604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08" y="3675"/>
                <a:ext cx="201" cy="2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715" name="Equation" r:id="rId13" imgW="152202" imgH="177569" progId="Equation.3">
                        <p:embed/>
                      </p:oleObj>
                    </mc:Choice>
                    <mc:Fallback>
                      <p:oleObj name="Equation" r:id="rId13" imgW="152202" imgH="177569" progId="Equation.3">
                        <p:embed/>
                        <p:pic>
                          <p:nvPicPr>
                            <p:cNvPr id="0" name="Object 5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08" y="3675"/>
                              <a:ext cx="201" cy="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3353" name="Line 51">
                <a:extLst>
                  <a:ext uri="{FF2B5EF4-FFF2-40B4-BE49-F238E27FC236}">
                    <a16:creationId xmlns:a16="http://schemas.microsoft.com/office/drawing/2014/main" xmlns="" id="{09C7DF88-62B8-4919-BCFA-DF4A40FE73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1392"/>
                <a:ext cx="0" cy="264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332" name="Group 52">
              <a:extLst>
                <a:ext uri="{FF2B5EF4-FFF2-40B4-BE49-F238E27FC236}">
                  <a16:creationId xmlns:a16="http://schemas.microsoft.com/office/drawing/2014/main" xmlns="" id="{CA6BA167-1E5F-4928-9EE5-10BA7CE09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" y="2544"/>
              <a:ext cx="984" cy="384"/>
              <a:chOff x="4248" y="2544"/>
              <a:chExt cx="984" cy="384"/>
            </a:xfrm>
          </p:grpSpPr>
          <p:graphicFrame>
            <p:nvGraphicFramePr>
              <p:cNvPr id="13342" name="Object 53">
                <a:extLst>
                  <a:ext uri="{FF2B5EF4-FFF2-40B4-BE49-F238E27FC236}">
                    <a16:creationId xmlns:a16="http://schemas.microsoft.com/office/drawing/2014/main" xmlns="" id="{C458A941-812B-4FFA-95CE-D9190A23A3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3" y="2583"/>
              <a:ext cx="239" cy="2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716" name="Equation" r:id="rId15" imgW="190417" imgH="253890" progId="Equation.3">
                      <p:embed/>
                    </p:oleObj>
                  </mc:Choice>
                  <mc:Fallback>
                    <p:oleObj name="Equation" r:id="rId15" imgW="190417" imgH="253890" progId="Equation.3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3" y="2583"/>
                            <a:ext cx="239" cy="2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343" name="Group 54">
                <a:extLst>
                  <a:ext uri="{FF2B5EF4-FFF2-40B4-BE49-F238E27FC236}">
                    <a16:creationId xmlns:a16="http://schemas.microsoft.com/office/drawing/2014/main" xmlns="" id="{97143290-6EE4-4492-9D43-8E39B04F99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48" y="2674"/>
                <a:ext cx="744" cy="254"/>
                <a:chOff x="4215" y="2674"/>
                <a:chExt cx="744" cy="254"/>
              </a:xfrm>
            </p:grpSpPr>
            <p:sp>
              <p:nvSpPr>
                <p:cNvPr id="13346" name="Oval 55">
                  <a:extLst>
                    <a:ext uri="{FF2B5EF4-FFF2-40B4-BE49-F238E27FC236}">
                      <a16:creationId xmlns:a16="http://schemas.microsoft.com/office/drawing/2014/main" xmlns="" id="{90D61747-11B1-495E-B331-664D909E0C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5" y="2674"/>
                  <a:ext cx="744" cy="254"/>
                </a:xfrm>
                <a:prstGeom prst="ellipse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1FFC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347" name="Line 56">
                  <a:extLst>
                    <a:ext uri="{FF2B5EF4-FFF2-40B4-BE49-F238E27FC236}">
                      <a16:creationId xmlns:a16="http://schemas.microsoft.com/office/drawing/2014/main" xmlns="" id="{4E648C60-B537-4908-885E-3606E405F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60" y="2921"/>
                  <a:ext cx="82" cy="1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344" name="Rectangle 57">
                <a:extLst>
                  <a:ext uri="{FF2B5EF4-FFF2-40B4-BE49-F238E27FC236}">
                    <a16:creationId xmlns:a16="http://schemas.microsoft.com/office/drawing/2014/main" xmlns="" id="{70893F90-4968-45B9-B9A9-EE6932BAA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1" y="2544"/>
                <a:ext cx="336" cy="240"/>
              </a:xfrm>
              <a:prstGeom prst="rect">
                <a:avLst/>
              </a:prstGeom>
              <a:gradFill rotWithShape="0">
                <a:gsLst>
                  <a:gs pos="0">
                    <a:srgbClr val="878672"/>
                  </a:gs>
                  <a:gs pos="50000">
                    <a:srgbClr val="F1EFCB"/>
                  </a:gs>
                  <a:gs pos="100000">
                    <a:srgbClr val="87867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345" name="Line 58">
                <a:extLst>
                  <a:ext uri="{FF2B5EF4-FFF2-40B4-BE49-F238E27FC236}">
                    <a16:creationId xmlns:a16="http://schemas.microsoft.com/office/drawing/2014/main" xmlns="" id="{D7ADDB80-A40B-48DA-80AD-3E0CB943D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8" y="2784"/>
                <a:ext cx="364" cy="8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33" name="Line 59">
              <a:extLst>
                <a:ext uri="{FF2B5EF4-FFF2-40B4-BE49-F238E27FC236}">
                  <a16:creationId xmlns:a16="http://schemas.microsoft.com/office/drawing/2014/main" xmlns="" id="{EC2E9709-82DA-441F-B4B1-B64295E0B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448"/>
              <a:ext cx="0" cy="43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3334" name="Group 60">
              <a:extLst>
                <a:ext uri="{FF2B5EF4-FFF2-40B4-BE49-F238E27FC236}">
                  <a16:creationId xmlns:a16="http://schemas.microsoft.com/office/drawing/2014/main" xmlns="" id="{E54A0DF0-1E70-4D02-9501-A898B8AE62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488"/>
              <a:ext cx="1156" cy="2304"/>
              <a:chOff x="4028" y="1488"/>
              <a:chExt cx="1156" cy="2304"/>
            </a:xfrm>
          </p:grpSpPr>
          <p:sp>
            <p:nvSpPr>
              <p:cNvPr id="13335" name="AutoShape 61">
                <a:extLst>
                  <a:ext uri="{FF2B5EF4-FFF2-40B4-BE49-F238E27FC236}">
                    <a16:creationId xmlns:a16="http://schemas.microsoft.com/office/drawing/2014/main" xmlns="" id="{3F06830A-89E2-4531-B837-C90DA0E0A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8" y="1488"/>
                <a:ext cx="1156" cy="2304"/>
              </a:xfrm>
              <a:prstGeom prst="can">
                <a:avLst>
                  <a:gd name="adj" fmla="val 29878"/>
                </a:avLst>
              </a:prstGeom>
              <a:solidFill>
                <a:srgbClr val="CBB857">
                  <a:alpha val="50195"/>
                </a:srgbClr>
              </a:solidFill>
              <a:ln w="19050">
                <a:solidFill>
                  <a:srgbClr val="CBB85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3336" name="Group 62">
                <a:extLst>
                  <a:ext uri="{FF2B5EF4-FFF2-40B4-BE49-F238E27FC236}">
                    <a16:creationId xmlns:a16="http://schemas.microsoft.com/office/drawing/2014/main" xmlns="" id="{61647730-4471-4021-8A00-5F7E3FB910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4" y="2950"/>
                <a:ext cx="248" cy="383"/>
                <a:chOff x="4077" y="2611"/>
                <a:chExt cx="279" cy="390"/>
              </a:xfrm>
            </p:grpSpPr>
            <p:sp>
              <p:nvSpPr>
                <p:cNvPr id="13340" name="Line 63">
                  <a:extLst>
                    <a:ext uri="{FF2B5EF4-FFF2-40B4-BE49-F238E27FC236}">
                      <a16:creationId xmlns:a16="http://schemas.microsoft.com/office/drawing/2014/main" xmlns="" id="{FA3079DF-6FD4-418A-BFD8-DE9B069CF9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77" y="2611"/>
                  <a:ext cx="0" cy="389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miter lim="800000"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1" name="Text Box 64">
                  <a:extLst>
                    <a:ext uri="{FF2B5EF4-FFF2-40B4-BE49-F238E27FC236}">
                      <a16:creationId xmlns:a16="http://schemas.microsoft.com/office/drawing/2014/main" xmlns="" id="{D580BEC8-62C4-4A7F-84E1-5E9B7F3B8E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23" y="2654"/>
                  <a:ext cx="233" cy="3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800" i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I</a:t>
                  </a:r>
                  <a:endParaRPr kumimoji="1" lang="en-US" altLang="zh-CN" sz="2800" i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37" name="Group 65">
                <a:extLst>
                  <a:ext uri="{FF2B5EF4-FFF2-40B4-BE49-F238E27FC236}">
                    <a16:creationId xmlns:a16="http://schemas.microsoft.com/office/drawing/2014/main" xmlns="" id="{54B51001-699F-4F0A-8622-8D2547C8E1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04" y="3243"/>
                <a:ext cx="580" cy="234"/>
                <a:chOff x="4508" y="3243"/>
                <a:chExt cx="628" cy="234"/>
              </a:xfrm>
            </p:grpSpPr>
            <p:sp>
              <p:nvSpPr>
                <p:cNvPr id="13338" name="Line 66">
                  <a:extLst>
                    <a:ext uri="{FF2B5EF4-FFF2-40B4-BE49-F238E27FC236}">
                      <a16:creationId xmlns:a16="http://schemas.microsoft.com/office/drawing/2014/main" xmlns="" id="{A72C1399-0257-4B75-92E9-8CCCD8E92D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8" y="3456"/>
                  <a:ext cx="628" cy="0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prstDash val="dash"/>
                  <a:miter lim="800000"/>
                  <a:headEnd type="triangl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3339" name="Object 67">
                  <a:extLst>
                    <a:ext uri="{FF2B5EF4-FFF2-40B4-BE49-F238E27FC236}">
                      <a16:creationId xmlns:a16="http://schemas.microsoft.com/office/drawing/2014/main" xmlns="" id="{E57803B7-FEDC-469D-AB9F-7D76EA9BD9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10" y="3243"/>
                <a:ext cx="236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717" name="Equation" r:id="rId17" imgW="215806" imgH="228501" progId="Equation.3">
                        <p:embed/>
                      </p:oleObj>
                    </mc:Choice>
                    <mc:Fallback>
                      <p:oleObj name="Equation" r:id="rId17" imgW="215806" imgH="228501" progId="Equation.3">
                        <p:embed/>
                        <p:pic>
                          <p:nvPicPr>
                            <p:cNvPr id="0" name="Object 6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10" y="3243"/>
                              <a:ext cx="236" cy="2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20560" name="Group 80">
            <a:extLst>
              <a:ext uri="{FF2B5EF4-FFF2-40B4-BE49-F238E27FC236}">
                <a16:creationId xmlns:a16="http://schemas.microsoft.com/office/drawing/2014/main" xmlns="" id="{78F6567C-AAE8-43D9-B31B-FD55E80E7860}"/>
              </a:ext>
            </a:extLst>
          </p:cNvPr>
          <p:cNvGrpSpPr>
            <a:grpSpLocks/>
          </p:cNvGrpSpPr>
          <p:nvPr/>
        </p:nvGrpSpPr>
        <p:grpSpPr bwMode="auto">
          <a:xfrm>
            <a:off x="3271839" y="3019425"/>
            <a:ext cx="4192587" cy="769938"/>
            <a:chOff x="2688" y="1584"/>
            <a:chExt cx="2736" cy="567"/>
          </a:xfrm>
        </p:grpSpPr>
        <p:graphicFrame>
          <p:nvGraphicFramePr>
            <p:cNvPr id="13327" name="Object 81">
              <a:extLst>
                <a:ext uri="{FF2B5EF4-FFF2-40B4-BE49-F238E27FC236}">
                  <a16:creationId xmlns:a16="http://schemas.microsoft.com/office/drawing/2014/main" xmlns="" id="{BDCC1A7B-1674-41A9-89EB-9895C98E46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1632"/>
            <a:ext cx="720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18" name="公式" r:id="rId19" imgW="393359" imgH="177646" progId="Equation.3">
                    <p:embed/>
                  </p:oleObj>
                </mc:Choice>
                <mc:Fallback>
                  <p:oleObj name="公式" r:id="rId19" imgW="393359" imgH="177646" progId="Equation.3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632"/>
                          <a:ext cx="720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328" name="Group 82">
              <a:extLst>
                <a:ext uri="{FF2B5EF4-FFF2-40B4-BE49-F238E27FC236}">
                  <a16:creationId xmlns:a16="http://schemas.microsoft.com/office/drawing/2014/main" xmlns="" id="{A739824F-A2B2-411D-9E2B-0EC9CFEEE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1584"/>
              <a:ext cx="1728" cy="567"/>
              <a:chOff x="3648" y="1593"/>
              <a:chExt cx="1824" cy="567"/>
            </a:xfrm>
          </p:grpSpPr>
          <p:graphicFrame>
            <p:nvGraphicFramePr>
              <p:cNvPr id="13329" name="Object 83">
                <a:extLst>
                  <a:ext uri="{FF2B5EF4-FFF2-40B4-BE49-F238E27FC236}">
                    <a16:creationId xmlns:a16="http://schemas.microsoft.com/office/drawing/2014/main" xmlns="" id="{D13E206A-111F-4697-9899-926B2BD7D4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0" y="1668"/>
              <a:ext cx="912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719" name="Equation" r:id="rId21" imgW="672516" imgH="177646" progId="Equation.3">
                      <p:embed/>
                    </p:oleObj>
                  </mc:Choice>
                  <mc:Fallback>
                    <p:oleObj name="Equation" r:id="rId21" imgW="672516" imgH="177646" progId="Equation.3">
                      <p:embed/>
                      <p:pic>
                        <p:nvPicPr>
                          <p:cNvPr id="0" name="Object 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668"/>
                            <a:ext cx="912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30" name="Object 84">
                <a:extLst>
                  <a:ext uri="{FF2B5EF4-FFF2-40B4-BE49-F238E27FC236}">
                    <a16:creationId xmlns:a16="http://schemas.microsoft.com/office/drawing/2014/main" xmlns="" id="{13943B2F-151A-488E-BF38-B77BF80B4E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8" y="1593"/>
              <a:ext cx="1008" cy="5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720" name="Equation" r:id="rId23" imgW="482391" imgH="291973" progId="Equation.3">
                      <p:embed/>
                    </p:oleObj>
                  </mc:Choice>
                  <mc:Fallback>
                    <p:oleObj name="Equation" r:id="rId23" imgW="482391" imgH="291973" progId="Equation.3">
                      <p:embed/>
                      <p:pic>
                        <p:nvPicPr>
                          <p:cNvPr id="0" name="Object 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1593"/>
                            <a:ext cx="1008" cy="5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0565" name="Object 85">
            <a:extLst>
              <a:ext uri="{FF2B5EF4-FFF2-40B4-BE49-F238E27FC236}">
                <a16:creationId xmlns:a16="http://schemas.microsoft.com/office/drawing/2014/main" xmlns="" id="{E6E03101-4E8D-45B5-A198-431A4691B8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5964" y="3932238"/>
          <a:ext cx="31638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" name="公式" r:id="rId25" imgW="1256755" imgH="215806" progId="Equation.3">
                  <p:embed/>
                </p:oleObj>
              </mc:Choice>
              <mc:Fallback>
                <p:oleObj name="公式" r:id="rId25" imgW="1256755" imgH="215806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4" y="3932238"/>
                        <a:ext cx="316388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6" name="Object 86">
            <a:extLst>
              <a:ext uri="{FF2B5EF4-FFF2-40B4-BE49-F238E27FC236}">
                <a16:creationId xmlns:a16="http://schemas.microsoft.com/office/drawing/2014/main" xmlns="" id="{F57CBF5C-E3CF-40E6-89DD-B873869C47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4749801"/>
          <a:ext cx="19827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" name="Equation" r:id="rId27" imgW="1206500" imgH="292100" progId="Equation.3">
                  <p:embed/>
                </p:oleObj>
              </mc:Choice>
              <mc:Fallback>
                <p:oleObj name="Equation" r:id="rId27" imgW="1206500" imgH="292100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050" y="4749801"/>
                        <a:ext cx="198278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70" name="Group 90">
            <a:extLst>
              <a:ext uri="{FF2B5EF4-FFF2-40B4-BE49-F238E27FC236}">
                <a16:creationId xmlns:a16="http://schemas.microsoft.com/office/drawing/2014/main" xmlns="" id="{FA559515-42BB-4DE7-9704-6B73D30E6AD2}"/>
              </a:ext>
            </a:extLst>
          </p:cNvPr>
          <p:cNvGrpSpPr>
            <a:grpSpLocks/>
          </p:cNvGrpSpPr>
          <p:nvPr/>
        </p:nvGrpSpPr>
        <p:grpSpPr bwMode="auto">
          <a:xfrm>
            <a:off x="3270251" y="5441951"/>
            <a:ext cx="3833813" cy="650875"/>
            <a:chOff x="1100" y="3428"/>
            <a:chExt cx="2415" cy="410"/>
          </a:xfrm>
        </p:grpSpPr>
        <p:graphicFrame>
          <p:nvGraphicFramePr>
            <p:cNvPr id="13325" name="Object 88">
              <a:extLst>
                <a:ext uri="{FF2B5EF4-FFF2-40B4-BE49-F238E27FC236}">
                  <a16:creationId xmlns:a16="http://schemas.microsoft.com/office/drawing/2014/main" xmlns="" id="{0801361F-7D71-4F84-B263-8591231E50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65" y="3470"/>
            <a:ext cx="1250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3" name="公式" r:id="rId29" imgW="888614" imgH="215806" progId="Equation.3">
                    <p:embed/>
                  </p:oleObj>
                </mc:Choice>
                <mc:Fallback>
                  <p:oleObj name="公式" r:id="rId29" imgW="888614" imgH="215806" progId="Equation.3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5" y="3470"/>
                          <a:ext cx="1250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D6009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6" name="Text Box 89">
              <a:extLst>
                <a:ext uri="{FF2B5EF4-FFF2-40B4-BE49-F238E27FC236}">
                  <a16:creationId xmlns:a16="http://schemas.microsoft.com/office/drawing/2014/main" xmlns="" id="{3E2B6B99-4110-4A36-93D4-4C53D3A00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3428"/>
              <a:ext cx="14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D6009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同理可求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2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0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20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0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7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1">
            <a:extLst>
              <a:ext uri="{FF2B5EF4-FFF2-40B4-BE49-F238E27FC236}">
                <a16:creationId xmlns:a16="http://schemas.microsoft.com/office/drawing/2014/main" xmlns="" id="{F54BBD4D-FB1D-45E2-80F8-D6F80F81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5DBCF54-DBF9-4771-B05C-6B9F8FDAF148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4339" name="Text Box 2">
            <a:extLst>
              <a:ext uri="{FF2B5EF4-FFF2-40B4-BE49-F238E27FC236}">
                <a16:creationId xmlns:a16="http://schemas.microsoft.com/office/drawing/2014/main" xmlns="" id="{77485E7A-6C75-45C9-BBA0-B936C6774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417" y="1076637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   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磁畴</a:t>
            </a:r>
            <a:endParaRPr kumimoji="1" lang="zh-CN" altLang="en-US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22531" name="Group 3">
            <a:extLst>
              <a:ext uri="{FF2B5EF4-FFF2-40B4-BE49-F238E27FC236}">
                <a16:creationId xmlns:a16="http://schemas.microsoft.com/office/drawing/2014/main" xmlns="" id="{7BBC4B05-52CA-4879-937E-84AC02C4C395}"/>
              </a:ext>
            </a:extLst>
          </p:cNvPr>
          <p:cNvGrpSpPr>
            <a:grpSpLocks/>
          </p:cNvGrpSpPr>
          <p:nvPr/>
        </p:nvGrpSpPr>
        <p:grpSpPr bwMode="auto">
          <a:xfrm>
            <a:off x="2584451" y="2971800"/>
            <a:ext cx="3282950" cy="1752600"/>
            <a:chOff x="572" y="960"/>
            <a:chExt cx="2068" cy="1104"/>
          </a:xfrm>
        </p:grpSpPr>
        <p:grpSp>
          <p:nvGrpSpPr>
            <p:cNvPr id="14367" name="Group 4">
              <a:extLst>
                <a:ext uri="{FF2B5EF4-FFF2-40B4-BE49-F238E27FC236}">
                  <a16:creationId xmlns:a16="http://schemas.microsoft.com/office/drawing/2014/main" xmlns="" id="{58B0EE81-C658-46E9-B6AC-F2952248A2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960"/>
              <a:ext cx="1632" cy="1104"/>
              <a:chOff x="1056" y="2352"/>
              <a:chExt cx="1632" cy="1056"/>
            </a:xfrm>
          </p:grpSpPr>
          <p:grpSp>
            <p:nvGrpSpPr>
              <p:cNvPr id="14369" name="Group 5">
                <a:extLst>
                  <a:ext uri="{FF2B5EF4-FFF2-40B4-BE49-F238E27FC236}">
                    <a16:creationId xmlns:a16="http://schemas.microsoft.com/office/drawing/2014/main" xmlns="" id="{C199C234-0C44-4A13-8C57-0B597A448F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352"/>
                <a:ext cx="1632" cy="1056"/>
                <a:chOff x="1056" y="2016"/>
                <a:chExt cx="1632" cy="1056"/>
              </a:xfrm>
            </p:grpSpPr>
            <p:sp>
              <p:nvSpPr>
                <p:cNvPr id="14382" name="Rectangle 6">
                  <a:extLst>
                    <a:ext uri="{FF2B5EF4-FFF2-40B4-BE49-F238E27FC236}">
                      <a16:creationId xmlns:a16="http://schemas.microsoft.com/office/drawing/2014/main" xmlns="" id="{C66DA488-0A65-4580-8F61-3751B2DC9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2016"/>
                  <a:ext cx="1632" cy="1056"/>
                </a:xfrm>
                <a:prstGeom prst="rect">
                  <a:avLst/>
                </a:prstGeom>
                <a:solidFill>
                  <a:srgbClr val="DDE69E"/>
                </a:solidFill>
                <a:ln w="19050">
                  <a:solidFill>
                    <a:srgbClr val="9966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83" name="Line 7">
                  <a:extLst>
                    <a:ext uri="{FF2B5EF4-FFF2-40B4-BE49-F238E27FC236}">
                      <a16:creationId xmlns:a16="http://schemas.microsoft.com/office/drawing/2014/main" xmlns="" id="{F11B8C50-0219-4FB3-873E-B5BD655BA0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6" y="2016"/>
                  <a:ext cx="528" cy="480"/>
                </a:xfrm>
                <a:prstGeom prst="line">
                  <a:avLst/>
                </a:prstGeom>
                <a:noFill/>
                <a:ln w="19050">
                  <a:solidFill>
                    <a:srgbClr val="99663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4" name="Freeform 8">
                  <a:extLst>
                    <a:ext uri="{FF2B5EF4-FFF2-40B4-BE49-F238E27FC236}">
                      <a16:creationId xmlns:a16="http://schemas.microsoft.com/office/drawing/2014/main" xmlns="" id="{F10B8294-C350-47BC-9FB9-3EE4D7F94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6" y="2256"/>
                  <a:ext cx="384" cy="480"/>
                </a:xfrm>
                <a:custGeom>
                  <a:avLst/>
                  <a:gdLst>
                    <a:gd name="T0" fmla="*/ 274 w 336"/>
                    <a:gd name="T1" fmla="*/ 0 h 480"/>
                    <a:gd name="T2" fmla="*/ 384 w 336"/>
                    <a:gd name="T3" fmla="*/ 240 h 480"/>
                    <a:gd name="T4" fmla="*/ 384 w 336"/>
                    <a:gd name="T5" fmla="*/ 480 h 480"/>
                    <a:gd name="T6" fmla="*/ 55 w 336"/>
                    <a:gd name="T7" fmla="*/ 432 h 480"/>
                    <a:gd name="T8" fmla="*/ 0 w 336"/>
                    <a:gd name="T9" fmla="*/ 432 h 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6" h="480">
                      <a:moveTo>
                        <a:pt x="240" y="0"/>
                      </a:moveTo>
                      <a:lnTo>
                        <a:pt x="336" y="240"/>
                      </a:lnTo>
                      <a:lnTo>
                        <a:pt x="336" y="480"/>
                      </a:lnTo>
                      <a:lnTo>
                        <a:pt x="48" y="432"/>
                      </a:lnTo>
                      <a:lnTo>
                        <a:pt x="0" y="432"/>
                      </a:lnTo>
                    </a:path>
                  </a:pathLst>
                </a:custGeom>
                <a:solidFill>
                  <a:srgbClr val="DDE69E"/>
                </a:solidFill>
                <a:ln w="19050" cap="flat" cmpd="sng">
                  <a:solidFill>
                    <a:srgbClr val="99663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5" name="Freeform 9">
                  <a:extLst>
                    <a:ext uri="{FF2B5EF4-FFF2-40B4-BE49-F238E27FC236}">
                      <a16:creationId xmlns:a16="http://schemas.microsoft.com/office/drawing/2014/main" xmlns="" id="{4D4BF2D1-0D63-4C3E-88F5-2E02A2CF6E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0" y="2016"/>
                  <a:ext cx="384" cy="576"/>
                </a:xfrm>
                <a:custGeom>
                  <a:avLst/>
                  <a:gdLst>
                    <a:gd name="T0" fmla="*/ 0 w 336"/>
                    <a:gd name="T1" fmla="*/ 576 h 576"/>
                    <a:gd name="T2" fmla="*/ 384 w 336"/>
                    <a:gd name="T3" fmla="*/ 480 h 576"/>
                    <a:gd name="T4" fmla="*/ 384 w 336"/>
                    <a:gd name="T5" fmla="*/ 0 h 57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36" h="576">
                      <a:moveTo>
                        <a:pt x="0" y="576"/>
                      </a:moveTo>
                      <a:lnTo>
                        <a:pt x="336" y="480"/>
                      </a:lnTo>
                      <a:lnTo>
                        <a:pt x="336" y="0"/>
                      </a:lnTo>
                    </a:path>
                  </a:pathLst>
                </a:custGeom>
                <a:solidFill>
                  <a:srgbClr val="DDE69E"/>
                </a:solidFill>
                <a:ln w="19050" cap="flat" cmpd="sng">
                  <a:solidFill>
                    <a:srgbClr val="99663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6" name="Freeform 10">
                  <a:extLst>
                    <a:ext uri="{FF2B5EF4-FFF2-40B4-BE49-F238E27FC236}">
                      <a16:creationId xmlns:a16="http://schemas.microsoft.com/office/drawing/2014/main" xmlns="" id="{D484508C-1E48-4E63-B58B-4BE003F00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0" y="2016"/>
                  <a:ext cx="1248" cy="1056"/>
                </a:xfrm>
                <a:custGeom>
                  <a:avLst/>
                  <a:gdLst>
                    <a:gd name="T0" fmla="*/ 0 w 1248"/>
                    <a:gd name="T1" fmla="*/ 720 h 1056"/>
                    <a:gd name="T2" fmla="*/ 192 w 1248"/>
                    <a:gd name="T3" fmla="*/ 1056 h 1056"/>
                    <a:gd name="T4" fmla="*/ 576 w 1248"/>
                    <a:gd name="T5" fmla="*/ 672 h 1056"/>
                    <a:gd name="T6" fmla="*/ 768 w 1248"/>
                    <a:gd name="T7" fmla="*/ 672 h 1056"/>
                    <a:gd name="T8" fmla="*/ 816 w 1248"/>
                    <a:gd name="T9" fmla="*/ 1056 h 1056"/>
                    <a:gd name="T10" fmla="*/ 1104 w 1248"/>
                    <a:gd name="T11" fmla="*/ 720 h 1056"/>
                    <a:gd name="T12" fmla="*/ 1248 w 1248"/>
                    <a:gd name="T13" fmla="*/ 672 h 1056"/>
                    <a:gd name="T14" fmla="*/ 864 w 1248"/>
                    <a:gd name="T15" fmla="*/ 384 h 1056"/>
                    <a:gd name="T16" fmla="*/ 1104 w 1248"/>
                    <a:gd name="T17" fmla="*/ 0 h 10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48" h="1056">
                      <a:moveTo>
                        <a:pt x="0" y="720"/>
                      </a:moveTo>
                      <a:lnTo>
                        <a:pt x="192" y="1056"/>
                      </a:lnTo>
                      <a:lnTo>
                        <a:pt x="576" y="672"/>
                      </a:lnTo>
                      <a:lnTo>
                        <a:pt x="768" y="672"/>
                      </a:lnTo>
                      <a:lnTo>
                        <a:pt x="816" y="1056"/>
                      </a:lnTo>
                      <a:lnTo>
                        <a:pt x="1104" y="720"/>
                      </a:lnTo>
                      <a:lnTo>
                        <a:pt x="1248" y="672"/>
                      </a:lnTo>
                      <a:lnTo>
                        <a:pt x="864" y="384"/>
                      </a:lnTo>
                      <a:lnTo>
                        <a:pt x="1104" y="0"/>
                      </a:lnTo>
                    </a:path>
                  </a:pathLst>
                </a:custGeom>
                <a:solidFill>
                  <a:srgbClr val="DDE69E"/>
                </a:solidFill>
                <a:ln w="19050" cap="flat" cmpd="sng">
                  <a:solidFill>
                    <a:srgbClr val="99663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7" name="Freeform 11">
                  <a:extLst>
                    <a:ext uri="{FF2B5EF4-FFF2-40B4-BE49-F238E27FC236}">
                      <a16:creationId xmlns:a16="http://schemas.microsoft.com/office/drawing/2014/main" xmlns="" id="{98740CAD-20F8-46D6-A27F-C7FFABEFC7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4" y="2016"/>
                  <a:ext cx="480" cy="672"/>
                </a:xfrm>
                <a:custGeom>
                  <a:avLst/>
                  <a:gdLst>
                    <a:gd name="T0" fmla="*/ 192 w 480"/>
                    <a:gd name="T1" fmla="*/ 672 h 672"/>
                    <a:gd name="T2" fmla="*/ 0 w 480"/>
                    <a:gd name="T3" fmla="*/ 480 h 672"/>
                    <a:gd name="T4" fmla="*/ 480 w 480"/>
                    <a:gd name="T5" fmla="*/ 384 h 672"/>
                    <a:gd name="T6" fmla="*/ 192 w 480"/>
                    <a:gd name="T7" fmla="*/ 0 h 67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80" h="672">
                      <a:moveTo>
                        <a:pt x="192" y="672"/>
                      </a:moveTo>
                      <a:lnTo>
                        <a:pt x="0" y="480"/>
                      </a:lnTo>
                      <a:lnTo>
                        <a:pt x="480" y="384"/>
                      </a:lnTo>
                      <a:lnTo>
                        <a:pt x="192" y="0"/>
                      </a:lnTo>
                    </a:path>
                  </a:pathLst>
                </a:custGeom>
                <a:solidFill>
                  <a:srgbClr val="DDE69E"/>
                </a:solidFill>
                <a:ln w="19050" cap="flat" cmpd="sng">
                  <a:solidFill>
                    <a:srgbClr val="99663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8" name="Line 12">
                  <a:extLst>
                    <a:ext uri="{FF2B5EF4-FFF2-40B4-BE49-F238E27FC236}">
                      <a16:creationId xmlns:a16="http://schemas.microsoft.com/office/drawing/2014/main" xmlns="" id="{8F385EB8-AC9A-44C9-A633-6F08A6B25C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08" y="2400"/>
                  <a:ext cx="96" cy="288"/>
                </a:xfrm>
                <a:prstGeom prst="line">
                  <a:avLst/>
                </a:prstGeom>
                <a:noFill/>
                <a:ln w="19050">
                  <a:solidFill>
                    <a:srgbClr val="99663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4370" name="Line 13">
                <a:extLst>
                  <a:ext uri="{FF2B5EF4-FFF2-40B4-BE49-F238E27FC236}">
                    <a16:creationId xmlns:a16="http://schemas.microsoft.com/office/drawing/2014/main" xmlns="" id="{5CA6D5E2-CEAB-4D19-B4F3-F04543AA3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4" y="2400"/>
                <a:ext cx="240" cy="14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1" name="Line 14">
                <a:extLst>
                  <a:ext uri="{FF2B5EF4-FFF2-40B4-BE49-F238E27FC236}">
                    <a16:creationId xmlns:a16="http://schemas.microsoft.com/office/drawing/2014/main" xmlns="" id="{4E7651FF-E58B-42FE-90BD-9CABA4472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2" y="2784"/>
                <a:ext cx="240" cy="14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2" name="Line 15">
                <a:extLst>
                  <a:ext uri="{FF2B5EF4-FFF2-40B4-BE49-F238E27FC236}">
                    <a16:creationId xmlns:a16="http://schemas.microsoft.com/office/drawing/2014/main" xmlns="" id="{EC23701A-94A3-4291-8C65-F4112F811A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40" y="2640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3" name="Line 16">
                <a:extLst>
                  <a:ext uri="{FF2B5EF4-FFF2-40B4-BE49-F238E27FC236}">
                    <a16:creationId xmlns:a16="http://schemas.microsoft.com/office/drawing/2014/main" xmlns="" id="{581AF575-FC41-4888-8B45-403490EAD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120"/>
                <a:ext cx="48" cy="24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4" name="Line 17">
                <a:extLst>
                  <a:ext uri="{FF2B5EF4-FFF2-40B4-BE49-F238E27FC236}">
                    <a16:creationId xmlns:a16="http://schemas.microsoft.com/office/drawing/2014/main" xmlns="" id="{BAF80647-66D9-4E5E-9D1D-2974C589CA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976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5" name="Line 18">
                <a:extLst>
                  <a:ext uri="{FF2B5EF4-FFF2-40B4-BE49-F238E27FC236}">
                    <a16:creationId xmlns:a16="http://schemas.microsoft.com/office/drawing/2014/main" xmlns="" id="{4B258E92-A1BC-4565-9F70-7F42B8AA6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496"/>
                <a:ext cx="240" cy="24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6" name="Line 19">
                <a:extLst>
                  <a:ext uri="{FF2B5EF4-FFF2-40B4-BE49-F238E27FC236}">
                    <a16:creationId xmlns:a16="http://schemas.microsoft.com/office/drawing/2014/main" xmlns="" id="{522BA861-2176-4504-A80F-2DF863F59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68" y="2880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7" name="Line 20">
                <a:extLst>
                  <a:ext uri="{FF2B5EF4-FFF2-40B4-BE49-F238E27FC236}">
                    <a16:creationId xmlns:a16="http://schemas.microsoft.com/office/drawing/2014/main" xmlns="" id="{29372504-29D2-44B2-A438-8399D82F9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0" y="3120"/>
                <a:ext cx="24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8" name="Line 21">
                <a:extLst>
                  <a:ext uri="{FF2B5EF4-FFF2-40B4-BE49-F238E27FC236}">
                    <a16:creationId xmlns:a16="http://schemas.microsoft.com/office/drawing/2014/main" xmlns="" id="{8D4CF128-639C-43DA-8527-D2807C0B5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96" y="2496"/>
                <a:ext cx="144" cy="3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9" name="Line 22">
                <a:extLst>
                  <a:ext uri="{FF2B5EF4-FFF2-40B4-BE49-F238E27FC236}">
                    <a16:creationId xmlns:a16="http://schemas.microsoft.com/office/drawing/2014/main" xmlns="" id="{712EF719-6CCD-4A90-846D-8B15C87F7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04" y="3024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0" name="Line 23">
                <a:extLst>
                  <a:ext uri="{FF2B5EF4-FFF2-40B4-BE49-F238E27FC236}">
                    <a16:creationId xmlns:a16="http://schemas.microsoft.com/office/drawing/2014/main" xmlns="" id="{630BB7B6-788B-4F86-BC69-01099D60F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3168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1" name="Line 24">
                <a:extLst>
                  <a:ext uri="{FF2B5EF4-FFF2-40B4-BE49-F238E27FC236}">
                    <a16:creationId xmlns:a16="http://schemas.microsoft.com/office/drawing/2014/main" xmlns="" id="{64B3F234-B178-411C-AD20-F1B92286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04" y="2400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553" name="Text Box 25">
              <a:extLst>
                <a:ext uri="{FF2B5EF4-FFF2-40B4-BE49-F238E27FC236}">
                  <a16:creationId xmlns:a16="http://schemas.microsoft.com/office/drawing/2014/main" xmlns="" id="{8B6E7CE9-F75B-4861-B40F-06D5245B2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" y="960"/>
              <a:ext cx="388" cy="110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无外磁场</a:t>
              </a:r>
            </a:p>
          </p:txBody>
        </p:sp>
      </p:grpSp>
      <p:grpSp>
        <p:nvGrpSpPr>
          <p:cNvPr id="22554" name="Group 26">
            <a:extLst>
              <a:ext uri="{FF2B5EF4-FFF2-40B4-BE49-F238E27FC236}">
                <a16:creationId xmlns:a16="http://schemas.microsoft.com/office/drawing/2014/main" xmlns="" id="{BC28A608-70AF-448B-99D8-C3B30F9949FB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2349501"/>
            <a:ext cx="3367088" cy="2386013"/>
            <a:chOff x="3072" y="572"/>
            <a:chExt cx="2121" cy="1503"/>
          </a:xfrm>
        </p:grpSpPr>
        <p:grpSp>
          <p:nvGrpSpPr>
            <p:cNvPr id="14343" name="Group 27">
              <a:extLst>
                <a:ext uri="{FF2B5EF4-FFF2-40B4-BE49-F238E27FC236}">
                  <a16:creationId xmlns:a16="http://schemas.microsoft.com/office/drawing/2014/main" xmlns="" id="{6FF5A4F6-6B8F-4C97-9B97-4FB6E4B54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3" y="572"/>
              <a:ext cx="1680" cy="1488"/>
              <a:chOff x="3072" y="960"/>
              <a:chExt cx="1632" cy="1392"/>
            </a:xfrm>
          </p:grpSpPr>
          <p:sp>
            <p:nvSpPr>
              <p:cNvPr id="14345" name="Rectangle 28">
                <a:extLst>
                  <a:ext uri="{FF2B5EF4-FFF2-40B4-BE49-F238E27FC236}">
                    <a16:creationId xmlns:a16="http://schemas.microsoft.com/office/drawing/2014/main" xmlns="" id="{132F2FE2-FA37-43AF-81DF-63EA7D104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296"/>
                <a:ext cx="1632" cy="1056"/>
              </a:xfrm>
              <a:prstGeom prst="rect">
                <a:avLst/>
              </a:prstGeom>
              <a:solidFill>
                <a:srgbClr val="DDE69E"/>
              </a:solidFill>
              <a:ln w="19050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346" name="Line 29">
                <a:extLst>
                  <a:ext uri="{FF2B5EF4-FFF2-40B4-BE49-F238E27FC236}">
                    <a16:creationId xmlns:a16="http://schemas.microsoft.com/office/drawing/2014/main" xmlns="" id="{2AC1C810-663C-45F4-844D-21C9728D0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2" y="1296"/>
                <a:ext cx="624" cy="480"/>
              </a:xfrm>
              <a:prstGeom prst="line">
                <a:avLst/>
              </a:prstGeom>
              <a:noFill/>
              <a:ln w="19050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47" name="Freeform 30">
                <a:extLst>
                  <a:ext uri="{FF2B5EF4-FFF2-40B4-BE49-F238E27FC236}">
                    <a16:creationId xmlns:a16="http://schemas.microsoft.com/office/drawing/2014/main" xmlns="" id="{10C9134E-EBE5-4075-AE25-1BC4CE4A0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2" y="1584"/>
                <a:ext cx="336" cy="432"/>
              </a:xfrm>
              <a:custGeom>
                <a:avLst/>
                <a:gdLst>
                  <a:gd name="T0" fmla="*/ 240 w 336"/>
                  <a:gd name="T1" fmla="*/ 0 h 480"/>
                  <a:gd name="T2" fmla="*/ 336 w 336"/>
                  <a:gd name="T3" fmla="*/ 216 h 480"/>
                  <a:gd name="T4" fmla="*/ 336 w 336"/>
                  <a:gd name="T5" fmla="*/ 432 h 480"/>
                  <a:gd name="T6" fmla="*/ 48 w 336"/>
                  <a:gd name="T7" fmla="*/ 389 h 480"/>
                  <a:gd name="T8" fmla="*/ 0 w 336"/>
                  <a:gd name="T9" fmla="*/ 389 h 4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6" h="480">
                    <a:moveTo>
                      <a:pt x="240" y="0"/>
                    </a:moveTo>
                    <a:lnTo>
                      <a:pt x="336" y="240"/>
                    </a:lnTo>
                    <a:lnTo>
                      <a:pt x="336" y="480"/>
                    </a:lnTo>
                    <a:lnTo>
                      <a:pt x="48" y="432"/>
                    </a:lnTo>
                    <a:lnTo>
                      <a:pt x="0" y="432"/>
                    </a:lnTo>
                  </a:path>
                </a:pathLst>
              </a:custGeom>
              <a:solidFill>
                <a:srgbClr val="DDE69E"/>
              </a:solidFill>
              <a:ln w="19050" cap="flat" cmpd="sng">
                <a:solidFill>
                  <a:srgbClr val="99663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48" name="Freeform 31">
                <a:extLst>
                  <a:ext uri="{FF2B5EF4-FFF2-40B4-BE49-F238E27FC236}">
                    <a16:creationId xmlns:a16="http://schemas.microsoft.com/office/drawing/2014/main" xmlns="" id="{99A14B37-8F8C-4B9A-B36E-8CD58F504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" y="1296"/>
                <a:ext cx="384" cy="576"/>
              </a:xfrm>
              <a:custGeom>
                <a:avLst/>
                <a:gdLst>
                  <a:gd name="T0" fmla="*/ 0 w 336"/>
                  <a:gd name="T1" fmla="*/ 576 h 576"/>
                  <a:gd name="T2" fmla="*/ 384 w 336"/>
                  <a:gd name="T3" fmla="*/ 480 h 576"/>
                  <a:gd name="T4" fmla="*/ 384 w 336"/>
                  <a:gd name="T5" fmla="*/ 0 h 57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6" h="576">
                    <a:moveTo>
                      <a:pt x="0" y="576"/>
                    </a:moveTo>
                    <a:lnTo>
                      <a:pt x="336" y="480"/>
                    </a:lnTo>
                    <a:lnTo>
                      <a:pt x="336" y="0"/>
                    </a:lnTo>
                  </a:path>
                </a:pathLst>
              </a:custGeom>
              <a:solidFill>
                <a:srgbClr val="DDE69E"/>
              </a:solidFill>
              <a:ln w="19050" cap="flat" cmpd="sng">
                <a:solidFill>
                  <a:srgbClr val="99663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49" name="Freeform 32">
                <a:extLst>
                  <a:ext uri="{FF2B5EF4-FFF2-40B4-BE49-F238E27FC236}">
                    <a16:creationId xmlns:a16="http://schemas.microsoft.com/office/drawing/2014/main" xmlns="" id="{77C2FDDB-863B-4ABF-9A9F-B86828C90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296"/>
                <a:ext cx="480" cy="1056"/>
              </a:xfrm>
              <a:custGeom>
                <a:avLst/>
                <a:gdLst>
                  <a:gd name="T0" fmla="*/ 192 w 480"/>
                  <a:gd name="T1" fmla="*/ 1056 h 672"/>
                  <a:gd name="T2" fmla="*/ 0 w 480"/>
                  <a:gd name="T3" fmla="*/ 754 h 672"/>
                  <a:gd name="T4" fmla="*/ 480 w 480"/>
                  <a:gd name="T5" fmla="*/ 603 h 672"/>
                  <a:gd name="T6" fmla="*/ 192 w 480"/>
                  <a:gd name="T7" fmla="*/ 0 h 67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0" h="672">
                    <a:moveTo>
                      <a:pt x="192" y="672"/>
                    </a:moveTo>
                    <a:lnTo>
                      <a:pt x="0" y="480"/>
                    </a:lnTo>
                    <a:lnTo>
                      <a:pt x="480" y="384"/>
                    </a:lnTo>
                    <a:lnTo>
                      <a:pt x="192" y="0"/>
                    </a:lnTo>
                  </a:path>
                </a:pathLst>
              </a:custGeom>
              <a:solidFill>
                <a:srgbClr val="DDE69E"/>
              </a:solidFill>
              <a:ln w="19050" cap="flat" cmpd="sng">
                <a:solidFill>
                  <a:srgbClr val="99663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0" name="Line 33">
                <a:extLst>
                  <a:ext uri="{FF2B5EF4-FFF2-40B4-BE49-F238E27FC236}">
                    <a16:creationId xmlns:a16="http://schemas.microsoft.com/office/drawing/2014/main" xmlns="" id="{634EED0F-0F17-4AB2-A5A7-96C425300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12" y="1872"/>
                <a:ext cx="192" cy="288"/>
              </a:xfrm>
              <a:prstGeom prst="line">
                <a:avLst/>
              </a:prstGeom>
              <a:noFill/>
              <a:ln w="19050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1" name="Line 34">
                <a:extLst>
                  <a:ext uri="{FF2B5EF4-FFF2-40B4-BE49-F238E27FC236}">
                    <a16:creationId xmlns:a16="http://schemas.microsoft.com/office/drawing/2014/main" xmlns="" id="{6B23ECCB-1707-41D1-AF38-88F8E00228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0" y="1344"/>
                <a:ext cx="240" cy="14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2" name="Line 35">
                <a:extLst>
                  <a:ext uri="{FF2B5EF4-FFF2-40B4-BE49-F238E27FC236}">
                    <a16:creationId xmlns:a16="http://schemas.microsoft.com/office/drawing/2014/main" xmlns="" id="{BEFAC298-BDB5-4073-A41B-A34BCCB6E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192" cy="14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3" name="Line 36">
                <a:extLst>
                  <a:ext uri="{FF2B5EF4-FFF2-40B4-BE49-F238E27FC236}">
                    <a16:creationId xmlns:a16="http://schemas.microsoft.com/office/drawing/2014/main" xmlns="" id="{8E5F30FC-9AB8-4FF2-A936-4E949D798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56" y="1584"/>
                <a:ext cx="336" cy="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4" name="Line 37">
                <a:extLst>
                  <a:ext uri="{FF2B5EF4-FFF2-40B4-BE49-F238E27FC236}">
                    <a16:creationId xmlns:a16="http://schemas.microsoft.com/office/drawing/2014/main" xmlns="" id="{18A28EB2-1346-48ED-95BB-28C6DD9A4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112"/>
                <a:ext cx="288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5" name="Line 38">
                <a:extLst>
                  <a:ext uri="{FF2B5EF4-FFF2-40B4-BE49-F238E27FC236}">
                    <a16:creationId xmlns:a16="http://schemas.microsoft.com/office/drawing/2014/main" xmlns="" id="{537E787F-C266-4BBB-83AC-927DF1211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872"/>
                <a:ext cx="192" cy="14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6" name="Line 39">
                <a:extLst>
                  <a:ext uri="{FF2B5EF4-FFF2-40B4-BE49-F238E27FC236}">
                    <a16:creationId xmlns:a16="http://schemas.microsoft.com/office/drawing/2014/main" xmlns="" id="{263723DD-6BAC-4A63-AFAD-7A4BC3F49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1344"/>
                <a:ext cx="240" cy="24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7" name="Line 40">
                <a:extLst>
                  <a:ext uri="{FF2B5EF4-FFF2-40B4-BE49-F238E27FC236}">
                    <a16:creationId xmlns:a16="http://schemas.microsoft.com/office/drawing/2014/main" xmlns="" id="{1C0906AC-3469-471E-9BA0-35164390B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728"/>
                <a:ext cx="288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8" name="Line 41">
                <a:extLst>
                  <a:ext uri="{FF2B5EF4-FFF2-40B4-BE49-F238E27FC236}">
                    <a16:creationId xmlns:a16="http://schemas.microsoft.com/office/drawing/2014/main" xmlns="" id="{6A6169C3-73A7-44E2-8C2E-3EA537AFF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1488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9" name="Line 42">
                <a:extLst>
                  <a:ext uri="{FF2B5EF4-FFF2-40B4-BE49-F238E27FC236}">
                    <a16:creationId xmlns:a16="http://schemas.microsoft.com/office/drawing/2014/main" xmlns="" id="{DFD531AA-AE79-47A5-8695-B193D0696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20" y="2064"/>
                <a:ext cx="240" cy="14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0" name="Line 43">
                <a:extLst>
                  <a:ext uri="{FF2B5EF4-FFF2-40B4-BE49-F238E27FC236}">
                    <a16:creationId xmlns:a16="http://schemas.microsoft.com/office/drawing/2014/main" xmlns="" id="{F8EAC012-5E10-49C1-9BE1-3260323DD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2112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1" name="Line 44">
                <a:extLst>
                  <a:ext uri="{FF2B5EF4-FFF2-40B4-BE49-F238E27FC236}">
                    <a16:creationId xmlns:a16="http://schemas.microsoft.com/office/drawing/2014/main" xmlns="" id="{DD06B03A-064E-4C1E-991B-B8380FD64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1104"/>
                <a:ext cx="86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2" name="Line 45">
                <a:extLst>
                  <a:ext uri="{FF2B5EF4-FFF2-40B4-BE49-F238E27FC236}">
                    <a16:creationId xmlns:a16="http://schemas.microsoft.com/office/drawing/2014/main" xmlns="" id="{F5089A1E-0A2F-4722-87D8-E75C761EA7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08" y="2016"/>
                <a:ext cx="432" cy="336"/>
              </a:xfrm>
              <a:prstGeom prst="line">
                <a:avLst/>
              </a:prstGeom>
              <a:noFill/>
              <a:ln w="19050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3" name="Line 46">
                <a:extLst>
                  <a:ext uri="{FF2B5EF4-FFF2-40B4-BE49-F238E27FC236}">
                    <a16:creationId xmlns:a16="http://schemas.microsoft.com/office/drawing/2014/main" xmlns="" id="{09349121-F38B-4A1B-8857-B36B6E92B0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92" y="1536"/>
                <a:ext cx="624" cy="144"/>
              </a:xfrm>
              <a:prstGeom prst="line">
                <a:avLst/>
              </a:prstGeom>
              <a:noFill/>
              <a:ln w="19050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4" name="Line 47">
                <a:extLst>
                  <a:ext uri="{FF2B5EF4-FFF2-40B4-BE49-F238E27FC236}">
                    <a16:creationId xmlns:a16="http://schemas.microsoft.com/office/drawing/2014/main" xmlns="" id="{FE6A8BC6-2468-49AF-8C7E-9677D96C3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92" y="1776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5" name="Line 48">
                <a:extLst>
                  <a:ext uri="{FF2B5EF4-FFF2-40B4-BE49-F238E27FC236}">
                    <a16:creationId xmlns:a16="http://schemas.microsoft.com/office/drawing/2014/main" xmlns="" id="{98EA62E4-C82F-4EDE-AFBD-D27CDB41E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2" y="1968"/>
                <a:ext cx="144" cy="384"/>
              </a:xfrm>
              <a:prstGeom prst="line">
                <a:avLst/>
              </a:prstGeom>
              <a:noFill/>
              <a:ln w="19050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4366" name="Object 49">
                <a:extLst>
                  <a:ext uri="{FF2B5EF4-FFF2-40B4-BE49-F238E27FC236}">
                    <a16:creationId xmlns:a16="http://schemas.microsoft.com/office/drawing/2014/main" xmlns="" id="{46D67D35-6E7A-49E8-9688-217E33A3FC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0" y="960"/>
              <a:ext cx="251" cy="3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4" name="公式" r:id="rId3" imgW="215619" imgH="266353" progId="Equation.3">
                      <p:embed/>
                    </p:oleObj>
                  </mc:Choice>
                  <mc:Fallback>
                    <p:oleObj name="公式" r:id="rId3" imgW="215619" imgH="266353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960"/>
                            <a:ext cx="251" cy="3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578" name="Rectangle 50">
              <a:extLst>
                <a:ext uri="{FF2B5EF4-FFF2-40B4-BE49-F238E27FC236}">
                  <a16:creationId xmlns:a16="http://schemas.microsoft.com/office/drawing/2014/main" xmlns="" id="{85688567-97EE-44E3-80CB-67ADEC133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935"/>
              <a:ext cx="384" cy="114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有外磁场</a:t>
              </a:r>
            </a:p>
          </p:txBody>
        </p:sp>
      </p:grpSp>
      <p:sp>
        <p:nvSpPr>
          <p:cNvPr id="14342" name="Text Box 51">
            <a:extLst>
              <a:ext uri="{FF2B5EF4-FFF2-40B4-BE49-F238E27FC236}">
                <a16:creationId xmlns:a16="http://schemas.microsoft.com/office/drawing/2014/main" xmlns="" id="{5F1EF024-F6C5-42DC-8837-6934C83DA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900" y="116632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7.9.3</a:t>
            </a:r>
            <a:r>
              <a:rPr kumimoji="1"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铁磁质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2131200" y="744840"/>
              <a:ext cx="2732400" cy="1017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1840" y="736560"/>
                <a:ext cx="2750040" cy="103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1">
            <a:extLst>
              <a:ext uri="{FF2B5EF4-FFF2-40B4-BE49-F238E27FC236}">
                <a16:creationId xmlns:a16="http://schemas.microsoft.com/office/drawing/2014/main" xmlns="" id="{88535BFE-B26C-40B7-9A26-2161C95D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CD7BC78-172C-42F5-A7D5-CFF9CFA565BE}" type="slidenum">
              <a:rPr lang="en-US" altLang="zh-CN"/>
              <a:pPr/>
              <a:t>27</a:t>
            </a:fld>
            <a:endParaRPr lang="en-US" altLang="zh-CN"/>
          </a:p>
        </p:txBody>
      </p:sp>
      <p:pic>
        <p:nvPicPr>
          <p:cNvPr id="15363" name="Picture 2" descr="C:\电子教案\磁畴6.jpg">
            <a:extLst>
              <a:ext uri="{FF2B5EF4-FFF2-40B4-BE49-F238E27FC236}">
                <a16:creationId xmlns:a16="http://schemas.microsoft.com/office/drawing/2014/main" xmlns="" id="{F30D2F11-3E35-4F6B-9D7A-7D79F62C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6801"/>
            <a:ext cx="7848600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3">
            <a:extLst>
              <a:ext uri="{FF2B5EF4-FFF2-40B4-BE49-F238E27FC236}">
                <a16:creationId xmlns:a16="http://schemas.microsoft.com/office/drawing/2014/main" xmlns="" id="{077686DA-CC9F-4316-A40F-9CE8A6294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6" y="5661025"/>
            <a:ext cx="4689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Bookman Old Style" panose="02050604050505020204" pitchFamily="18" charset="0"/>
              </a:rPr>
              <a:t>显示磁畴结构的铁粉图形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155120" y="6131880"/>
              <a:ext cx="2262600" cy="95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60" y="6122520"/>
                <a:ext cx="2281320" cy="11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xmlns="" id="{047ECE22-C74D-4164-96F1-8B2980C9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851BEC-6CC7-4192-A4FB-F4921EC0B2D6}" type="slidenum">
              <a:rPr lang="en-US" altLang="zh-CN"/>
              <a:pPr/>
              <a:t>28</a:t>
            </a:fld>
            <a:endParaRPr lang="en-US" altLang="zh-CN"/>
          </a:p>
        </p:txBody>
      </p:sp>
      <p:pic>
        <p:nvPicPr>
          <p:cNvPr id="16387" name="Picture 2" descr="C:\电子教案\磁畴7.jpg">
            <a:extLst>
              <a:ext uri="{FF2B5EF4-FFF2-40B4-BE49-F238E27FC236}">
                <a16:creationId xmlns:a16="http://schemas.microsoft.com/office/drawing/2014/main" xmlns="" id="{2C80D53C-2DFB-40A8-B916-F59A98684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14400"/>
            <a:ext cx="88392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3">
            <a:extLst>
              <a:ext uri="{FF2B5EF4-FFF2-40B4-BE49-F238E27FC236}">
                <a16:creationId xmlns:a16="http://schemas.microsoft.com/office/drawing/2014/main" xmlns="" id="{449E0162-D263-45BA-918C-403C7F6E8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5673725"/>
            <a:ext cx="100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folHlink"/>
                </a:solidFill>
                <a:latin typeface="Bookman Old Style" panose="02050604050505020204" pitchFamily="18" charset="0"/>
              </a:rPr>
              <a:t>纯铁</a:t>
            </a:r>
          </a:p>
        </p:txBody>
      </p:sp>
      <p:sp>
        <p:nvSpPr>
          <p:cNvPr id="16389" name="Text Box 4">
            <a:extLst>
              <a:ext uri="{FF2B5EF4-FFF2-40B4-BE49-F238E27FC236}">
                <a16:creationId xmlns:a16="http://schemas.microsoft.com/office/drawing/2014/main" xmlns="" id="{BC1D08E5-FE66-4ACE-B268-F4C47266D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5673725"/>
            <a:ext cx="100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folHlink"/>
                </a:solidFill>
                <a:latin typeface="Bookman Old Style" panose="02050604050505020204" pitchFamily="18" charset="0"/>
              </a:rPr>
              <a:t>硅铁</a:t>
            </a:r>
          </a:p>
        </p:txBody>
      </p:sp>
      <p:sp>
        <p:nvSpPr>
          <p:cNvPr id="16390" name="Text Box 5">
            <a:extLst>
              <a:ext uri="{FF2B5EF4-FFF2-40B4-BE49-F238E27FC236}">
                <a16:creationId xmlns:a16="http://schemas.microsoft.com/office/drawing/2014/main" xmlns="" id="{F7CDE4F2-5163-43E9-97CD-16CAEF27A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6" y="5484814"/>
            <a:ext cx="593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folHlink"/>
                </a:solidFill>
                <a:latin typeface="Bookman Old Style" panose="02050604050505020204" pitchFamily="18" charset="0"/>
              </a:rPr>
              <a:t>钴</a:t>
            </a:r>
          </a:p>
        </p:txBody>
      </p:sp>
      <p:sp>
        <p:nvSpPr>
          <p:cNvPr id="16391" name="Text Box 6">
            <a:extLst>
              <a:ext uri="{FF2B5EF4-FFF2-40B4-BE49-F238E27FC236}">
                <a16:creationId xmlns:a16="http://schemas.microsoft.com/office/drawing/2014/main" xmlns="" id="{B043EC20-630E-4549-B44F-D0FB1FA3E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881064"/>
            <a:ext cx="4248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Bookman Old Style" panose="02050604050505020204" pitchFamily="18" charset="0"/>
              </a:rPr>
              <a:t>三种铁磁性物质的磁畴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1">
            <a:extLst>
              <a:ext uri="{FF2B5EF4-FFF2-40B4-BE49-F238E27FC236}">
                <a16:creationId xmlns:a16="http://schemas.microsoft.com/office/drawing/2014/main" xmlns="" id="{F8D8E0CC-44CB-46E0-8B61-237003F5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3F2FE4-836A-4A6A-B2AC-648EA47155B1}" type="slidenum">
              <a:rPr lang="en-US" altLang="zh-CN"/>
              <a:pPr/>
              <a:t>29</a:t>
            </a:fld>
            <a:endParaRPr lang="en-US" altLang="zh-CN"/>
          </a:p>
        </p:txBody>
      </p:sp>
      <p:pic>
        <p:nvPicPr>
          <p:cNvPr id="17411" name="Picture 2" descr="C:\电子教案\磁畴.BMP">
            <a:extLst>
              <a:ext uri="{FF2B5EF4-FFF2-40B4-BE49-F238E27FC236}">
                <a16:creationId xmlns:a16="http://schemas.microsoft.com/office/drawing/2014/main" xmlns="" id="{6E95E1DA-4926-47D8-AAC9-8B0F4B27E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85800"/>
            <a:ext cx="86868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4">
            <a:extLst>
              <a:ext uri="{FF2B5EF4-FFF2-40B4-BE49-F238E27FC236}">
                <a16:creationId xmlns:a16="http://schemas.microsoft.com/office/drawing/2014/main" xmlns="" id="{3549C36B-1C30-456C-BF64-555E7A0C7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1" y="1431925"/>
            <a:ext cx="2341563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0000FF"/>
                </a:solidFill>
              </a:rPr>
              <a:t>Si-Fe</a:t>
            </a:r>
            <a:r>
              <a:rPr lang="zh-CN" altLang="zh-CN" sz="3200">
                <a:solidFill>
                  <a:srgbClr val="0000FF"/>
                </a:solidFill>
                <a:latin typeface="宋体" panose="02010600030101010101" pitchFamily="2" charset="-122"/>
              </a:rPr>
              <a:t>单晶</a:t>
            </a:r>
          </a:p>
          <a:p>
            <a:pPr eaLnBrk="1" hangingPunct="1"/>
            <a:r>
              <a:rPr lang="en-US" altLang="zh-CN" sz="320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3200">
                <a:solidFill>
                  <a:srgbClr val="0000FF"/>
                </a:solidFill>
              </a:rPr>
              <a:t>001</a:t>
            </a:r>
            <a:r>
              <a:rPr lang="en-US" altLang="zh-CN" sz="320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面的</a:t>
            </a:r>
          </a:p>
          <a:p>
            <a:pPr eaLnBrk="1" hangingPunct="1"/>
            <a:r>
              <a:rPr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磁畴结构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0596600" y="3607560"/>
              <a:ext cx="71640" cy="1619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7240" y="3598200"/>
                <a:ext cx="90360" cy="1638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4BB7130-53CE-4B70-BD2B-52B7504C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3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301320" y="801000"/>
              <a:ext cx="5886360" cy="54172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40" y="794880"/>
                <a:ext cx="5902200" cy="54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308600" y="639000"/>
              <a:ext cx="10265040" cy="62085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8160" y="631440"/>
                <a:ext cx="10284840" cy="62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024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4EC1585-49EF-4D47-A842-2BD9A5E6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32DE8FE-5575-415E-9B92-BA22E12DA60C}"/>
              </a:ext>
            </a:extLst>
          </p:cNvPr>
          <p:cNvSpPr txBox="1"/>
          <p:nvPr/>
        </p:nvSpPr>
        <p:spPr>
          <a:xfrm>
            <a:off x="1415480" y="260648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居里温度；</a:t>
            </a:r>
            <a:endParaRPr lang="en-US" altLang="zh-CN" sz="2800" dirty="0"/>
          </a:p>
          <a:p>
            <a:r>
              <a:rPr lang="zh-CN" altLang="en-US" sz="2800" dirty="0"/>
              <a:t>磁铁磁化与去磁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220040" y="1794600"/>
              <a:ext cx="896400" cy="564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0680" y="1785960"/>
                <a:ext cx="91080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16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>
            <a:extLst>
              <a:ext uri="{FF2B5EF4-FFF2-40B4-BE49-F238E27FC236}">
                <a16:creationId xmlns:a16="http://schemas.microsoft.com/office/drawing/2014/main" xmlns="" id="{E66FEECA-F185-48F1-BE4B-D6E7524E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0E663E7-97B2-4F50-8A32-383A5D74DB8C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18435" name="Rectangle 24">
            <a:extLst>
              <a:ext uri="{FF2B5EF4-FFF2-40B4-BE49-F238E27FC236}">
                <a16:creationId xmlns:a16="http://schemas.microsoft.com/office/drawing/2014/main" xmlns="" id="{1E41A4DD-DB29-4C60-BE04-94935BE60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65532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6" name="Text Box 2">
            <a:extLst>
              <a:ext uri="{FF2B5EF4-FFF2-40B4-BE49-F238E27FC236}">
                <a16:creationId xmlns:a16="http://schemas.microsoft.com/office/drawing/2014/main" xmlns="" id="{38D26DA2-543A-416E-A502-0F0631ADF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756" y="459582"/>
            <a:ext cx="5475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磁化曲线      磁滞回线</a:t>
            </a:r>
          </a:p>
        </p:txBody>
      </p:sp>
      <p:grpSp>
        <p:nvGrpSpPr>
          <p:cNvPr id="18437" name="Group 23">
            <a:extLst>
              <a:ext uri="{FF2B5EF4-FFF2-40B4-BE49-F238E27FC236}">
                <a16:creationId xmlns:a16="http://schemas.microsoft.com/office/drawing/2014/main" xmlns="" id="{A20AF680-BF43-4440-AD21-B7BA0FA69036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1978025"/>
            <a:ext cx="6256338" cy="3251200"/>
            <a:chOff x="1156" y="1246"/>
            <a:chExt cx="3941" cy="2048"/>
          </a:xfrm>
        </p:grpSpPr>
        <p:sp>
          <p:nvSpPr>
            <p:cNvPr id="18440" name="Line 4">
              <a:extLst>
                <a:ext uri="{FF2B5EF4-FFF2-40B4-BE49-F238E27FC236}">
                  <a16:creationId xmlns:a16="http://schemas.microsoft.com/office/drawing/2014/main" xmlns="" id="{D94446DB-E34D-411E-A77A-8B9228B14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" y="3103"/>
              <a:ext cx="28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1" name="Line 5">
              <a:extLst>
                <a:ext uri="{FF2B5EF4-FFF2-40B4-BE49-F238E27FC236}">
                  <a16:creationId xmlns:a16="http://schemas.microsoft.com/office/drawing/2014/main" xmlns="" id="{F26E8396-5E5B-4D19-9DA6-4213C8C6E5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1375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2" name="Line 6">
              <a:extLst>
                <a:ext uri="{FF2B5EF4-FFF2-40B4-BE49-F238E27FC236}">
                  <a16:creationId xmlns:a16="http://schemas.microsoft.com/office/drawing/2014/main" xmlns="" id="{B081043B-B0CA-4FB8-B59A-A84F728D1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1863"/>
              <a:ext cx="2638" cy="1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3" name="Arc 7">
              <a:extLst>
                <a:ext uri="{FF2B5EF4-FFF2-40B4-BE49-F238E27FC236}">
                  <a16:creationId xmlns:a16="http://schemas.microsoft.com/office/drawing/2014/main" xmlns="" id="{AD5A6BC8-ED47-4A0F-B26D-227CB5D16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2990"/>
              <a:ext cx="77" cy="113"/>
            </a:xfrm>
            <a:custGeom>
              <a:avLst/>
              <a:gdLst>
                <a:gd name="T0" fmla="*/ 0 w 21600"/>
                <a:gd name="T1" fmla="*/ 0 h 21600"/>
                <a:gd name="T2" fmla="*/ 77 w 21600"/>
                <a:gd name="T3" fmla="*/ 113 h 21600"/>
                <a:gd name="T4" fmla="*/ 0 w 21600"/>
                <a:gd name="T5" fmla="*/ 113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4" name="Text Box 8">
              <a:extLst>
                <a:ext uri="{FF2B5EF4-FFF2-40B4-BE49-F238E27FC236}">
                  <a16:creationId xmlns:a16="http://schemas.microsoft.com/office/drawing/2014/main" xmlns="" id="{18057F6B-D7E0-4F1A-A30F-B02BCD4B7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3" y="2877"/>
              <a:ext cx="23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θ</a:t>
              </a:r>
            </a:p>
          </p:txBody>
        </p:sp>
        <p:sp>
          <p:nvSpPr>
            <p:cNvPr id="18445" name="Line 9">
              <a:extLst>
                <a:ext uri="{FF2B5EF4-FFF2-40B4-BE49-F238E27FC236}">
                  <a16:creationId xmlns:a16="http://schemas.microsoft.com/office/drawing/2014/main" xmlns="" id="{5868616B-C79F-41DC-ACB7-9F85BB98F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3065"/>
              <a:ext cx="0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6" name="Line 10">
              <a:extLst>
                <a:ext uri="{FF2B5EF4-FFF2-40B4-BE49-F238E27FC236}">
                  <a16:creationId xmlns:a16="http://schemas.microsoft.com/office/drawing/2014/main" xmlns="" id="{F5DED5F5-AE34-42D6-88F8-7E714707E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1" y="3065"/>
              <a:ext cx="0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7" name="Line 11">
              <a:extLst>
                <a:ext uri="{FF2B5EF4-FFF2-40B4-BE49-F238E27FC236}">
                  <a16:creationId xmlns:a16="http://schemas.microsoft.com/office/drawing/2014/main" xmlns="" id="{A79CFF92-FF05-4B8D-8666-4F82536295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5" y="3065"/>
              <a:ext cx="0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8" name="Line 12">
              <a:extLst>
                <a:ext uri="{FF2B5EF4-FFF2-40B4-BE49-F238E27FC236}">
                  <a16:creationId xmlns:a16="http://schemas.microsoft.com/office/drawing/2014/main" xmlns="" id="{988DEFC6-0279-4025-8CC7-A6F248E41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1" y="3065"/>
              <a:ext cx="0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9" name="Line 13">
              <a:extLst>
                <a:ext uri="{FF2B5EF4-FFF2-40B4-BE49-F238E27FC236}">
                  <a16:creationId xmlns:a16="http://schemas.microsoft.com/office/drawing/2014/main" xmlns="" id="{47E1FDA7-B36E-4FB2-84D7-65A89ADB5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5" y="3065"/>
              <a:ext cx="0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0" name="Line 14">
              <a:extLst>
                <a:ext uri="{FF2B5EF4-FFF2-40B4-BE49-F238E27FC236}">
                  <a16:creationId xmlns:a16="http://schemas.microsoft.com/office/drawing/2014/main" xmlns="" id="{E4AB40E4-0F9B-4B2B-AF0D-635BCEE27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" y="2652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1" name="Line 15">
              <a:extLst>
                <a:ext uri="{FF2B5EF4-FFF2-40B4-BE49-F238E27FC236}">
                  <a16:creationId xmlns:a16="http://schemas.microsoft.com/office/drawing/2014/main" xmlns="" id="{546E1602-ACED-4897-88CC-65072E4713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" y="2126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2" name="Line 16">
              <a:extLst>
                <a:ext uri="{FF2B5EF4-FFF2-40B4-BE49-F238E27FC236}">
                  <a16:creationId xmlns:a16="http://schemas.microsoft.com/office/drawing/2014/main" xmlns="" id="{FCB9B933-5637-423E-A6E5-4DC5DDBC9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" y="1638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3" name="Text Box 17">
              <a:extLst>
                <a:ext uri="{FF2B5EF4-FFF2-40B4-BE49-F238E27FC236}">
                  <a16:creationId xmlns:a16="http://schemas.microsoft.com/office/drawing/2014/main" xmlns="" id="{18F443F8-5139-41E5-AE14-78C5A32DA7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4" y="3102"/>
              <a:ext cx="1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1C1C1C"/>
                  </a:solidFill>
                  <a:latin typeface="Times New Roman" panose="02020603050405020304" pitchFamily="18" charset="0"/>
                </a:rPr>
                <a:t>400             600           800          1 000</a:t>
              </a:r>
            </a:p>
          </p:txBody>
        </p:sp>
        <p:sp>
          <p:nvSpPr>
            <p:cNvPr id="18454" name="Text Box 18">
              <a:extLst>
                <a:ext uri="{FF2B5EF4-FFF2-40B4-BE49-F238E27FC236}">
                  <a16:creationId xmlns:a16="http://schemas.microsoft.com/office/drawing/2014/main" xmlns="" id="{6B2DC544-4A99-4C0B-8FE2-74854720BA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4" y="2936"/>
              <a:ext cx="9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</a:rPr>
                <a:t>/(Am</a:t>
              </a:r>
              <a:r>
                <a:rPr lang="en-US" altLang="zh-CN" sz="2800" baseline="30000">
                  <a:solidFill>
                    <a:srgbClr val="1C1C1C"/>
                  </a:solidFill>
                  <a:latin typeface="Times New Roman" panose="02020603050405020304" pitchFamily="18" charset="0"/>
                </a:rPr>
                <a:t>-1</a:t>
              </a: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8455" name="Text Box 19">
              <a:extLst>
                <a:ext uri="{FF2B5EF4-FFF2-40B4-BE49-F238E27FC236}">
                  <a16:creationId xmlns:a16="http://schemas.microsoft.com/office/drawing/2014/main" xmlns="" id="{8B7486E0-58C1-4634-8905-F430100BA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1561"/>
              <a:ext cx="229" cy="1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1C1C1C"/>
                  </a:solidFill>
                  <a:latin typeface="Times New Roman" panose="02020603050405020304" pitchFamily="18" charset="0"/>
                </a:rPr>
                <a:t>15</a:t>
              </a:r>
            </a:p>
            <a:p>
              <a:pPr eaLnBrk="1" hangingPunct="1"/>
              <a:endParaRPr lang="en-US" altLang="zh-CN" sz="14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eaLnBrk="1" hangingPunct="1"/>
              <a:endParaRPr lang="en-US" altLang="zh-CN" sz="14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sz="1400">
                  <a:solidFill>
                    <a:srgbClr val="1C1C1C"/>
                  </a:solidFill>
                  <a:latin typeface="Times New Roman" panose="02020603050405020304" pitchFamily="18" charset="0"/>
                </a:rPr>
                <a:t>10</a:t>
              </a:r>
            </a:p>
            <a:p>
              <a:pPr eaLnBrk="1" hangingPunct="1"/>
              <a:endParaRPr lang="en-US" altLang="zh-CN" sz="14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eaLnBrk="1" hangingPunct="1"/>
              <a:endParaRPr lang="en-US" altLang="zh-CN" sz="14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eaLnBrk="1" hangingPunct="1"/>
              <a:endParaRPr lang="en-US" altLang="zh-CN" sz="14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sz="1400">
                  <a:solidFill>
                    <a:srgbClr val="1C1C1C"/>
                  </a:solidFill>
                  <a:latin typeface="Times New Roman" panose="02020603050405020304" pitchFamily="18" charset="0"/>
                </a:rPr>
                <a:t>  5</a:t>
              </a:r>
            </a:p>
            <a:p>
              <a:pPr eaLnBrk="1" hangingPunct="1"/>
              <a:endParaRPr lang="en-US" altLang="zh-CN" sz="14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56" name="Text Box 20">
              <a:extLst>
                <a:ext uri="{FF2B5EF4-FFF2-40B4-BE49-F238E27FC236}">
                  <a16:creationId xmlns:a16="http://schemas.microsoft.com/office/drawing/2014/main" xmlns="" id="{D39B02D7-C635-447E-9441-5D4D9093C0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1246"/>
              <a:ext cx="8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</a:rPr>
                <a:t>/10</a:t>
              </a:r>
              <a:r>
                <a:rPr lang="en-US" altLang="zh-CN" sz="2800" baseline="30000">
                  <a:solidFill>
                    <a:srgbClr val="1C1C1C"/>
                  </a:solidFill>
                  <a:latin typeface="Times New Roman" panose="02020603050405020304" pitchFamily="18" charset="0"/>
                </a:rPr>
                <a:t>-4</a:t>
              </a: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3573" name="Text Box 21">
              <a:extLst>
                <a:ext uri="{FF2B5EF4-FFF2-40B4-BE49-F238E27FC236}">
                  <a16:creationId xmlns:a16="http://schemas.microsoft.com/office/drawing/2014/main" xmlns="" id="{C137A4B7-4166-413D-B75B-64FF5DE13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2" y="1797"/>
              <a:ext cx="974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en-US" altLang="zh-CN" sz="28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B=f (H)</a:t>
              </a:r>
            </a:p>
          </p:txBody>
        </p:sp>
      </p:grpSp>
      <p:sp>
        <p:nvSpPr>
          <p:cNvPr id="18438" name="Text Box 22">
            <a:extLst>
              <a:ext uri="{FF2B5EF4-FFF2-40B4-BE49-F238E27FC236}">
                <a16:creationId xmlns:a16="http://schemas.microsoft.com/office/drawing/2014/main" xmlns="" id="{F8ED0771-0D18-4CB5-842A-A3C4CD444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76" y="5297489"/>
            <a:ext cx="33858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顺磁质的</a:t>
            </a:r>
            <a:r>
              <a:rPr lang="en-US" altLang="zh-CN" sz="3200" b="1" i="1">
                <a:solidFill>
                  <a:srgbClr val="1C1C1C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3200" b="1" i="1">
                <a:solidFill>
                  <a:srgbClr val="1C1C1C"/>
                </a:solidFill>
                <a:latin typeface="Times New Roman" panose="02020603050405020304" pitchFamily="18" charset="0"/>
              </a:rPr>
              <a:t>H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曲线</a:t>
            </a:r>
          </a:p>
        </p:txBody>
      </p:sp>
      <p:sp>
        <p:nvSpPr>
          <p:cNvPr id="18439" name="Text Box 25">
            <a:extLst>
              <a:ext uri="{FF2B5EF4-FFF2-40B4-BE49-F238E27FC236}">
                <a16:creationId xmlns:a16="http://schemas.microsoft.com/office/drawing/2014/main" xmlns="" id="{23ADE67C-33D6-430C-8A59-D8C1AE0AB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389" y="491172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/>
              <a:t>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50440" y="976320"/>
              <a:ext cx="3700440" cy="2145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200" y="966960"/>
                <a:ext cx="3713040" cy="216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xmlns="" id="{B2818BFD-F900-4F8E-88B4-5233640B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F894466-7122-4724-8660-81CC3E0F9C85}" type="slidenum">
              <a:rPr lang="en-US" altLang="zh-CN"/>
              <a:pPr/>
              <a:t>32</a:t>
            </a:fld>
            <a:endParaRPr lang="en-US" altLang="zh-CN"/>
          </a:p>
        </p:txBody>
      </p:sp>
      <p:grpSp>
        <p:nvGrpSpPr>
          <p:cNvPr id="19459" name="Group 2">
            <a:extLst>
              <a:ext uri="{FF2B5EF4-FFF2-40B4-BE49-F238E27FC236}">
                <a16:creationId xmlns:a16="http://schemas.microsoft.com/office/drawing/2014/main" xmlns="" id="{6C33E472-3B0B-41A0-8070-9EA657F2BFEB}"/>
              </a:ext>
            </a:extLst>
          </p:cNvPr>
          <p:cNvGrpSpPr>
            <a:grpSpLocks/>
          </p:cNvGrpSpPr>
          <p:nvPr/>
        </p:nvGrpSpPr>
        <p:grpSpPr bwMode="auto">
          <a:xfrm>
            <a:off x="6677025" y="5589588"/>
            <a:ext cx="2514600" cy="609600"/>
            <a:chOff x="3168" y="3744"/>
            <a:chExt cx="1536" cy="384"/>
          </a:xfrm>
        </p:grpSpPr>
        <p:sp>
          <p:nvSpPr>
            <p:cNvPr id="24579" name="Text Box 3">
              <a:extLst>
                <a:ext uri="{FF2B5EF4-FFF2-40B4-BE49-F238E27FC236}">
                  <a16:creationId xmlns:a16="http://schemas.microsoft.com/office/drawing/2014/main" xmlns="" id="{4AE24A78-4DFA-49B7-9240-CC1D85157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744"/>
              <a:ext cx="1104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 sz="2800" b="1">
                  <a:solidFill>
                    <a:srgbClr val="000000"/>
                  </a:solidFill>
                </a:rPr>
                <a:t>矫顽力</a:t>
              </a:r>
            </a:p>
          </p:txBody>
        </p:sp>
        <p:graphicFrame>
          <p:nvGraphicFramePr>
            <p:cNvPr id="19509" name="Object 4">
              <a:extLst>
                <a:ext uri="{FF2B5EF4-FFF2-40B4-BE49-F238E27FC236}">
                  <a16:creationId xmlns:a16="http://schemas.microsoft.com/office/drawing/2014/main" xmlns="" id="{014FC904-5F6A-40B4-AA7F-759FEFCB8A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68" y="3760"/>
            <a:ext cx="336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10" name="Equation" r:id="rId3" imgW="380835" imgH="380835" progId="Equation.3">
                    <p:embed/>
                  </p:oleObj>
                </mc:Choice>
                <mc:Fallback>
                  <p:oleObj name="Equation" r:id="rId3" imgW="380835" imgH="380835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3760"/>
                          <a:ext cx="336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22" name="Group 46">
            <a:extLst>
              <a:ext uri="{FF2B5EF4-FFF2-40B4-BE49-F238E27FC236}">
                <a16:creationId xmlns:a16="http://schemas.microsoft.com/office/drawing/2014/main" xmlns="" id="{36EAA249-91AD-41F8-A81E-71D983EB3266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765176"/>
            <a:ext cx="3983038" cy="3013075"/>
            <a:chOff x="371" y="482"/>
            <a:chExt cx="2509" cy="1898"/>
          </a:xfrm>
        </p:grpSpPr>
        <p:sp>
          <p:nvSpPr>
            <p:cNvPr id="19506" name="Text Box 6">
              <a:extLst>
                <a:ext uri="{FF2B5EF4-FFF2-40B4-BE49-F238E27FC236}">
                  <a16:creationId xmlns:a16="http://schemas.microsoft.com/office/drawing/2014/main" xmlns="" id="{274F33AF-6C8D-4B75-B613-4C0036F4B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" y="482"/>
              <a:ext cx="2509" cy="1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en-US" altLang="zh-CN" sz="3200" b="1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       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当外磁场由        逐渐减小时，这种 </a:t>
              </a:r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的变化落后于</a:t>
              </a:r>
              <a:r>
                <a:rPr lang="en-US" altLang="zh-CN" sz="32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H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的变化的现象，叫做</a:t>
              </a: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磁滞现象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 ，简称</a:t>
              </a:r>
              <a:r>
                <a:rPr lang="zh-CN" altLang="en-US" sz="3200" b="1">
                  <a:solidFill>
                    <a:srgbClr val="010000"/>
                  </a:solidFill>
                  <a:latin typeface="Times New Roman" panose="02020603050405020304" pitchFamily="18" charset="0"/>
                </a:rPr>
                <a:t>磁滞</a:t>
              </a:r>
              <a:r>
                <a:rPr lang="en-US" altLang="zh-CN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9507" name="Object 7">
              <a:extLst>
                <a:ext uri="{FF2B5EF4-FFF2-40B4-BE49-F238E27FC236}">
                  <a16:creationId xmlns:a16="http://schemas.microsoft.com/office/drawing/2014/main" xmlns="" id="{EBA8AD80-FD78-4FE8-975A-58D4611F3E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7" y="572"/>
            <a:ext cx="396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11" name="Equation" r:id="rId5" imgW="660400" imgH="368300" progId="Equation.3">
                    <p:embed/>
                  </p:oleObj>
                </mc:Choice>
                <mc:Fallback>
                  <p:oleObj name="Equation" r:id="rId5" imgW="660400" imgH="368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7" y="572"/>
                          <a:ext cx="396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31" name="Group 55">
            <a:extLst>
              <a:ext uri="{FF2B5EF4-FFF2-40B4-BE49-F238E27FC236}">
                <a16:creationId xmlns:a16="http://schemas.microsoft.com/office/drawing/2014/main" xmlns="" id="{4DDC6CA9-4657-4324-8163-997A8F65FE46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711576"/>
            <a:ext cx="3767138" cy="2428875"/>
            <a:chOff x="462" y="2338"/>
            <a:chExt cx="2373" cy="1530"/>
          </a:xfrm>
        </p:grpSpPr>
        <p:sp>
          <p:nvSpPr>
            <p:cNvPr id="19502" name="Rectangle 50">
              <a:extLst>
                <a:ext uri="{FF2B5EF4-FFF2-40B4-BE49-F238E27FC236}">
                  <a16:creationId xmlns:a16="http://schemas.microsoft.com/office/drawing/2014/main" xmlns="" id="{B369D6BB-38F7-45A9-8FA4-8C47EEF1E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" y="2338"/>
              <a:ext cx="2373" cy="1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      </a:t>
              </a: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由于磁滞，</a:t>
              </a:r>
              <a:r>
                <a:rPr kumimoji="1" lang="zh-CN" altLang="en-US" sz="3200" b="1">
                  <a:solidFill>
                    <a:srgbClr val="000000"/>
                  </a:solidFill>
                </a:rPr>
                <a:t>            时，</a:t>
              </a:r>
              <a:r>
                <a:rPr lang="zh-CN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磁感强度 </a:t>
              </a:r>
              <a:r>
                <a:rPr kumimoji="1" lang="zh-CN" altLang="en-US" sz="3200" b="1">
                  <a:solidFill>
                    <a:srgbClr val="000000"/>
                  </a:solidFill>
                </a:rPr>
                <a:t>         ，  叫做剩余磁感强度</a:t>
              </a:r>
              <a:r>
                <a:rPr kumimoji="1" lang="en-US" altLang="zh-CN" sz="3200" b="1">
                  <a:solidFill>
                    <a:srgbClr val="000000"/>
                  </a:solidFill>
                  <a:latin typeface="宋体" panose="02010600030101010101" pitchFamily="2" charset="-122"/>
                </a:rPr>
                <a:t>(</a:t>
              </a:r>
              <a:r>
                <a:rPr kumimoji="1" lang="zh-CN" altLang="en-US" sz="3200" b="1">
                  <a:solidFill>
                    <a:srgbClr val="CC0000"/>
                  </a:solidFill>
                </a:rPr>
                <a:t>剩磁</a:t>
              </a:r>
              <a:r>
                <a:rPr kumimoji="1" lang="en-US" altLang="zh-CN" sz="3200" b="1">
                  <a:solidFill>
                    <a:srgbClr val="010000"/>
                  </a:solidFill>
                  <a:latin typeface="宋体" panose="02010600030101010101" pitchFamily="2" charset="-122"/>
                </a:rPr>
                <a:t>)</a:t>
              </a:r>
              <a:r>
                <a:rPr kumimoji="1" lang="en-US" altLang="zh-CN" sz="3200" b="1">
                  <a:solidFill>
                    <a:srgbClr val="010000"/>
                  </a:solidFill>
                </a:rPr>
                <a:t>.</a:t>
              </a:r>
            </a:p>
          </p:txBody>
        </p:sp>
        <p:graphicFrame>
          <p:nvGraphicFramePr>
            <p:cNvPr id="19503" name="Object 52">
              <a:extLst>
                <a:ext uri="{FF2B5EF4-FFF2-40B4-BE49-F238E27FC236}">
                  <a16:creationId xmlns:a16="http://schemas.microsoft.com/office/drawing/2014/main" xmlns="" id="{DEC9D5F4-640E-4271-8CB9-E05C9E4FF3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2432"/>
            <a:ext cx="63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12" name="Equation" r:id="rId7" imgW="444114" imgH="177646" progId="Equation.3">
                    <p:embed/>
                  </p:oleObj>
                </mc:Choice>
                <mc:Fallback>
                  <p:oleObj name="Equation" r:id="rId7" imgW="444114" imgH="177646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432"/>
                          <a:ext cx="63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4" name="Object 53">
              <a:extLst>
                <a:ext uri="{FF2B5EF4-FFF2-40B4-BE49-F238E27FC236}">
                  <a16:creationId xmlns:a16="http://schemas.microsoft.com/office/drawing/2014/main" xmlns="" id="{72FA782C-C159-4CA9-B985-901054C33D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00" y="2831"/>
            <a:ext cx="590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13" name="Equation" r:id="rId9" imgW="405872" imgH="177569" progId="Equation.3">
                    <p:embed/>
                  </p:oleObj>
                </mc:Choice>
                <mc:Fallback>
                  <p:oleObj name="Equation" r:id="rId9" imgW="405872" imgH="177569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0" y="2831"/>
                          <a:ext cx="590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5" name="Object 54">
              <a:extLst>
                <a:ext uri="{FF2B5EF4-FFF2-40B4-BE49-F238E27FC236}">
                  <a16:creationId xmlns:a16="http://schemas.microsoft.com/office/drawing/2014/main" xmlns="" id="{05C2AA73-87C5-4EFA-B61C-76E720EEFF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8" y="3167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14" name="Equation" r:id="rId11" imgW="304668" imgH="368140" progId="Equation.3">
                    <p:embed/>
                  </p:oleObj>
                </mc:Choice>
                <mc:Fallback>
                  <p:oleObj name="Equation" r:id="rId11" imgW="304668" imgH="36814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" y="3167"/>
                          <a:ext cx="22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462" name="Group 58">
            <a:extLst>
              <a:ext uri="{FF2B5EF4-FFF2-40B4-BE49-F238E27FC236}">
                <a16:creationId xmlns:a16="http://schemas.microsoft.com/office/drawing/2014/main" xmlns="" id="{30C976EC-9B59-4C72-A165-7B772DBE3CDE}"/>
              </a:ext>
            </a:extLst>
          </p:cNvPr>
          <p:cNvGrpSpPr>
            <a:grpSpLocks/>
          </p:cNvGrpSpPr>
          <p:nvPr/>
        </p:nvGrpSpPr>
        <p:grpSpPr bwMode="auto">
          <a:xfrm>
            <a:off x="6189664" y="981076"/>
            <a:ext cx="3794125" cy="4513263"/>
            <a:chOff x="2939" y="618"/>
            <a:chExt cx="2390" cy="2843"/>
          </a:xfrm>
        </p:grpSpPr>
        <p:grpSp>
          <p:nvGrpSpPr>
            <p:cNvPr id="19463" name="Group 57">
              <a:extLst>
                <a:ext uri="{FF2B5EF4-FFF2-40B4-BE49-F238E27FC236}">
                  <a16:creationId xmlns:a16="http://schemas.microsoft.com/office/drawing/2014/main" xmlns="" id="{1085DBC9-EAF2-4844-B525-850BFD608E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9" y="618"/>
              <a:ext cx="2390" cy="2843"/>
              <a:chOff x="2939" y="618"/>
              <a:chExt cx="2390" cy="2843"/>
            </a:xfrm>
          </p:grpSpPr>
          <p:sp>
            <p:nvSpPr>
              <p:cNvPr id="19465" name="Rectangle 9">
                <a:extLst>
                  <a:ext uri="{FF2B5EF4-FFF2-40B4-BE49-F238E27FC236}">
                    <a16:creationId xmlns:a16="http://schemas.microsoft.com/office/drawing/2014/main" xmlns="" id="{76C105B4-AAA8-440D-82B3-A27D610DF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618"/>
                <a:ext cx="2390" cy="281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466" name="Line 10">
                <a:extLst>
                  <a:ext uri="{FF2B5EF4-FFF2-40B4-BE49-F238E27FC236}">
                    <a16:creationId xmlns:a16="http://schemas.microsoft.com/office/drawing/2014/main" xmlns="" id="{A2E07904-DA53-4CEA-B07F-B901F74CB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1137"/>
                <a:ext cx="75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miter lim="800000"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67" name="Object 11">
                <a:extLst>
                  <a:ext uri="{FF2B5EF4-FFF2-40B4-BE49-F238E27FC236}">
                    <a16:creationId xmlns:a16="http://schemas.microsoft.com/office/drawing/2014/main" xmlns="" id="{3F5FE5F1-D04A-4DC8-AAA3-BD149B30FA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31" y="947"/>
              <a:ext cx="340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15" name="Equation" r:id="rId13" imgW="381000" imgH="368300" progId="Equation.3">
                      <p:embed/>
                    </p:oleObj>
                  </mc:Choice>
                  <mc:Fallback>
                    <p:oleObj name="Equation" r:id="rId13" imgW="381000" imgH="368300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31" y="947"/>
                            <a:ext cx="340" cy="3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68" name="Line 12">
                <a:extLst>
                  <a:ext uri="{FF2B5EF4-FFF2-40B4-BE49-F238E27FC236}">
                    <a16:creationId xmlns:a16="http://schemas.microsoft.com/office/drawing/2014/main" xmlns="" id="{B9C8A0E6-1926-4A4A-8CEC-0884BE508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0" y="1137"/>
                <a:ext cx="0" cy="6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miter lim="800000"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69" name="Object 13">
                <a:extLst>
                  <a:ext uri="{FF2B5EF4-FFF2-40B4-BE49-F238E27FC236}">
                    <a16:creationId xmlns:a16="http://schemas.microsoft.com/office/drawing/2014/main" xmlns="" id="{AE0A7CDA-7197-4CE1-8DC1-1A0DB38D13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07" y="1815"/>
              <a:ext cx="406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16" name="Equation" r:id="rId15" imgW="660400" imgH="368300" progId="Equation.3">
                      <p:embed/>
                    </p:oleObj>
                  </mc:Choice>
                  <mc:Fallback>
                    <p:oleObj name="Equation" r:id="rId15" imgW="660400" imgH="368300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07" y="1815"/>
                            <a:ext cx="406" cy="2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70" name="Object 14">
                <a:extLst>
                  <a:ext uri="{FF2B5EF4-FFF2-40B4-BE49-F238E27FC236}">
                    <a16:creationId xmlns:a16="http://schemas.microsoft.com/office/drawing/2014/main" xmlns="" id="{E317AC08-5EA0-4D2D-8EDF-B27310A5BD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4" y="1008"/>
              <a:ext cx="200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17" name="公式" r:id="rId17" imgW="215806" imgH="228501" progId="Equation.3">
                      <p:embed/>
                    </p:oleObj>
                  </mc:Choice>
                  <mc:Fallback>
                    <p:oleObj name="公式" r:id="rId17" imgW="215806" imgH="228501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4" y="1008"/>
                            <a:ext cx="200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rgbClr val="9BC2C2"/>
                                    </a:gs>
                                    <a:gs pos="50000">
                                      <a:srgbClr val="CCFFFF"/>
                                    </a:gs>
                                    <a:gs pos="100000">
                                      <a:srgbClr val="9BC2C2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71" name="Freeform 15">
                <a:extLst>
                  <a:ext uri="{FF2B5EF4-FFF2-40B4-BE49-F238E27FC236}">
                    <a16:creationId xmlns:a16="http://schemas.microsoft.com/office/drawing/2014/main" xmlns="" id="{D0DF7645-952B-4756-8F8E-B9F16443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1137"/>
                <a:ext cx="755" cy="693"/>
              </a:xfrm>
              <a:custGeom>
                <a:avLst/>
                <a:gdLst>
                  <a:gd name="T0" fmla="*/ 755 w 864"/>
                  <a:gd name="T1" fmla="*/ 0 h 768"/>
                  <a:gd name="T2" fmla="*/ 395 w 864"/>
                  <a:gd name="T3" fmla="*/ 135 h 768"/>
                  <a:gd name="T4" fmla="*/ 173 w 864"/>
                  <a:gd name="T5" fmla="*/ 303 h 768"/>
                  <a:gd name="T6" fmla="*/ 0 w 864"/>
                  <a:gd name="T7" fmla="*/ 693 h 7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4" h="768">
                    <a:moveTo>
                      <a:pt x="864" y="0"/>
                    </a:moveTo>
                    <a:cubicBezTo>
                      <a:pt x="795" y="25"/>
                      <a:pt x="563" y="94"/>
                      <a:pt x="452" y="150"/>
                    </a:cubicBezTo>
                    <a:cubicBezTo>
                      <a:pt x="341" y="206"/>
                      <a:pt x="273" y="233"/>
                      <a:pt x="198" y="336"/>
                    </a:cubicBezTo>
                    <a:cubicBezTo>
                      <a:pt x="123" y="439"/>
                      <a:pt x="41" y="678"/>
                      <a:pt x="0" y="768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72" name="Line 16">
                <a:extLst>
                  <a:ext uri="{FF2B5EF4-FFF2-40B4-BE49-F238E27FC236}">
                    <a16:creationId xmlns:a16="http://schemas.microsoft.com/office/drawing/2014/main" xmlns="" id="{11CBEB89-FD9E-4429-9944-79653915A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9" y="1440"/>
                <a:ext cx="84" cy="8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3" name="Line 17">
                <a:extLst>
                  <a:ext uri="{FF2B5EF4-FFF2-40B4-BE49-F238E27FC236}">
                    <a16:creationId xmlns:a16="http://schemas.microsoft.com/office/drawing/2014/main" xmlns="" id="{EC3162E1-FFF5-450D-8C83-5D1A4D879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4" y="1310"/>
                <a:ext cx="46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miter lim="800000"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74" name="Object 18">
                <a:extLst>
                  <a:ext uri="{FF2B5EF4-FFF2-40B4-BE49-F238E27FC236}">
                    <a16:creationId xmlns:a16="http://schemas.microsoft.com/office/drawing/2014/main" xmlns="" id="{24BCDA3D-9889-4086-AA30-AB31291C77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90" y="1416"/>
              <a:ext cx="290" cy="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18" name="Equation" r:id="rId19" imgW="304668" imgH="368140" progId="Equation.3">
                      <p:embed/>
                    </p:oleObj>
                  </mc:Choice>
                  <mc:Fallback>
                    <p:oleObj name="Equation" r:id="rId19" imgW="304668" imgH="36814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0" y="1416"/>
                            <a:ext cx="290" cy="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75" name="Line 19">
                <a:extLst>
                  <a:ext uri="{FF2B5EF4-FFF2-40B4-BE49-F238E27FC236}">
                    <a16:creationId xmlns:a16="http://schemas.microsoft.com/office/drawing/2014/main" xmlns="" id="{33F53CDF-2592-4C3F-B04D-41E2CE2EB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1" y="1310"/>
                <a:ext cx="0" cy="9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miter lim="800000"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76" name="Object 20">
                <a:extLst>
                  <a:ext uri="{FF2B5EF4-FFF2-40B4-BE49-F238E27FC236}">
                    <a16:creationId xmlns:a16="http://schemas.microsoft.com/office/drawing/2014/main" xmlns="" id="{26A70B7F-9D31-40B7-A1EB-9933D6670C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7" y="2046"/>
              <a:ext cx="268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19" name="Equation" r:id="rId20" imgW="380835" imgH="380835" progId="Equation.3">
                      <p:embed/>
                    </p:oleObj>
                  </mc:Choice>
                  <mc:Fallback>
                    <p:oleObj name="Equation" r:id="rId20" imgW="380835" imgH="380835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7" y="2046"/>
                            <a:ext cx="268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77" name="Line 21">
                <a:extLst>
                  <a:ext uri="{FF2B5EF4-FFF2-40B4-BE49-F238E27FC236}">
                    <a16:creationId xmlns:a16="http://schemas.microsoft.com/office/drawing/2014/main" xmlns="" id="{0568C96C-1CA4-412F-BF05-CC37A23D9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1" y="2046"/>
                <a:ext cx="294" cy="0"/>
              </a:xfrm>
              <a:prstGeom prst="line">
                <a:avLst/>
              </a:prstGeom>
              <a:noFill/>
              <a:ln w="19050">
                <a:solidFill>
                  <a:srgbClr val="FF3399"/>
                </a:solidFill>
                <a:prstDash val="dash"/>
                <a:miter lim="800000"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8" name="Line 22">
                <a:extLst>
                  <a:ext uri="{FF2B5EF4-FFF2-40B4-BE49-F238E27FC236}">
                    <a16:creationId xmlns:a16="http://schemas.microsoft.com/office/drawing/2014/main" xmlns="" id="{6BD76467-FE7D-44D8-8D29-27B142C54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7" y="1830"/>
                <a:ext cx="0" cy="6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miter lim="800000"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79" name="Object 23">
                <a:extLst>
                  <a:ext uri="{FF2B5EF4-FFF2-40B4-BE49-F238E27FC236}">
                    <a16:creationId xmlns:a16="http://schemas.microsoft.com/office/drawing/2014/main" xmlns="" id="{FEEBC769-B2C3-4331-9DB1-9FA60D3C31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13" y="1556"/>
              <a:ext cx="457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0" name="Equation" r:id="rId21" imgW="660400" imgH="368300" progId="Equation.3">
                      <p:embed/>
                    </p:oleObj>
                  </mc:Choice>
                  <mc:Fallback>
                    <p:oleObj name="Equation" r:id="rId21" imgW="660400" imgH="3683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13" y="1556"/>
                            <a:ext cx="457" cy="2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0" name="Object 24">
                <a:extLst>
                  <a:ext uri="{FF2B5EF4-FFF2-40B4-BE49-F238E27FC236}">
                    <a16:creationId xmlns:a16="http://schemas.microsoft.com/office/drawing/2014/main" xmlns="" id="{AE31E5AC-2073-4B73-93B5-88230FB166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10" y="2306"/>
              <a:ext cx="268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1" name="公式" r:id="rId23" imgW="241091" imgH="266469" progId="Equation.3">
                      <p:embed/>
                    </p:oleObj>
                  </mc:Choice>
                  <mc:Fallback>
                    <p:oleObj name="公式" r:id="rId23" imgW="241091" imgH="266469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10" y="2306"/>
                            <a:ext cx="268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rgbClr val="9BC2C2"/>
                                    </a:gs>
                                    <a:gs pos="50000">
                                      <a:srgbClr val="CCFFFF"/>
                                    </a:gs>
                                    <a:gs pos="100000">
                                      <a:srgbClr val="9BC2C2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1" name="Object 25">
                <a:extLst>
                  <a:ext uri="{FF2B5EF4-FFF2-40B4-BE49-F238E27FC236}">
                    <a16:creationId xmlns:a16="http://schemas.microsoft.com/office/drawing/2014/main" xmlns="" id="{4D18CBA3-1F3C-4D21-81CD-B0DC7F18AA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87" y="2365"/>
              <a:ext cx="462" cy="2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2" name="Equation" r:id="rId25" imgW="596900" imgH="368300" progId="Equation.3">
                      <p:embed/>
                    </p:oleObj>
                  </mc:Choice>
                  <mc:Fallback>
                    <p:oleObj name="Equation" r:id="rId25" imgW="596900" imgH="36830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7" y="2365"/>
                            <a:ext cx="462" cy="2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9482" name="Group 26">
                <a:extLst>
                  <a:ext uri="{FF2B5EF4-FFF2-40B4-BE49-F238E27FC236}">
                    <a16:creationId xmlns:a16="http://schemas.microsoft.com/office/drawing/2014/main" xmlns="" id="{F2B0F07B-68DE-4FBE-B207-717AEEE76A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0" y="1137"/>
                <a:ext cx="1510" cy="1385"/>
                <a:chOff x="2976" y="672"/>
                <a:chExt cx="1728" cy="1536"/>
              </a:xfrm>
            </p:grpSpPr>
            <p:sp>
              <p:nvSpPr>
                <p:cNvPr id="19499" name="Freeform 27">
                  <a:extLst>
                    <a:ext uri="{FF2B5EF4-FFF2-40B4-BE49-F238E27FC236}">
                      <a16:creationId xmlns:a16="http://schemas.microsoft.com/office/drawing/2014/main" xmlns="" id="{99751571-2BC0-4A16-925C-5021C32B5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6" y="672"/>
                  <a:ext cx="858" cy="192"/>
                </a:xfrm>
                <a:custGeom>
                  <a:avLst/>
                  <a:gdLst>
                    <a:gd name="T0" fmla="*/ 858 w 858"/>
                    <a:gd name="T1" fmla="*/ 0 h 192"/>
                    <a:gd name="T2" fmla="*/ 534 w 858"/>
                    <a:gd name="T3" fmla="*/ 24 h 192"/>
                    <a:gd name="T4" fmla="*/ 294 w 858"/>
                    <a:gd name="T5" fmla="*/ 66 h 192"/>
                    <a:gd name="T6" fmla="*/ 144 w 858"/>
                    <a:gd name="T7" fmla="*/ 114 h 192"/>
                    <a:gd name="T8" fmla="*/ 0 w 858"/>
                    <a:gd name="T9" fmla="*/ 192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8" h="192">
                      <a:moveTo>
                        <a:pt x="858" y="0"/>
                      </a:moveTo>
                      <a:cubicBezTo>
                        <a:pt x="804" y="4"/>
                        <a:pt x="628" y="13"/>
                        <a:pt x="534" y="24"/>
                      </a:cubicBezTo>
                      <a:cubicBezTo>
                        <a:pt x="440" y="35"/>
                        <a:pt x="359" y="51"/>
                        <a:pt x="294" y="66"/>
                      </a:cubicBezTo>
                      <a:cubicBezTo>
                        <a:pt x="229" y="81"/>
                        <a:pt x="193" y="93"/>
                        <a:pt x="144" y="114"/>
                      </a:cubicBezTo>
                      <a:cubicBezTo>
                        <a:pt x="95" y="135"/>
                        <a:pt x="30" y="176"/>
                        <a:pt x="0" y="192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miter lim="800000"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500" name="Freeform 28">
                  <a:extLst>
                    <a:ext uri="{FF2B5EF4-FFF2-40B4-BE49-F238E27FC236}">
                      <a16:creationId xmlns:a16="http://schemas.microsoft.com/office/drawing/2014/main" xmlns="" id="{EB8F1982-DD58-41E2-A82C-05AD3A4AD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4" y="864"/>
                  <a:ext cx="336" cy="576"/>
                </a:xfrm>
                <a:custGeom>
                  <a:avLst/>
                  <a:gdLst>
                    <a:gd name="T0" fmla="*/ 336 w 336"/>
                    <a:gd name="T1" fmla="*/ 0 h 576"/>
                    <a:gd name="T2" fmla="*/ 188 w 336"/>
                    <a:gd name="T3" fmla="*/ 140 h 576"/>
                    <a:gd name="T4" fmla="*/ 88 w 336"/>
                    <a:gd name="T5" fmla="*/ 304 h 576"/>
                    <a:gd name="T6" fmla="*/ 0 w 336"/>
                    <a:gd name="T7" fmla="*/ 576 h 57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36" h="576">
                      <a:moveTo>
                        <a:pt x="336" y="0"/>
                      </a:moveTo>
                      <a:cubicBezTo>
                        <a:pt x="311" y="23"/>
                        <a:pt x="229" y="89"/>
                        <a:pt x="188" y="140"/>
                      </a:cubicBezTo>
                      <a:cubicBezTo>
                        <a:pt x="147" y="191"/>
                        <a:pt x="119" y="231"/>
                        <a:pt x="88" y="304"/>
                      </a:cubicBezTo>
                      <a:cubicBezTo>
                        <a:pt x="57" y="377"/>
                        <a:pt x="18" y="519"/>
                        <a:pt x="0" y="57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501" name="Freeform 29">
                  <a:extLst>
                    <a:ext uri="{FF2B5EF4-FFF2-40B4-BE49-F238E27FC236}">
                      <a16:creationId xmlns:a16="http://schemas.microsoft.com/office/drawing/2014/main" xmlns="" id="{9AA8B065-C605-42B5-9D48-7088CE8CA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440"/>
                  <a:ext cx="528" cy="768"/>
                </a:xfrm>
                <a:custGeom>
                  <a:avLst/>
                  <a:gdLst>
                    <a:gd name="T0" fmla="*/ 528 w 528"/>
                    <a:gd name="T1" fmla="*/ 0 h 768"/>
                    <a:gd name="T2" fmla="*/ 376 w 528"/>
                    <a:gd name="T3" fmla="*/ 460 h 768"/>
                    <a:gd name="T4" fmla="*/ 0 w 528"/>
                    <a:gd name="T5" fmla="*/ 768 h 76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28" h="768">
                      <a:moveTo>
                        <a:pt x="528" y="0"/>
                      </a:moveTo>
                      <a:cubicBezTo>
                        <a:pt x="503" y="77"/>
                        <a:pt x="464" y="332"/>
                        <a:pt x="376" y="460"/>
                      </a:cubicBezTo>
                      <a:cubicBezTo>
                        <a:pt x="288" y="588"/>
                        <a:pt x="78" y="704"/>
                        <a:pt x="0" y="76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83" name="Group 30">
                <a:extLst>
                  <a:ext uri="{FF2B5EF4-FFF2-40B4-BE49-F238E27FC236}">
                    <a16:creationId xmlns:a16="http://schemas.microsoft.com/office/drawing/2014/main" xmlns="" id="{EC03A6C9-10FF-4E5D-86B8-1AD4A98811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1" y="1137"/>
                <a:ext cx="1489" cy="1375"/>
                <a:chOff x="3000" y="672"/>
                <a:chExt cx="1704" cy="1524"/>
              </a:xfrm>
            </p:grpSpPr>
            <p:sp>
              <p:nvSpPr>
                <p:cNvPr id="19497" name="Freeform 31">
                  <a:extLst>
                    <a:ext uri="{FF2B5EF4-FFF2-40B4-BE49-F238E27FC236}">
                      <a16:creationId xmlns:a16="http://schemas.microsoft.com/office/drawing/2014/main" xmlns="" id="{C0BC8566-B6B8-4FCE-BA48-B5232A8A73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672"/>
                  <a:ext cx="557" cy="815"/>
                </a:xfrm>
                <a:custGeom>
                  <a:avLst/>
                  <a:gdLst>
                    <a:gd name="T0" fmla="*/ 557 w 557"/>
                    <a:gd name="T1" fmla="*/ 0 h 815"/>
                    <a:gd name="T2" fmla="*/ 201 w 557"/>
                    <a:gd name="T3" fmla="*/ 272 h 815"/>
                    <a:gd name="T4" fmla="*/ 29 w 557"/>
                    <a:gd name="T5" fmla="*/ 732 h 815"/>
                    <a:gd name="T6" fmla="*/ 29 w 557"/>
                    <a:gd name="T7" fmla="*/ 768 h 81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57" h="815">
                      <a:moveTo>
                        <a:pt x="557" y="0"/>
                      </a:moveTo>
                      <a:cubicBezTo>
                        <a:pt x="498" y="45"/>
                        <a:pt x="289" y="150"/>
                        <a:pt x="201" y="272"/>
                      </a:cubicBezTo>
                      <a:cubicBezTo>
                        <a:pt x="113" y="394"/>
                        <a:pt x="58" y="649"/>
                        <a:pt x="29" y="732"/>
                      </a:cubicBezTo>
                      <a:cubicBezTo>
                        <a:pt x="0" y="815"/>
                        <a:pt x="29" y="761"/>
                        <a:pt x="29" y="76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498" name="Freeform 32">
                  <a:extLst>
                    <a:ext uri="{FF2B5EF4-FFF2-40B4-BE49-F238E27FC236}">
                      <a16:creationId xmlns:a16="http://schemas.microsoft.com/office/drawing/2014/main" xmlns="" id="{D4695D7E-8B37-4D7E-AC76-3D963C932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0" y="1446"/>
                  <a:ext cx="1164" cy="750"/>
                </a:xfrm>
                <a:custGeom>
                  <a:avLst/>
                  <a:gdLst>
                    <a:gd name="T0" fmla="*/ 1164 w 1164"/>
                    <a:gd name="T1" fmla="*/ 0 h 750"/>
                    <a:gd name="T2" fmla="*/ 871 w 1164"/>
                    <a:gd name="T3" fmla="*/ 543 h 750"/>
                    <a:gd name="T4" fmla="*/ 0 w 1164"/>
                    <a:gd name="T5" fmla="*/ 750 h 75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164" h="750">
                      <a:moveTo>
                        <a:pt x="1164" y="0"/>
                      </a:moveTo>
                      <a:cubicBezTo>
                        <a:pt x="1115" y="89"/>
                        <a:pt x="1065" y="418"/>
                        <a:pt x="871" y="543"/>
                      </a:cubicBezTo>
                      <a:cubicBezTo>
                        <a:pt x="677" y="668"/>
                        <a:pt x="181" y="707"/>
                        <a:pt x="0" y="750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9484" name="Line 33">
                <a:extLst>
                  <a:ext uri="{FF2B5EF4-FFF2-40B4-BE49-F238E27FC236}">
                    <a16:creationId xmlns:a16="http://schemas.microsoft.com/office/drawing/2014/main" xmlns="" id="{ECEF15AC-AAFB-4DE0-8339-25DDADFD9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6" y="1224"/>
                <a:ext cx="84" cy="43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5" name="Freeform 34">
                <a:extLst>
                  <a:ext uri="{FF2B5EF4-FFF2-40B4-BE49-F238E27FC236}">
                    <a16:creationId xmlns:a16="http://schemas.microsoft.com/office/drawing/2014/main" xmlns="" id="{1CC907C7-4D0D-4EBC-9EA4-622B989A6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2" y="2219"/>
                <a:ext cx="84" cy="130"/>
              </a:xfrm>
              <a:custGeom>
                <a:avLst/>
                <a:gdLst>
                  <a:gd name="T0" fmla="*/ 84 w 96"/>
                  <a:gd name="T1" fmla="*/ 0 h 144"/>
                  <a:gd name="T2" fmla="*/ 84 w 96"/>
                  <a:gd name="T3" fmla="*/ 51 h 144"/>
                  <a:gd name="T4" fmla="*/ 0 w 96"/>
                  <a:gd name="T5" fmla="*/ 130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6" h="144">
                    <a:moveTo>
                      <a:pt x="96" y="0"/>
                    </a:moveTo>
                    <a:lnTo>
                      <a:pt x="96" y="56"/>
                    </a:lnTo>
                    <a:lnTo>
                      <a:pt x="0" y="144"/>
                    </a:lnTo>
                  </a:path>
                </a:pathLst>
              </a:custGeom>
              <a:noFill/>
              <a:ln w="38100" cmpd="sng">
                <a:solidFill>
                  <a:srgbClr val="0000FF"/>
                </a:solidFill>
                <a:miter lim="800000"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6" name="Line 35">
                <a:extLst>
                  <a:ext uri="{FF2B5EF4-FFF2-40B4-BE49-F238E27FC236}">
                    <a16:creationId xmlns:a16="http://schemas.microsoft.com/office/drawing/2014/main" xmlns="" id="{26AA47E8-8DAC-4EBC-8AEB-7C4FB41F7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9" y="2349"/>
                <a:ext cx="126" cy="4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7" name="Line 36">
                <a:extLst>
                  <a:ext uri="{FF2B5EF4-FFF2-40B4-BE49-F238E27FC236}">
                    <a16:creationId xmlns:a16="http://schemas.microsoft.com/office/drawing/2014/main" xmlns="" id="{C731EB3F-745C-4A16-A92F-F70AA676E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90" y="1527"/>
                <a:ext cx="42" cy="13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8" name="Line 37">
                <a:extLst>
                  <a:ext uri="{FF2B5EF4-FFF2-40B4-BE49-F238E27FC236}">
                    <a16:creationId xmlns:a16="http://schemas.microsoft.com/office/drawing/2014/main" xmlns="" id="{BD0FD62F-010D-4608-9C71-1D650F9C0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830"/>
                <a:ext cx="205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9" name="Line 38">
                <a:extLst>
                  <a:ext uri="{FF2B5EF4-FFF2-40B4-BE49-F238E27FC236}">
                    <a16:creationId xmlns:a16="http://schemas.microsoft.com/office/drawing/2014/main" xmlns="" id="{31F877C1-70E2-423D-B321-359820618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55" y="748"/>
                <a:ext cx="0" cy="2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90" name="Object 39">
                <a:extLst>
                  <a:ext uri="{FF2B5EF4-FFF2-40B4-BE49-F238E27FC236}">
                    <a16:creationId xmlns:a16="http://schemas.microsoft.com/office/drawing/2014/main" xmlns="" id="{75102E2E-029E-44BE-8186-8CF6E4E23D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35" y="1598"/>
              <a:ext cx="210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3" name="公式" r:id="rId27" imgW="266584" imgH="228501" progId="Equation.3">
                      <p:embed/>
                    </p:oleObj>
                  </mc:Choice>
                  <mc:Fallback>
                    <p:oleObj name="公式" r:id="rId27" imgW="266584" imgH="228501" progId="Equation.3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35" y="1598"/>
                            <a:ext cx="210" cy="1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91" name="Object 40">
                <a:extLst>
                  <a:ext uri="{FF2B5EF4-FFF2-40B4-BE49-F238E27FC236}">
                    <a16:creationId xmlns:a16="http://schemas.microsoft.com/office/drawing/2014/main" xmlns="" id="{0AD5481F-9723-488B-8627-2DC0440BC7C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67" y="791"/>
              <a:ext cx="198" cy="2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4" name="公式" r:id="rId29" imgW="215806" imgH="228501" progId="Equation.3">
                      <p:embed/>
                    </p:oleObj>
                  </mc:Choice>
                  <mc:Fallback>
                    <p:oleObj name="公式" r:id="rId29" imgW="215806" imgH="228501" progId="Equation.3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7" y="791"/>
                            <a:ext cx="198" cy="2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92" name="Text Box 41">
                <a:extLst>
                  <a:ext uri="{FF2B5EF4-FFF2-40B4-BE49-F238E27FC236}">
                    <a16:creationId xmlns:a16="http://schemas.microsoft.com/office/drawing/2014/main" xmlns="" id="{374440BC-0729-44F1-93B4-6F63914EE1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4" y="1743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19493" name="Line 42">
                <a:extLst>
                  <a:ext uri="{FF2B5EF4-FFF2-40B4-BE49-F238E27FC236}">
                    <a16:creationId xmlns:a16="http://schemas.microsoft.com/office/drawing/2014/main" xmlns="" id="{47FB1451-485A-4BF5-8426-7B6F10DDB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1657"/>
                <a:ext cx="0" cy="173"/>
              </a:xfrm>
              <a:prstGeom prst="line">
                <a:avLst/>
              </a:prstGeom>
              <a:noFill/>
              <a:ln w="25400">
                <a:solidFill>
                  <a:srgbClr val="FF3399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94" name="Line 43">
                <a:extLst>
                  <a:ext uri="{FF2B5EF4-FFF2-40B4-BE49-F238E27FC236}">
                    <a16:creationId xmlns:a16="http://schemas.microsoft.com/office/drawing/2014/main" xmlns="" id="{DD94829F-6BEF-4BFE-A478-DEEE146F1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36" y="1310"/>
                <a:ext cx="0" cy="174"/>
              </a:xfrm>
              <a:prstGeom prst="line">
                <a:avLst/>
              </a:prstGeom>
              <a:noFill/>
              <a:ln w="25400">
                <a:solidFill>
                  <a:srgbClr val="FF3399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0" name="Text Box 44">
                <a:extLst>
                  <a:ext uri="{FF2B5EF4-FFF2-40B4-BE49-F238E27FC236}">
                    <a16:creationId xmlns:a16="http://schemas.microsoft.com/office/drawing/2014/main" xmlns="" id="{FCAA8E07-81A2-44BC-93BF-4F7CE5986E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9" y="3128"/>
                <a:ext cx="2390" cy="333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2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磁滞回线</a:t>
                </a:r>
              </a:p>
            </p:txBody>
          </p:sp>
          <p:graphicFrame>
            <p:nvGraphicFramePr>
              <p:cNvPr id="19496" name="Object 45">
                <a:extLst>
                  <a:ext uri="{FF2B5EF4-FFF2-40B4-BE49-F238E27FC236}">
                    <a16:creationId xmlns:a16="http://schemas.microsoft.com/office/drawing/2014/main" xmlns="" id="{EA4536E9-11BB-496D-829B-2B3C417D56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55" y="1224"/>
              <a:ext cx="199" cy="2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5" name="公式" r:id="rId31" imgW="228501" imgH="291973" progId="Equation.3">
                      <p:embed/>
                    </p:oleObj>
                  </mc:Choice>
                  <mc:Fallback>
                    <p:oleObj name="公式" r:id="rId31" imgW="228501" imgH="291973" progId="Equation.3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5" y="1224"/>
                            <a:ext cx="199" cy="2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rgbClr val="9BC2C2"/>
                                    </a:gs>
                                    <a:gs pos="50000">
                                      <a:srgbClr val="CCFFFF"/>
                                    </a:gs>
                                    <a:gs pos="100000">
                                      <a:srgbClr val="9BC2C2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464" name="Line 56">
              <a:extLst>
                <a:ext uri="{FF2B5EF4-FFF2-40B4-BE49-F238E27FC236}">
                  <a16:creationId xmlns:a16="http://schemas.microsoft.com/office/drawing/2014/main" xmlns="" id="{7874245C-4546-4E0A-93AA-5C3E3519B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2523"/>
              <a:ext cx="7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" name="墨迹 1"/>
              <p14:cNvContentPartPr/>
              <p14:nvPr/>
            </p14:nvContentPartPr>
            <p14:xfrm>
              <a:off x="2381400" y="1917000"/>
              <a:ext cx="6858360" cy="4381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72040" y="1907640"/>
                <a:ext cx="6877080" cy="440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>
            <a:extLst>
              <a:ext uri="{FF2B5EF4-FFF2-40B4-BE49-F238E27FC236}">
                <a16:creationId xmlns:a16="http://schemas.microsoft.com/office/drawing/2014/main" xmlns="" id="{6D77A3EA-8253-4F3C-90C0-25CC3832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D37CCBE-D1A9-4AEA-922D-33B146F36B7C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xmlns="" id="{C8BF8D73-EE5D-486B-AE2C-A497D633F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90805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铁磁性材料</a:t>
            </a:r>
          </a:p>
        </p:txBody>
      </p:sp>
      <p:grpSp>
        <p:nvGrpSpPr>
          <p:cNvPr id="26627" name="Group 3">
            <a:extLst>
              <a:ext uri="{FF2B5EF4-FFF2-40B4-BE49-F238E27FC236}">
                <a16:creationId xmlns:a16="http://schemas.microsoft.com/office/drawing/2014/main" xmlns="" id="{C6D7E50D-E655-4319-9FDC-04AF8B2B309C}"/>
              </a:ext>
            </a:extLst>
          </p:cNvPr>
          <p:cNvGrpSpPr>
            <a:grpSpLocks/>
          </p:cNvGrpSpPr>
          <p:nvPr/>
        </p:nvGrpSpPr>
        <p:grpSpPr bwMode="auto">
          <a:xfrm>
            <a:off x="2208214" y="2565401"/>
            <a:ext cx="2232025" cy="3617913"/>
            <a:chOff x="336" y="1536"/>
            <a:chExt cx="1680" cy="2305"/>
          </a:xfrm>
        </p:grpSpPr>
        <p:sp>
          <p:nvSpPr>
            <p:cNvPr id="20510" name="Rectangle 4">
              <a:extLst>
                <a:ext uri="{FF2B5EF4-FFF2-40B4-BE49-F238E27FC236}">
                  <a16:creationId xmlns:a16="http://schemas.microsoft.com/office/drawing/2014/main" xmlns="" id="{C2098D43-E5B7-43B6-93B0-5AE74867A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536"/>
              <a:ext cx="1680" cy="20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0511" name="Object 5">
              <a:extLst>
                <a:ext uri="{FF2B5EF4-FFF2-40B4-BE49-F238E27FC236}">
                  <a16:creationId xmlns:a16="http://schemas.microsoft.com/office/drawing/2014/main" xmlns="" id="{5C26A340-1AE0-4F0E-8720-CB9AA024DF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15" y="2490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2" name="公式" r:id="rId3" imgW="266584" imgH="228501" progId="Equation.3">
                    <p:embed/>
                  </p:oleObj>
                </mc:Choice>
                <mc:Fallback>
                  <p:oleObj name="公式" r:id="rId3" imgW="266584" imgH="228501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5" y="2490"/>
                          <a:ext cx="19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2" name="Line 6">
              <a:extLst>
                <a:ext uri="{FF2B5EF4-FFF2-40B4-BE49-F238E27FC236}">
                  <a16:creationId xmlns:a16="http://schemas.microsoft.com/office/drawing/2014/main" xmlns="" id="{CF7E6A23-6E55-4EA0-BBDB-61F94DFC6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410"/>
              <a:ext cx="14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3" name="Line 7">
              <a:extLst>
                <a:ext uri="{FF2B5EF4-FFF2-40B4-BE49-F238E27FC236}">
                  <a16:creationId xmlns:a16="http://schemas.microsoft.com/office/drawing/2014/main" xmlns="" id="{0137967D-62AF-4D09-9629-9B4C6278A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29" y="1626"/>
              <a:ext cx="0" cy="15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514" name="Object 8">
              <a:extLst>
                <a:ext uri="{FF2B5EF4-FFF2-40B4-BE49-F238E27FC236}">
                  <a16:creationId xmlns:a16="http://schemas.microsoft.com/office/drawing/2014/main" xmlns="" id="{F0D230B5-F328-4FBE-ADB2-3ECA98E0CF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643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3" name="公式" r:id="rId5" imgW="215806" imgH="228501" progId="Equation.3">
                    <p:embed/>
                  </p:oleObj>
                </mc:Choice>
                <mc:Fallback>
                  <p:oleObj name="公式" r:id="rId5" imgW="215806" imgH="228501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643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515" name="Group 9">
              <a:extLst>
                <a:ext uri="{FF2B5EF4-FFF2-40B4-BE49-F238E27FC236}">
                  <a16:creationId xmlns:a16="http://schemas.microsoft.com/office/drawing/2014/main" xmlns="" id="{FCB3B65A-04B9-4604-A239-1CDBB97685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" y="1914"/>
              <a:ext cx="1008" cy="1008"/>
              <a:chOff x="1584" y="2688"/>
              <a:chExt cx="1008" cy="1008"/>
            </a:xfrm>
          </p:grpSpPr>
          <p:sp>
            <p:nvSpPr>
              <p:cNvPr id="20518" name="Freeform 10">
                <a:extLst>
                  <a:ext uri="{FF2B5EF4-FFF2-40B4-BE49-F238E27FC236}">
                    <a16:creationId xmlns:a16="http://schemas.microsoft.com/office/drawing/2014/main" xmlns="" id="{262BD6B6-B470-4245-B4BE-91BC7458C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688"/>
                <a:ext cx="528" cy="336"/>
              </a:xfrm>
              <a:custGeom>
                <a:avLst/>
                <a:gdLst>
                  <a:gd name="T0" fmla="*/ 528 w 528"/>
                  <a:gd name="T1" fmla="*/ 0 h 336"/>
                  <a:gd name="T2" fmla="*/ 184 w 528"/>
                  <a:gd name="T3" fmla="*/ 152 h 336"/>
                  <a:gd name="T4" fmla="*/ 0 w 528"/>
                  <a:gd name="T5" fmla="*/ 336 h 33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28" h="336">
                    <a:moveTo>
                      <a:pt x="528" y="0"/>
                    </a:moveTo>
                    <a:cubicBezTo>
                      <a:pt x="471" y="25"/>
                      <a:pt x="272" y="96"/>
                      <a:pt x="184" y="152"/>
                    </a:cubicBezTo>
                    <a:cubicBezTo>
                      <a:pt x="96" y="208"/>
                      <a:pt x="38" y="298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519" name="Freeform 11">
                <a:extLst>
                  <a:ext uri="{FF2B5EF4-FFF2-40B4-BE49-F238E27FC236}">
                    <a16:creationId xmlns:a16="http://schemas.microsoft.com/office/drawing/2014/main" xmlns="" id="{C01C3640-7BBC-47B9-992D-7F7D300E0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3024"/>
                <a:ext cx="480" cy="672"/>
              </a:xfrm>
              <a:custGeom>
                <a:avLst/>
                <a:gdLst>
                  <a:gd name="T0" fmla="*/ 480 w 480"/>
                  <a:gd name="T1" fmla="*/ 0 h 672"/>
                  <a:gd name="T2" fmla="*/ 312 w 480"/>
                  <a:gd name="T3" fmla="*/ 376 h 672"/>
                  <a:gd name="T4" fmla="*/ 0 w 480"/>
                  <a:gd name="T5" fmla="*/ 672 h 67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80" h="672">
                    <a:moveTo>
                      <a:pt x="480" y="0"/>
                    </a:moveTo>
                    <a:cubicBezTo>
                      <a:pt x="452" y="63"/>
                      <a:pt x="392" y="264"/>
                      <a:pt x="312" y="376"/>
                    </a:cubicBezTo>
                    <a:cubicBezTo>
                      <a:pt x="232" y="488"/>
                      <a:pt x="65" y="610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520" name="Freeform 12">
                <a:extLst>
                  <a:ext uri="{FF2B5EF4-FFF2-40B4-BE49-F238E27FC236}">
                    <a16:creationId xmlns:a16="http://schemas.microsoft.com/office/drawing/2014/main" xmlns="" id="{788ADCD5-0E02-4D52-A73C-AB4273106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2688"/>
                <a:ext cx="432" cy="480"/>
              </a:xfrm>
              <a:custGeom>
                <a:avLst/>
                <a:gdLst>
                  <a:gd name="T0" fmla="*/ 432 w 432"/>
                  <a:gd name="T1" fmla="*/ 0 h 480"/>
                  <a:gd name="T2" fmla="*/ 128 w 432"/>
                  <a:gd name="T3" fmla="*/ 280 h 480"/>
                  <a:gd name="T4" fmla="*/ 0 w 432"/>
                  <a:gd name="T5" fmla="*/ 480 h 4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" h="480">
                    <a:moveTo>
                      <a:pt x="432" y="0"/>
                    </a:moveTo>
                    <a:cubicBezTo>
                      <a:pt x="382" y="46"/>
                      <a:pt x="200" y="200"/>
                      <a:pt x="128" y="280"/>
                    </a:cubicBezTo>
                    <a:cubicBezTo>
                      <a:pt x="56" y="360"/>
                      <a:pt x="27" y="438"/>
                      <a:pt x="0" y="48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521" name="Freeform 13">
                <a:extLst>
                  <a:ext uri="{FF2B5EF4-FFF2-40B4-BE49-F238E27FC236}">
                    <a16:creationId xmlns:a16="http://schemas.microsoft.com/office/drawing/2014/main" xmlns="" id="{AA2E2A50-2E53-4510-90FA-47C2163EE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3168"/>
                <a:ext cx="576" cy="528"/>
              </a:xfrm>
              <a:custGeom>
                <a:avLst/>
                <a:gdLst>
                  <a:gd name="T0" fmla="*/ 576 w 576"/>
                  <a:gd name="T1" fmla="*/ 0 h 528"/>
                  <a:gd name="T2" fmla="*/ 384 w 576"/>
                  <a:gd name="T3" fmla="*/ 336 h 528"/>
                  <a:gd name="T4" fmla="*/ 0 w 576"/>
                  <a:gd name="T5" fmla="*/ 528 h 5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528">
                    <a:moveTo>
                      <a:pt x="576" y="0"/>
                    </a:moveTo>
                    <a:cubicBezTo>
                      <a:pt x="544" y="56"/>
                      <a:pt x="480" y="248"/>
                      <a:pt x="384" y="336"/>
                    </a:cubicBezTo>
                    <a:cubicBezTo>
                      <a:pt x="288" y="424"/>
                      <a:pt x="80" y="488"/>
                      <a:pt x="0" y="52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0516" name="Text Box 14">
              <a:extLst>
                <a:ext uri="{FF2B5EF4-FFF2-40B4-BE49-F238E27FC236}">
                  <a16:creationId xmlns:a16="http://schemas.microsoft.com/office/drawing/2014/main" xmlns="" id="{A184419B-F7DC-413A-A21E-854029DD1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" y="2394"/>
              <a:ext cx="334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6639" name="Rectangle 15">
              <a:extLst>
                <a:ext uri="{FF2B5EF4-FFF2-40B4-BE49-F238E27FC236}">
                  <a16:creationId xmlns:a16="http://schemas.microsoft.com/office/drawing/2014/main" xmlns="" id="{597934A7-D1B0-4C53-829A-258E6F98C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504"/>
              <a:ext cx="1680" cy="337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99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软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磁材料</a:t>
              </a:r>
            </a:p>
          </p:txBody>
        </p:sp>
      </p:grpSp>
      <p:grpSp>
        <p:nvGrpSpPr>
          <p:cNvPr id="26640" name="Group 16">
            <a:extLst>
              <a:ext uri="{FF2B5EF4-FFF2-40B4-BE49-F238E27FC236}">
                <a16:creationId xmlns:a16="http://schemas.microsoft.com/office/drawing/2014/main" xmlns="" id="{1228BFF0-E88E-486C-AF17-D25AB07CC185}"/>
              </a:ext>
            </a:extLst>
          </p:cNvPr>
          <p:cNvGrpSpPr>
            <a:grpSpLocks/>
          </p:cNvGrpSpPr>
          <p:nvPr/>
        </p:nvGrpSpPr>
        <p:grpSpPr bwMode="auto">
          <a:xfrm>
            <a:off x="4656139" y="2565400"/>
            <a:ext cx="2232025" cy="3608388"/>
            <a:chOff x="2064" y="1536"/>
            <a:chExt cx="1440" cy="2306"/>
          </a:xfrm>
        </p:grpSpPr>
        <p:sp>
          <p:nvSpPr>
            <p:cNvPr id="20500" name="Rectangle 17">
              <a:extLst>
                <a:ext uri="{FF2B5EF4-FFF2-40B4-BE49-F238E27FC236}">
                  <a16:creationId xmlns:a16="http://schemas.microsoft.com/office/drawing/2014/main" xmlns="" id="{89BAA67C-716C-4463-9B29-F16CB428F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536"/>
              <a:ext cx="1440" cy="20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01" name="Line 18">
              <a:extLst>
                <a:ext uri="{FF2B5EF4-FFF2-40B4-BE49-F238E27FC236}">
                  <a16:creationId xmlns:a16="http://schemas.microsoft.com/office/drawing/2014/main" xmlns="" id="{97C0FCB2-303F-4325-871D-10D089532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410"/>
              <a:ext cx="14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Line 19">
              <a:extLst>
                <a:ext uri="{FF2B5EF4-FFF2-40B4-BE49-F238E27FC236}">
                  <a16:creationId xmlns:a16="http://schemas.microsoft.com/office/drawing/2014/main" xmlns="" id="{898398E6-388D-441B-B280-5EE1625A66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36" y="1680"/>
              <a:ext cx="0" cy="14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503" name="Object 20">
              <a:extLst>
                <a:ext uri="{FF2B5EF4-FFF2-40B4-BE49-F238E27FC236}">
                  <a16:creationId xmlns:a16="http://schemas.microsoft.com/office/drawing/2014/main" xmlns="" id="{D61421EA-268D-4FA7-918A-FF48BC51B0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2459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4" name="公式" r:id="rId7" imgW="266584" imgH="228501" progId="Equation.3">
                    <p:embed/>
                  </p:oleObj>
                </mc:Choice>
                <mc:Fallback>
                  <p:oleObj name="公式" r:id="rId7" imgW="266584" imgH="228501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459"/>
                          <a:ext cx="19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4" name="Object 21">
              <a:extLst>
                <a:ext uri="{FF2B5EF4-FFF2-40B4-BE49-F238E27FC236}">
                  <a16:creationId xmlns:a16="http://schemas.microsoft.com/office/drawing/2014/main" xmlns="" id="{EC2CD8FC-5A82-46B9-A050-125B94CDB7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1643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5" name="公式" r:id="rId8" imgW="215806" imgH="228501" progId="Equation.3">
                    <p:embed/>
                  </p:oleObj>
                </mc:Choice>
                <mc:Fallback>
                  <p:oleObj name="公式" r:id="rId8" imgW="215806" imgH="228501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1643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505" name="Group 22">
              <a:extLst>
                <a:ext uri="{FF2B5EF4-FFF2-40B4-BE49-F238E27FC236}">
                  <a16:creationId xmlns:a16="http://schemas.microsoft.com/office/drawing/2014/main" xmlns="" id="{5A5FC5F8-5BAA-41F0-B2D7-1B288EF956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8" y="1908"/>
              <a:ext cx="1046" cy="1004"/>
              <a:chOff x="864" y="1968"/>
              <a:chExt cx="1728" cy="1536"/>
            </a:xfrm>
          </p:grpSpPr>
          <p:sp>
            <p:nvSpPr>
              <p:cNvPr id="20508" name="Freeform 23">
                <a:extLst>
                  <a:ext uri="{FF2B5EF4-FFF2-40B4-BE49-F238E27FC236}">
                    <a16:creationId xmlns:a16="http://schemas.microsoft.com/office/drawing/2014/main" xmlns="" id="{87F37B38-BF5E-4328-B9A4-51570411A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968"/>
                <a:ext cx="1728" cy="1536"/>
              </a:xfrm>
              <a:custGeom>
                <a:avLst/>
                <a:gdLst>
                  <a:gd name="T0" fmla="*/ 0 w 1728"/>
                  <a:gd name="T1" fmla="*/ 1536 h 1536"/>
                  <a:gd name="T2" fmla="*/ 240 w 1728"/>
                  <a:gd name="T3" fmla="*/ 1392 h 1536"/>
                  <a:gd name="T4" fmla="*/ 432 w 1728"/>
                  <a:gd name="T5" fmla="*/ 1152 h 1536"/>
                  <a:gd name="T6" fmla="*/ 558 w 1728"/>
                  <a:gd name="T7" fmla="*/ 756 h 1536"/>
                  <a:gd name="T8" fmla="*/ 702 w 1728"/>
                  <a:gd name="T9" fmla="*/ 408 h 1536"/>
                  <a:gd name="T10" fmla="*/ 882 w 1728"/>
                  <a:gd name="T11" fmla="*/ 204 h 1536"/>
                  <a:gd name="T12" fmla="*/ 1062 w 1728"/>
                  <a:gd name="T13" fmla="*/ 108 h 1536"/>
                  <a:gd name="T14" fmla="*/ 1296 w 1728"/>
                  <a:gd name="T15" fmla="*/ 48 h 1536"/>
                  <a:gd name="T16" fmla="*/ 1728 w 1728"/>
                  <a:gd name="T17" fmla="*/ 0 h 1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28" h="1536">
                    <a:moveTo>
                      <a:pt x="0" y="1536"/>
                    </a:moveTo>
                    <a:cubicBezTo>
                      <a:pt x="84" y="1496"/>
                      <a:pt x="168" y="1456"/>
                      <a:pt x="240" y="1392"/>
                    </a:cubicBezTo>
                    <a:cubicBezTo>
                      <a:pt x="312" y="1328"/>
                      <a:pt x="379" y="1258"/>
                      <a:pt x="432" y="1152"/>
                    </a:cubicBezTo>
                    <a:cubicBezTo>
                      <a:pt x="485" y="1046"/>
                      <a:pt x="513" y="880"/>
                      <a:pt x="558" y="756"/>
                    </a:cubicBezTo>
                    <a:cubicBezTo>
                      <a:pt x="603" y="632"/>
                      <a:pt x="648" y="500"/>
                      <a:pt x="702" y="408"/>
                    </a:cubicBezTo>
                    <a:cubicBezTo>
                      <a:pt x="756" y="316"/>
                      <a:pt x="822" y="254"/>
                      <a:pt x="882" y="204"/>
                    </a:cubicBezTo>
                    <a:cubicBezTo>
                      <a:pt x="942" y="154"/>
                      <a:pt x="993" y="134"/>
                      <a:pt x="1062" y="108"/>
                    </a:cubicBezTo>
                    <a:cubicBezTo>
                      <a:pt x="1131" y="82"/>
                      <a:pt x="1185" y="66"/>
                      <a:pt x="1296" y="48"/>
                    </a:cubicBezTo>
                    <a:cubicBezTo>
                      <a:pt x="1407" y="30"/>
                      <a:pt x="1656" y="8"/>
                      <a:pt x="1728" y="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09" name="Freeform 24">
                <a:extLst>
                  <a:ext uri="{FF2B5EF4-FFF2-40B4-BE49-F238E27FC236}">
                    <a16:creationId xmlns:a16="http://schemas.microsoft.com/office/drawing/2014/main" xmlns="" id="{3EE1C670-2459-4DC8-AF8D-D941FFC15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968"/>
                <a:ext cx="1728" cy="1536"/>
              </a:xfrm>
              <a:custGeom>
                <a:avLst/>
                <a:gdLst>
                  <a:gd name="T0" fmla="*/ 0 w 1728"/>
                  <a:gd name="T1" fmla="*/ 1536 h 1536"/>
                  <a:gd name="T2" fmla="*/ 438 w 1728"/>
                  <a:gd name="T3" fmla="*/ 1476 h 1536"/>
                  <a:gd name="T4" fmla="*/ 846 w 1728"/>
                  <a:gd name="T5" fmla="*/ 1314 h 1536"/>
                  <a:gd name="T6" fmla="*/ 1008 w 1728"/>
                  <a:gd name="T7" fmla="*/ 1116 h 1536"/>
                  <a:gd name="T8" fmla="*/ 1152 w 1728"/>
                  <a:gd name="T9" fmla="*/ 768 h 1536"/>
                  <a:gd name="T10" fmla="*/ 1296 w 1728"/>
                  <a:gd name="T11" fmla="*/ 384 h 1536"/>
                  <a:gd name="T12" fmla="*/ 1440 w 1728"/>
                  <a:gd name="T13" fmla="*/ 192 h 1536"/>
                  <a:gd name="T14" fmla="*/ 1728 w 1728"/>
                  <a:gd name="T15" fmla="*/ 0 h 1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28" h="1536">
                    <a:moveTo>
                      <a:pt x="0" y="1536"/>
                    </a:moveTo>
                    <a:cubicBezTo>
                      <a:pt x="73" y="1526"/>
                      <a:pt x="297" y="1513"/>
                      <a:pt x="438" y="1476"/>
                    </a:cubicBezTo>
                    <a:cubicBezTo>
                      <a:pt x="579" y="1439"/>
                      <a:pt x="751" y="1374"/>
                      <a:pt x="846" y="1314"/>
                    </a:cubicBezTo>
                    <a:cubicBezTo>
                      <a:pt x="941" y="1254"/>
                      <a:pt x="957" y="1207"/>
                      <a:pt x="1008" y="1116"/>
                    </a:cubicBezTo>
                    <a:cubicBezTo>
                      <a:pt x="1059" y="1025"/>
                      <a:pt x="1104" y="890"/>
                      <a:pt x="1152" y="768"/>
                    </a:cubicBezTo>
                    <a:cubicBezTo>
                      <a:pt x="1200" y="646"/>
                      <a:pt x="1248" y="480"/>
                      <a:pt x="1296" y="384"/>
                    </a:cubicBezTo>
                    <a:cubicBezTo>
                      <a:pt x="1344" y="288"/>
                      <a:pt x="1368" y="256"/>
                      <a:pt x="1440" y="192"/>
                    </a:cubicBezTo>
                    <a:cubicBezTo>
                      <a:pt x="1512" y="128"/>
                      <a:pt x="1680" y="32"/>
                      <a:pt x="1728" y="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506" name="Text Box 25">
              <a:extLst>
                <a:ext uri="{FF2B5EF4-FFF2-40B4-BE49-F238E27FC236}">
                  <a16:creationId xmlns:a16="http://schemas.microsoft.com/office/drawing/2014/main" xmlns="" id="{0E0F04B3-B739-4447-B024-C549A869D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" y="2346"/>
              <a:ext cx="287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6650" name="Rectangle 26">
              <a:extLst>
                <a:ext uri="{FF2B5EF4-FFF2-40B4-BE49-F238E27FC236}">
                  <a16:creationId xmlns:a16="http://schemas.microsoft.com/office/drawing/2014/main" xmlns="" id="{61AB9073-6EC3-42A3-9D7E-C8CF99481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504"/>
              <a:ext cx="1440" cy="338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硬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磁材料</a:t>
              </a:r>
            </a:p>
          </p:txBody>
        </p:sp>
      </p:grpSp>
      <p:sp>
        <p:nvSpPr>
          <p:cNvPr id="26663" name="Text Box 39">
            <a:extLst>
              <a:ext uri="{FF2B5EF4-FFF2-40B4-BE49-F238E27FC236}">
                <a16:creationId xmlns:a16="http://schemas.microsoft.com/office/drawing/2014/main" xmlns="" id="{A34F2080-42B3-4143-9BC6-2E20E4F62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524000"/>
            <a:ext cx="8077200" cy="62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不同铁磁性物质的磁滞回线形状相差很大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26667" name="Group 43">
            <a:extLst>
              <a:ext uri="{FF2B5EF4-FFF2-40B4-BE49-F238E27FC236}">
                <a16:creationId xmlns:a16="http://schemas.microsoft.com/office/drawing/2014/main" xmlns="" id="{BB5FA126-C43A-4951-B5F3-87FEAC074617}"/>
              </a:ext>
            </a:extLst>
          </p:cNvPr>
          <p:cNvGrpSpPr>
            <a:grpSpLocks/>
          </p:cNvGrpSpPr>
          <p:nvPr/>
        </p:nvGrpSpPr>
        <p:grpSpPr bwMode="auto">
          <a:xfrm>
            <a:off x="7104064" y="2565400"/>
            <a:ext cx="2814637" cy="3608388"/>
            <a:chOff x="3515" y="1616"/>
            <a:chExt cx="1773" cy="2273"/>
          </a:xfrm>
        </p:grpSpPr>
        <p:grpSp>
          <p:nvGrpSpPr>
            <p:cNvPr id="20488" name="Group 42">
              <a:extLst>
                <a:ext uri="{FF2B5EF4-FFF2-40B4-BE49-F238E27FC236}">
                  <a16:creationId xmlns:a16="http://schemas.microsoft.com/office/drawing/2014/main" xmlns="" id="{05E29F77-05C2-4AE1-B9DB-71B86CB14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5" y="1616"/>
              <a:ext cx="1773" cy="2273"/>
              <a:chOff x="3515" y="1616"/>
              <a:chExt cx="1773" cy="2273"/>
            </a:xfrm>
          </p:grpSpPr>
          <p:sp>
            <p:nvSpPr>
              <p:cNvPr id="20491" name="Rectangle 28">
                <a:extLst>
                  <a:ext uri="{FF2B5EF4-FFF2-40B4-BE49-F238E27FC236}">
                    <a16:creationId xmlns:a16="http://schemas.microsoft.com/office/drawing/2014/main" xmlns="" id="{02541FDB-F01E-41F0-9071-4A0EAB5AB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1616"/>
                <a:ext cx="1773" cy="20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492" name="Line 29">
                <a:extLst>
                  <a:ext uri="{FF2B5EF4-FFF2-40B4-BE49-F238E27FC236}">
                    <a16:creationId xmlns:a16="http://schemas.microsoft.com/office/drawing/2014/main" xmlns="" id="{7CA94B9E-6645-41B3-8EBD-F7D7C18C1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2477"/>
                <a:ext cx="138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93" name="Line 30">
                <a:extLst>
                  <a:ext uri="{FF2B5EF4-FFF2-40B4-BE49-F238E27FC236}">
                    <a16:creationId xmlns:a16="http://schemas.microsoft.com/office/drawing/2014/main" xmlns="" id="{051EF2E9-B066-44B9-9FB8-5026F7DCE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72" y="1705"/>
                <a:ext cx="0" cy="14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494" name="Object 31">
                <a:extLst>
                  <a:ext uri="{FF2B5EF4-FFF2-40B4-BE49-F238E27FC236}">
                    <a16:creationId xmlns:a16="http://schemas.microsoft.com/office/drawing/2014/main" xmlns="" id="{912C5444-9B60-49F2-8D27-AED000CBE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61" y="2526"/>
              <a:ext cx="187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76" name="公式" r:id="rId9" imgW="266584" imgH="228501" progId="Equation.3">
                      <p:embed/>
                    </p:oleObj>
                  </mc:Choice>
                  <mc:Fallback>
                    <p:oleObj name="公式" r:id="rId9" imgW="266584" imgH="228501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1" y="2526"/>
                            <a:ext cx="187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495" name="Object 32">
                <a:extLst>
                  <a:ext uri="{FF2B5EF4-FFF2-40B4-BE49-F238E27FC236}">
                    <a16:creationId xmlns:a16="http://schemas.microsoft.com/office/drawing/2014/main" xmlns="" id="{5F7840FF-0A28-4320-9D53-0468935733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2" y="1721"/>
              <a:ext cx="163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77" name="公式" r:id="rId10" imgW="215806" imgH="228501" progId="Equation.3">
                      <p:embed/>
                    </p:oleObj>
                  </mc:Choice>
                  <mc:Fallback>
                    <p:oleObj name="公式" r:id="rId10" imgW="215806" imgH="228501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2" y="1721"/>
                            <a:ext cx="163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496" name="Freeform 35">
                <a:extLst>
                  <a:ext uri="{FF2B5EF4-FFF2-40B4-BE49-F238E27FC236}">
                    <a16:creationId xmlns:a16="http://schemas.microsoft.com/office/drawing/2014/main" xmlns="" id="{66CF2994-8914-4ED5-B719-22F2057BF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" y="1989"/>
                <a:ext cx="358" cy="946"/>
              </a:xfrm>
              <a:custGeom>
                <a:avLst/>
                <a:gdLst>
                  <a:gd name="T0" fmla="*/ 358 w 368"/>
                  <a:gd name="T1" fmla="*/ 0 h 960"/>
                  <a:gd name="T2" fmla="*/ 257 w 368"/>
                  <a:gd name="T3" fmla="*/ 213 h 960"/>
                  <a:gd name="T4" fmla="*/ 187 w 368"/>
                  <a:gd name="T5" fmla="*/ 812 h 960"/>
                  <a:gd name="T6" fmla="*/ 0 w 368"/>
                  <a:gd name="T7" fmla="*/ 946 h 9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8" h="960">
                    <a:moveTo>
                      <a:pt x="368" y="0"/>
                    </a:moveTo>
                    <a:cubicBezTo>
                      <a:pt x="351" y="35"/>
                      <a:pt x="293" y="79"/>
                      <a:pt x="264" y="216"/>
                    </a:cubicBezTo>
                    <a:cubicBezTo>
                      <a:pt x="235" y="353"/>
                      <a:pt x="236" y="700"/>
                      <a:pt x="192" y="824"/>
                    </a:cubicBezTo>
                    <a:cubicBezTo>
                      <a:pt x="148" y="948"/>
                      <a:pt x="40" y="932"/>
                      <a:pt x="0" y="96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497" name="Freeform 36">
                <a:extLst>
                  <a:ext uri="{FF2B5EF4-FFF2-40B4-BE49-F238E27FC236}">
                    <a16:creationId xmlns:a16="http://schemas.microsoft.com/office/drawing/2014/main" xmlns="" id="{50CECEB9-BFA7-4B57-AC74-1028A99F3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" y="2935"/>
                <a:ext cx="560" cy="47"/>
              </a:xfrm>
              <a:custGeom>
                <a:avLst/>
                <a:gdLst>
                  <a:gd name="T0" fmla="*/ 560 w 576"/>
                  <a:gd name="T1" fmla="*/ 0 h 48"/>
                  <a:gd name="T2" fmla="*/ 342 w 576"/>
                  <a:gd name="T3" fmla="*/ 31 h 48"/>
                  <a:gd name="T4" fmla="*/ 0 w 576"/>
                  <a:gd name="T5" fmla="*/ 47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48">
                    <a:moveTo>
                      <a:pt x="576" y="0"/>
                    </a:moveTo>
                    <a:cubicBezTo>
                      <a:pt x="539" y="5"/>
                      <a:pt x="448" y="24"/>
                      <a:pt x="352" y="32"/>
                    </a:cubicBezTo>
                    <a:cubicBezTo>
                      <a:pt x="256" y="40"/>
                      <a:pt x="73" y="45"/>
                      <a:pt x="0" y="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498" name="Text Box 37">
                <a:extLst>
                  <a:ext uri="{FF2B5EF4-FFF2-40B4-BE49-F238E27FC236}">
                    <a16:creationId xmlns:a16="http://schemas.microsoft.com/office/drawing/2014/main" xmlns="" id="{921548FD-24E9-489A-91C6-F2CD6A69B3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5" y="2462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6662" name="Rectangle 38">
                <a:extLst>
                  <a:ext uri="{FF2B5EF4-FFF2-40B4-BE49-F238E27FC236}">
                    <a16:creationId xmlns:a16="http://schemas.microsoft.com/office/drawing/2014/main" xmlns="" id="{086BDFEF-8431-4E7E-951F-0C0438584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556"/>
                <a:ext cx="1773" cy="333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bg1"/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solidFill>
                  <a:srgbClr val="9900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kumimoji="1" lang="zh-CN" altLang="en-US" sz="2800" b="1">
                    <a:solidFill>
                      <a:srgbClr val="D60093"/>
                    </a:solidFill>
                    <a:latin typeface="Times New Roman" panose="02020603050405020304" pitchFamily="18" charset="0"/>
                  </a:rPr>
                  <a:t>矩</a:t>
                </a:r>
                <a:r>
                  <a:rPr kumimoji="1" lang="zh-CN" altLang="en-US" sz="2800" b="1">
                    <a:latin typeface="Times New Roman" panose="02020603050405020304" pitchFamily="18" charset="0"/>
                  </a:rPr>
                  <a:t>磁铁氧体材料</a:t>
                </a:r>
              </a:p>
            </p:txBody>
          </p:sp>
        </p:grpSp>
        <p:sp>
          <p:nvSpPr>
            <p:cNvPr id="20489" name="Freeform 40">
              <a:extLst>
                <a:ext uri="{FF2B5EF4-FFF2-40B4-BE49-F238E27FC236}">
                  <a16:creationId xmlns:a16="http://schemas.microsoft.com/office/drawing/2014/main" xmlns="" id="{64903638-FDC9-469B-B3D7-80E4C7431B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45" y="2030"/>
              <a:ext cx="358" cy="946"/>
            </a:xfrm>
            <a:custGeom>
              <a:avLst/>
              <a:gdLst>
                <a:gd name="T0" fmla="*/ 358 w 368"/>
                <a:gd name="T1" fmla="*/ 0 h 960"/>
                <a:gd name="T2" fmla="*/ 257 w 368"/>
                <a:gd name="T3" fmla="*/ 213 h 960"/>
                <a:gd name="T4" fmla="*/ 187 w 368"/>
                <a:gd name="T5" fmla="*/ 812 h 960"/>
                <a:gd name="T6" fmla="*/ 0 w 368"/>
                <a:gd name="T7" fmla="*/ 946 h 9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8" h="960">
                  <a:moveTo>
                    <a:pt x="368" y="0"/>
                  </a:moveTo>
                  <a:cubicBezTo>
                    <a:pt x="351" y="35"/>
                    <a:pt x="293" y="79"/>
                    <a:pt x="264" y="216"/>
                  </a:cubicBezTo>
                  <a:cubicBezTo>
                    <a:pt x="235" y="353"/>
                    <a:pt x="236" y="700"/>
                    <a:pt x="192" y="824"/>
                  </a:cubicBezTo>
                  <a:cubicBezTo>
                    <a:pt x="148" y="948"/>
                    <a:pt x="40" y="932"/>
                    <a:pt x="0" y="96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490" name="Freeform 41">
              <a:extLst>
                <a:ext uri="{FF2B5EF4-FFF2-40B4-BE49-F238E27FC236}">
                  <a16:creationId xmlns:a16="http://schemas.microsoft.com/office/drawing/2014/main" xmlns="" id="{03CABDE6-6D44-49AF-9BBE-1C61CA9011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00" y="1987"/>
              <a:ext cx="560" cy="47"/>
            </a:xfrm>
            <a:custGeom>
              <a:avLst/>
              <a:gdLst>
                <a:gd name="T0" fmla="*/ 560 w 576"/>
                <a:gd name="T1" fmla="*/ 0 h 48"/>
                <a:gd name="T2" fmla="*/ 342 w 576"/>
                <a:gd name="T3" fmla="*/ 31 h 48"/>
                <a:gd name="T4" fmla="*/ 0 w 576"/>
                <a:gd name="T5" fmla="*/ 47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48">
                  <a:moveTo>
                    <a:pt x="576" y="0"/>
                  </a:moveTo>
                  <a:cubicBezTo>
                    <a:pt x="539" y="5"/>
                    <a:pt x="448" y="24"/>
                    <a:pt x="352" y="32"/>
                  </a:cubicBezTo>
                  <a:cubicBezTo>
                    <a:pt x="256" y="40"/>
                    <a:pt x="73" y="45"/>
                    <a:pt x="0" y="4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6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6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Text Box 3">
            <a:extLst>
              <a:ext uri="{FF2B5EF4-FFF2-40B4-BE49-F238E27FC236}">
                <a16:creationId xmlns:a16="http://schemas.microsoft.com/office/drawing/2014/main" xmlns="" id="{1E98BB70-56AE-4455-9A60-17B75332C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854200"/>
            <a:ext cx="6781800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/>
              <a:t>软磁材料作变压器的铁芯。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/>
              <a:t>纯铁，硅钢坡莫合金</a:t>
            </a:r>
            <a:r>
              <a:rPr lang="en-US" altLang="zh-CN" sz="2800"/>
              <a:t>(</a:t>
            </a:r>
            <a:r>
              <a:rPr lang="en-US" altLang="zh-CN" sz="2800" i="1"/>
              <a:t>Fe</a:t>
            </a:r>
            <a:r>
              <a:rPr lang="zh-CN" altLang="en-US" sz="2800" i="1"/>
              <a:t>，</a:t>
            </a:r>
            <a:r>
              <a:rPr lang="en-US" altLang="zh-CN" sz="2800" i="1"/>
              <a:t>Ni</a:t>
            </a:r>
            <a:r>
              <a:rPr lang="en-US" altLang="zh-CN" sz="2800"/>
              <a:t>)</a:t>
            </a:r>
            <a:r>
              <a:rPr lang="zh-CN" altLang="en-US" sz="2800"/>
              <a:t>，铁氧体等。</a:t>
            </a:r>
          </a:p>
        </p:txBody>
      </p:sp>
      <p:sp>
        <p:nvSpPr>
          <p:cNvPr id="177156" name="Text Box 4">
            <a:extLst>
              <a:ext uri="{FF2B5EF4-FFF2-40B4-BE49-F238E27FC236}">
                <a16:creationId xmlns:a16="http://schemas.microsoft.com/office/drawing/2014/main" xmlns="" id="{E77015A2-EF16-40C0-8CA1-5716ADDE1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22626"/>
            <a:ext cx="822960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i="1">
                <a:sym typeface="Symbol" panose="05050102010706020507" pitchFamily="18" charset="2"/>
              </a:rPr>
              <a:t></a:t>
            </a:r>
            <a:r>
              <a:rPr lang="en-US" altLang="zh-CN" sz="2800" i="1" baseline="-25000">
                <a:sym typeface="Symbol" panose="05050102010706020507" pitchFamily="18" charset="2"/>
              </a:rPr>
              <a:t>r</a:t>
            </a:r>
            <a:r>
              <a:rPr lang="zh-CN" altLang="en-US" sz="2800">
                <a:sym typeface="Symbol" panose="05050102010706020507" pitchFamily="18" charset="2"/>
              </a:rPr>
              <a:t>大，</a:t>
            </a:r>
            <a:r>
              <a:rPr lang="zh-CN" altLang="en-US" sz="2800">
                <a:solidFill>
                  <a:srgbClr val="FF0000"/>
                </a:solidFill>
                <a:sym typeface="Symbol" panose="05050102010706020507" pitchFamily="18" charset="2"/>
              </a:rPr>
              <a:t>易磁化、易退磁</a:t>
            </a:r>
            <a:r>
              <a:rPr lang="zh-CN" altLang="en-US" sz="2800">
                <a:sym typeface="Symbol" panose="05050102010706020507" pitchFamily="18" charset="2"/>
              </a:rPr>
              <a:t>（起始磁化率大）。饱和磁感应强度大，</a:t>
            </a:r>
            <a:r>
              <a:rPr lang="zh-CN" altLang="en-US" sz="2800"/>
              <a:t>矫顽力</a:t>
            </a:r>
            <a:r>
              <a:rPr lang="en-US" altLang="zh-CN" sz="2800"/>
              <a:t>(</a:t>
            </a:r>
            <a:r>
              <a:rPr lang="en-US" altLang="zh-CN" sz="2800" i="1"/>
              <a:t>Hc</a:t>
            </a:r>
            <a:r>
              <a:rPr lang="en-US" altLang="zh-CN" sz="2800"/>
              <a:t>)</a:t>
            </a:r>
            <a:r>
              <a:rPr lang="zh-CN" altLang="en-US" sz="2800"/>
              <a:t>小，磁滞回线的面积窄而长，损耗小（</a:t>
            </a:r>
            <a:r>
              <a:rPr lang="en-US" altLang="zh-CN" sz="2800" i="1"/>
              <a:t>HdB</a:t>
            </a:r>
            <a:r>
              <a:rPr lang="zh-CN" altLang="en-US" sz="2800"/>
              <a:t>面积小）。</a:t>
            </a:r>
          </a:p>
        </p:txBody>
      </p:sp>
      <p:sp>
        <p:nvSpPr>
          <p:cNvPr id="177157" name="Text Box 5">
            <a:extLst>
              <a:ext uri="{FF2B5EF4-FFF2-40B4-BE49-F238E27FC236}">
                <a16:creationId xmlns:a16="http://schemas.microsoft.com/office/drawing/2014/main" xmlns="" id="{66623500-3E31-4181-8B31-C200F1190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838" y="4987926"/>
            <a:ext cx="7650162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dirty="0"/>
              <a:t>用于继电器、电机、以及各种高频电磁元件的磁芯、磁棒。</a:t>
            </a:r>
          </a:p>
        </p:txBody>
      </p:sp>
      <p:sp>
        <p:nvSpPr>
          <p:cNvPr id="177169" name="Text Box 17">
            <a:extLst>
              <a:ext uri="{FF2B5EF4-FFF2-40B4-BE49-F238E27FC236}">
                <a16:creationId xmlns:a16="http://schemas.microsoft.com/office/drawing/2014/main" xmlns="" id="{62D04EF1-45A4-4D8A-99D6-A745339E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838" y="1117601"/>
            <a:ext cx="3810000" cy="69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600"/>
              <a:t>(1)</a:t>
            </a:r>
            <a:r>
              <a:rPr lang="zh-CN" altLang="en-US" sz="3600"/>
              <a:t>软磁材料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xmlns="" id="{42F7C1FC-7EE7-4A87-B8B0-BAA9B55CF3D8}"/>
              </a:ext>
            </a:extLst>
          </p:cNvPr>
          <p:cNvGrpSpPr>
            <a:grpSpLocks/>
          </p:cNvGrpSpPr>
          <p:nvPr/>
        </p:nvGrpSpPr>
        <p:grpSpPr bwMode="auto">
          <a:xfrm>
            <a:off x="9840416" y="836712"/>
            <a:ext cx="2232025" cy="3617913"/>
            <a:chOff x="336" y="1536"/>
            <a:chExt cx="1680" cy="2305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83F75913-1132-4714-A0F7-7A9F80D92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536"/>
              <a:ext cx="1680" cy="20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8" name="Object 5">
              <a:extLst>
                <a:ext uri="{FF2B5EF4-FFF2-40B4-BE49-F238E27FC236}">
                  <a16:creationId xmlns:a16="http://schemas.microsoft.com/office/drawing/2014/main" xmlns="" id="{2B133AD4-5E2F-412C-BAF0-003509869C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15" y="2490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2" name="公式" r:id="rId3" imgW="266584" imgH="228501" progId="Equation.3">
                    <p:embed/>
                  </p:oleObj>
                </mc:Choice>
                <mc:Fallback>
                  <p:oleObj name="公式" r:id="rId3" imgW="266584" imgH="228501" progId="Equation.3">
                    <p:embed/>
                    <p:pic>
                      <p:nvPicPr>
                        <p:cNvPr id="20511" name="Object 5">
                          <a:extLst>
                            <a:ext uri="{FF2B5EF4-FFF2-40B4-BE49-F238E27FC236}">
                              <a16:creationId xmlns:a16="http://schemas.microsoft.com/office/drawing/2014/main" xmlns="" id="{5C26A340-1AE0-4F0E-8720-CB9AA024DF3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5" y="2490"/>
                          <a:ext cx="19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Line 6">
              <a:extLst>
                <a:ext uri="{FF2B5EF4-FFF2-40B4-BE49-F238E27FC236}">
                  <a16:creationId xmlns:a16="http://schemas.microsoft.com/office/drawing/2014/main" xmlns="" id="{B0C7882A-DDA1-4E34-B5D8-183B23A66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410"/>
              <a:ext cx="14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xmlns="" id="{903AA260-802B-4305-A58F-546C6496E3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29" y="1626"/>
              <a:ext cx="0" cy="15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" name="Object 8">
              <a:extLst>
                <a:ext uri="{FF2B5EF4-FFF2-40B4-BE49-F238E27FC236}">
                  <a16:creationId xmlns:a16="http://schemas.microsoft.com/office/drawing/2014/main" xmlns="" id="{B5DB7350-393A-48BA-9B58-41B55A7789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643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3" name="公式" r:id="rId5" imgW="215806" imgH="228501" progId="Equation.3">
                    <p:embed/>
                  </p:oleObj>
                </mc:Choice>
                <mc:Fallback>
                  <p:oleObj name="公式" r:id="rId5" imgW="215806" imgH="228501" progId="Equation.3">
                    <p:embed/>
                    <p:pic>
                      <p:nvPicPr>
                        <p:cNvPr id="20514" name="Object 8">
                          <a:extLst>
                            <a:ext uri="{FF2B5EF4-FFF2-40B4-BE49-F238E27FC236}">
                              <a16:creationId xmlns:a16="http://schemas.microsoft.com/office/drawing/2014/main" xmlns="" id="{F0D230B5-F328-4FBE-ADB2-3ECA98E0CF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643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xmlns="" id="{5F0CBD7F-383E-4DA7-B8D9-5E8176F17E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" y="1914"/>
              <a:ext cx="1008" cy="1008"/>
              <a:chOff x="1584" y="2688"/>
              <a:chExt cx="1008" cy="1008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xmlns="" id="{98A01099-983D-4698-8A9C-E51258796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688"/>
                <a:ext cx="528" cy="336"/>
              </a:xfrm>
              <a:custGeom>
                <a:avLst/>
                <a:gdLst>
                  <a:gd name="T0" fmla="*/ 528 w 528"/>
                  <a:gd name="T1" fmla="*/ 0 h 336"/>
                  <a:gd name="T2" fmla="*/ 184 w 528"/>
                  <a:gd name="T3" fmla="*/ 152 h 336"/>
                  <a:gd name="T4" fmla="*/ 0 w 528"/>
                  <a:gd name="T5" fmla="*/ 336 h 33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28" h="336">
                    <a:moveTo>
                      <a:pt x="528" y="0"/>
                    </a:moveTo>
                    <a:cubicBezTo>
                      <a:pt x="471" y="25"/>
                      <a:pt x="272" y="96"/>
                      <a:pt x="184" y="152"/>
                    </a:cubicBezTo>
                    <a:cubicBezTo>
                      <a:pt x="96" y="208"/>
                      <a:pt x="38" y="298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xmlns="" id="{BC2D2819-A074-49B1-954D-D743B67AF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3024"/>
                <a:ext cx="480" cy="672"/>
              </a:xfrm>
              <a:custGeom>
                <a:avLst/>
                <a:gdLst>
                  <a:gd name="T0" fmla="*/ 480 w 480"/>
                  <a:gd name="T1" fmla="*/ 0 h 672"/>
                  <a:gd name="T2" fmla="*/ 312 w 480"/>
                  <a:gd name="T3" fmla="*/ 376 h 672"/>
                  <a:gd name="T4" fmla="*/ 0 w 480"/>
                  <a:gd name="T5" fmla="*/ 672 h 67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80" h="672">
                    <a:moveTo>
                      <a:pt x="480" y="0"/>
                    </a:moveTo>
                    <a:cubicBezTo>
                      <a:pt x="452" y="63"/>
                      <a:pt x="392" y="264"/>
                      <a:pt x="312" y="376"/>
                    </a:cubicBezTo>
                    <a:cubicBezTo>
                      <a:pt x="232" y="488"/>
                      <a:pt x="65" y="610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xmlns="" id="{C7B063FC-68BA-43B9-9DBD-6C0CDD2B1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2688"/>
                <a:ext cx="432" cy="480"/>
              </a:xfrm>
              <a:custGeom>
                <a:avLst/>
                <a:gdLst>
                  <a:gd name="T0" fmla="*/ 432 w 432"/>
                  <a:gd name="T1" fmla="*/ 0 h 480"/>
                  <a:gd name="T2" fmla="*/ 128 w 432"/>
                  <a:gd name="T3" fmla="*/ 280 h 480"/>
                  <a:gd name="T4" fmla="*/ 0 w 432"/>
                  <a:gd name="T5" fmla="*/ 480 h 48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" h="480">
                    <a:moveTo>
                      <a:pt x="432" y="0"/>
                    </a:moveTo>
                    <a:cubicBezTo>
                      <a:pt x="382" y="46"/>
                      <a:pt x="200" y="200"/>
                      <a:pt x="128" y="280"/>
                    </a:cubicBezTo>
                    <a:cubicBezTo>
                      <a:pt x="56" y="360"/>
                      <a:pt x="27" y="438"/>
                      <a:pt x="0" y="48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xmlns="" id="{86EC4192-4FAD-4A60-A0C8-3E0306234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3168"/>
                <a:ext cx="576" cy="528"/>
              </a:xfrm>
              <a:custGeom>
                <a:avLst/>
                <a:gdLst>
                  <a:gd name="T0" fmla="*/ 576 w 576"/>
                  <a:gd name="T1" fmla="*/ 0 h 528"/>
                  <a:gd name="T2" fmla="*/ 384 w 576"/>
                  <a:gd name="T3" fmla="*/ 336 h 528"/>
                  <a:gd name="T4" fmla="*/ 0 w 576"/>
                  <a:gd name="T5" fmla="*/ 528 h 5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528">
                    <a:moveTo>
                      <a:pt x="576" y="0"/>
                    </a:moveTo>
                    <a:cubicBezTo>
                      <a:pt x="544" y="56"/>
                      <a:pt x="480" y="248"/>
                      <a:pt x="384" y="336"/>
                    </a:cubicBezTo>
                    <a:cubicBezTo>
                      <a:pt x="288" y="424"/>
                      <a:pt x="80" y="488"/>
                      <a:pt x="0" y="52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xmlns="" id="{F8763589-8C5A-4E68-8AD9-19B4EAF44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" y="2394"/>
              <a:ext cx="334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xmlns="" id="{5A337A25-BF2D-4035-86A0-6715924CB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504"/>
              <a:ext cx="1680" cy="337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99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软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磁材料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autoUpdateAnimBg="0"/>
      <p:bldP spid="177156" grpId="0" autoUpdateAnimBg="0"/>
      <p:bldP spid="177157" grpId="0" autoUpdateAnimBg="0"/>
      <p:bldP spid="177169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2">
            <a:extLst>
              <a:ext uri="{FF2B5EF4-FFF2-40B4-BE49-F238E27FC236}">
                <a16:creationId xmlns:a16="http://schemas.microsoft.com/office/drawing/2014/main" xmlns="" id="{2BF06A51-F010-4424-8844-798381973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613" y="501233"/>
            <a:ext cx="2068513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(2)</a:t>
            </a:r>
            <a:r>
              <a:rPr lang="zh-CN" altLang="en-US" sz="2800" b="1"/>
              <a:t>硬磁材料</a:t>
            </a:r>
          </a:p>
        </p:txBody>
      </p:sp>
      <p:sp>
        <p:nvSpPr>
          <p:cNvPr id="178179" name="Text Box 3">
            <a:extLst>
              <a:ext uri="{FF2B5EF4-FFF2-40B4-BE49-F238E27FC236}">
                <a16:creationId xmlns:a16="http://schemas.microsoft.com/office/drawing/2014/main" xmlns="" id="{14A4CB0A-D939-4561-80CE-427E338EE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201" y="909221"/>
            <a:ext cx="8066087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钨钢，碳钢，铝镍钴合金等。</a:t>
            </a:r>
            <a:endParaRPr lang="en-US" altLang="zh-CN" sz="2800" dirty="0"/>
          </a:p>
          <a:p>
            <a:pPr eaLnBrk="1" hangingPunct="1">
              <a:lnSpc>
                <a:spcPct val="110000"/>
              </a:lnSpc>
            </a:pPr>
            <a:r>
              <a:rPr lang="zh-CN" altLang="en-US" sz="2800" dirty="0"/>
              <a:t>矫顽力</a:t>
            </a:r>
            <a:r>
              <a:rPr lang="en-US" altLang="zh-CN" sz="2800" dirty="0"/>
              <a:t>(</a:t>
            </a:r>
            <a:r>
              <a:rPr lang="en-US" altLang="zh-CN" sz="2800" i="1" dirty="0" err="1"/>
              <a:t>Hc</a:t>
            </a:r>
            <a:r>
              <a:rPr lang="en-US" altLang="zh-CN" sz="2800" dirty="0"/>
              <a:t>)</a:t>
            </a:r>
            <a:r>
              <a:rPr lang="zh-CN" altLang="en-US" sz="2800" dirty="0"/>
              <a:t>大（</a:t>
            </a:r>
            <a:r>
              <a:rPr lang="en-US" altLang="zh-CN" sz="2800" dirty="0"/>
              <a:t>&gt;10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A/m)</a:t>
            </a:r>
            <a:r>
              <a:rPr lang="zh-CN" altLang="en-US" sz="2800" dirty="0"/>
              <a:t>，</a:t>
            </a:r>
            <a:r>
              <a:rPr lang="zh-CN" altLang="en-US" sz="2800" u="sng" dirty="0"/>
              <a:t>剩磁</a:t>
            </a:r>
            <a:r>
              <a:rPr lang="en-US" altLang="zh-CN" sz="2800" i="1" u="sng" dirty="0"/>
              <a:t>B</a:t>
            </a:r>
            <a:r>
              <a:rPr lang="en-US" altLang="zh-CN" sz="2800" i="1" u="sng" baseline="-25000" dirty="0"/>
              <a:t>r</a:t>
            </a:r>
            <a:r>
              <a:rPr lang="zh-CN" altLang="en-US" sz="2800" u="sng" dirty="0"/>
              <a:t>大</a:t>
            </a:r>
            <a:endParaRPr lang="zh-CN" altLang="en-US" sz="2800" dirty="0"/>
          </a:p>
          <a:p>
            <a:pPr eaLnBrk="1" hangingPunct="1">
              <a:lnSpc>
                <a:spcPct val="110000"/>
              </a:lnSpc>
            </a:pPr>
            <a:r>
              <a:rPr lang="zh-CN" altLang="en-US" sz="2800" dirty="0"/>
              <a:t>磁滞回线的面积大，损耗大。</a:t>
            </a:r>
            <a:endParaRPr lang="en-US" altLang="zh-CN" sz="2800" dirty="0"/>
          </a:p>
          <a:p>
            <a:pPr eaLnBrk="1" hangingPunct="1">
              <a:lnSpc>
                <a:spcPct val="110000"/>
              </a:lnSpc>
            </a:pPr>
            <a:r>
              <a:rPr lang="zh-CN" altLang="en-US" sz="2800" b="1" dirty="0"/>
              <a:t>作永久磁铁，</a:t>
            </a:r>
            <a:r>
              <a:rPr lang="zh-CN" altLang="en-US" sz="2800" dirty="0"/>
              <a:t>还用于磁电式电表中的永磁铁。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 dirty="0"/>
              <a:t>耳机中的永久磁铁，永磁扬声器。</a:t>
            </a:r>
          </a:p>
        </p:txBody>
      </p:sp>
      <p:sp>
        <p:nvSpPr>
          <p:cNvPr id="178180" name="Text Box 4">
            <a:extLst>
              <a:ext uri="{FF2B5EF4-FFF2-40B4-BE49-F238E27FC236}">
                <a16:creationId xmlns:a16="http://schemas.microsoft.com/office/drawing/2014/main" xmlns="" id="{D6ED821F-1478-432B-8585-AF3B53DEA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716" y="3363196"/>
            <a:ext cx="2062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(3)</a:t>
            </a:r>
            <a:r>
              <a:rPr lang="zh-CN" altLang="en-US" sz="2800" b="1" dirty="0">
                <a:solidFill>
                  <a:srgbClr val="FF0000"/>
                </a:solidFill>
              </a:rPr>
              <a:t>矩磁材料</a:t>
            </a:r>
          </a:p>
        </p:txBody>
      </p:sp>
      <p:sp>
        <p:nvSpPr>
          <p:cNvPr id="178194" name="Text Box 18">
            <a:extLst>
              <a:ext uri="{FF2B5EF4-FFF2-40B4-BE49-F238E27FC236}">
                <a16:creationId xmlns:a16="http://schemas.microsoft.com/office/drawing/2014/main" xmlns="" id="{A80EC08E-F003-4886-A05F-A8E361CB8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5716" y="3972795"/>
            <a:ext cx="8302625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锰镁铁氧体，锂锰铁氧体</a:t>
            </a:r>
            <a:endParaRPr lang="en-US" altLang="zh-CN" sz="2800"/>
          </a:p>
          <a:p>
            <a:pPr eaLnBrk="1" hangingPunct="1"/>
            <a:r>
              <a:rPr lang="zh-CN" altLang="en-US" sz="2800"/>
              <a:t>磁滞回线是矩形。</a:t>
            </a:r>
            <a:endParaRPr lang="en-US" altLang="zh-CN" sz="2800"/>
          </a:p>
          <a:p>
            <a:pPr eaLnBrk="1" hangingPunct="1"/>
            <a:r>
              <a:rPr lang="zh-CN" altLang="en-US" sz="2800"/>
              <a:t>用于</a:t>
            </a:r>
            <a:r>
              <a:rPr lang="zh-CN" altLang="en-US" sz="2800" b="1"/>
              <a:t>记忆元件</a:t>
            </a:r>
            <a:r>
              <a:rPr lang="zh-CN" altLang="en-US" sz="2800"/>
              <a:t>，当</a:t>
            </a:r>
            <a:r>
              <a:rPr lang="en-US" altLang="zh-CN" sz="2800"/>
              <a:t>+</a:t>
            </a:r>
            <a:r>
              <a:rPr lang="zh-CN" altLang="en-US" sz="2800"/>
              <a:t>脉冲产生</a:t>
            </a:r>
            <a:r>
              <a:rPr lang="en-US" altLang="zh-CN" sz="2800"/>
              <a:t>H&gt;HC</a:t>
            </a:r>
            <a:r>
              <a:rPr lang="zh-CN" altLang="en-US" sz="2800"/>
              <a:t>使磁芯呈</a:t>
            </a:r>
            <a:r>
              <a:rPr lang="en-US" altLang="zh-CN" sz="2800"/>
              <a:t>+B</a:t>
            </a:r>
            <a:r>
              <a:rPr lang="zh-CN" altLang="en-US" sz="2800"/>
              <a:t>态，</a:t>
            </a:r>
            <a:endParaRPr lang="en-US" altLang="zh-CN" sz="2800"/>
          </a:p>
          <a:p>
            <a:pPr eaLnBrk="1" hangingPunct="1"/>
            <a:r>
              <a:rPr lang="zh-CN" altLang="en-US" sz="2800"/>
              <a:t>则</a:t>
            </a:r>
            <a:r>
              <a:rPr lang="en-US" altLang="zh-CN" sz="2800"/>
              <a:t>–</a:t>
            </a:r>
            <a:r>
              <a:rPr lang="zh-CN" altLang="en-US" sz="2800"/>
              <a:t>脉冲产生</a:t>
            </a:r>
            <a:r>
              <a:rPr lang="en-US" altLang="zh-CN" sz="2800"/>
              <a:t>H&lt; – HC</a:t>
            </a:r>
            <a:r>
              <a:rPr lang="zh-CN" altLang="en-US" sz="2800"/>
              <a:t>使磁芯呈</a:t>
            </a:r>
            <a:r>
              <a:rPr lang="en-US" altLang="zh-CN" sz="2800"/>
              <a:t>– B</a:t>
            </a:r>
            <a:r>
              <a:rPr lang="zh-CN" altLang="en-US" sz="2800"/>
              <a:t>态，</a:t>
            </a:r>
            <a:endParaRPr lang="en-US" altLang="zh-CN" sz="2800"/>
          </a:p>
          <a:p>
            <a:pPr eaLnBrk="1" hangingPunct="1"/>
            <a:r>
              <a:rPr lang="zh-CN" altLang="en-US" sz="2800"/>
              <a:t>可做为二进制的两个态。</a:t>
            </a: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xmlns="" id="{A3226A79-D6A3-4C90-A20F-270CC5A553C4}"/>
              </a:ext>
            </a:extLst>
          </p:cNvPr>
          <p:cNvGrpSpPr>
            <a:grpSpLocks/>
          </p:cNvGrpSpPr>
          <p:nvPr/>
        </p:nvGrpSpPr>
        <p:grpSpPr bwMode="auto">
          <a:xfrm>
            <a:off x="9768408" y="0"/>
            <a:ext cx="2232025" cy="3608388"/>
            <a:chOff x="2064" y="1536"/>
            <a:chExt cx="1440" cy="2306"/>
          </a:xfrm>
        </p:grpSpPr>
        <p:sp>
          <p:nvSpPr>
            <p:cNvPr id="7" name="Rectangle 17">
              <a:extLst>
                <a:ext uri="{FF2B5EF4-FFF2-40B4-BE49-F238E27FC236}">
                  <a16:creationId xmlns:a16="http://schemas.microsoft.com/office/drawing/2014/main" xmlns="" id="{F2142F93-3AA3-4E60-B2A7-89E8DB569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536"/>
              <a:ext cx="1440" cy="20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Line 18">
              <a:extLst>
                <a:ext uri="{FF2B5EF4-FFF2-40B4-BE49-F238E27FC236}">
                  <a16:creationId xmlns:a16="http://schemas.microsoft.com/office/drawing/2014/main" xmlns="" id="{DE628E27-E0A6-4B43-95AF-A806C00D8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410"/>
              <a:ext cx="14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9">
              <a:extLst>
                <a:ext uri="{FF2B5EF4-FFF2-40B4-BE49-F238E27FC236}">
                  <a16:creationId xmlns:a16="http://schemas.microsoft.com/office/drawing/2014/main" xmlns="" id="{7849A1C3-AC5A-452E-9C94-82FDBBD741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36" y="1680"/>
              <a:ext cx="0" cy="14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" name="Object 20">
              <a:extLst>
                <a:ext uri="{FF2B5EF4-FFF2-40B4-BE49-F238E27FC236}">
                  <a16:creationId xmlns:a16="http://schemas.microsoft.com/office/drawing/2014/main" xmlns="" id="{6EEC80C0-CAB0-4F5D-A815-5ADF8BC827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2459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2" name="公式" r:id="rId3" imgW="266584" imgH="228501" progId="Equation.3">
                    <p:embed/>
                  </p:oleObj>
                </mc:Choice>
                <mc:Fallback>
                  <p:oleObj name="公式" r:id="rId3" imgW="266584" imgH="228501" progId="Equation.3">
                    <p:embed/>
                    <p:pic>
                      <p:nvPicPr>
                        <p:cNvPr id="20503" name="Object 20">
                          <a:extLst>
                            <a:ext uri="{FF2B5EF4-FFF2-40B4-BE49-F238E27FC236}">
                              <a16:creationId xmlns:a16="http://schemas.microsoft.com/office/drawing/2014/main" xmlns="" id="{D61421EA-268D-4FA7-918A-FF48BC51B0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459"/>
                          <a:ext cx="19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1">
              <a:extLst>
                <a:ext uri="{FF2B5EF4-FFF2-40B4-BE49-F238E27FC236}">
                  <a16:creationId xmlns:a16="http://schemas.microsoft.com/office/drawing/2014/main" xmlns="" id="{96551E80-B31F-447A-8312-5D0461A2BC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1643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3" name="公式" r:id="rId5" imgW="215806" imgH="228501" progId="Equation.3">
                    <p:embed/>
                  </p:oleObj>
                </mc:Choice>
                <mc:Fallback>
                  <p:oleObj name="公式" r:id="rId5" imgW="215806" imgH="228501" progId="Equation.3">
                    <p:embed/>
                    <p:pic>
                      <p:nvPicPr>
                        <p:cNvPr id="20504" name="Object 21">
                          <a:extLst>
                            <a:ext uri="{FF2B5EF4-FFF2-40B4-BE49-F238E27FC236}">
                              <a16:creationId xmlns:a16="http://schemas.microsoft.com/office/drawing/2014/main" xmlns="" id="{EC2CD8FC-5A82-46B9-A050-125B94CDB7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1643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22">
              <a:extLst>
                <a:ext uri="{FF2B5EF4-FFF2-40B4-BE49-F238E27FC236}">
                  <a16:creationId xmlns:a16="http://schemas.microsoft.com/office/drawing/2014/main" xmlns="" id="{D9E068A5-F9A5-4D68-866A-D8BC11390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8" y="1908"/>
              <a:ext cx="1046" cy="1004"/>
              <a:chOff x="864" y="1968"/>
              <a:chExt cx="1728" cy="1536"/>
            </a:xfrm>
          </p:grpSpPr>
          <p:sp>
            <p:nvSpPr>
              <p:cNvPr id="15" name="Freeform 23">
                <a:extLst>
                  <a:ext uri="{FF2B5EF4-FFF2-40B4-BE49-F238E27FC236}">
                    <a16:creationId xmlns:a16="http://schemas.microsoft.com/office/drawing/2014/main" xmlns="" id="{0E0A7694-4E4E-4C30-BAB6-A3E236884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968"/>
                <a:ext cx="1728" cy="1536"/>
              </a:xfrm>
              <a:custGeom>
                <a:avLst/>
                <a:gdLst>
                  <a:gd name="T0" fmla="*/ 0 w 1728"/>
                  <a:gd name="T1" fmla="*/ 1536 h 1536"/>
                  <a:gd name="T2" fmla="*/ 240 w 1728"/>
                  <a:gd name="T3" fmla="*/ 1392 h 1536"/>
                  <a:gd name="T4" fmla="*/ 432 w 1728"/>
                  <a:gd name="T5" fmla="*/ 1152 h 1536"/>
                  <a:gd name="T6" fmla="*/ 558 w 1728"/>
                  <a:gd name="T7" fmla="*/ 756 h 1536"/>
                  <a:gd name="T8" fmla="*/ 702 w 1728"/>
                  <a:gd name="T9" fmla="*/ 408 h 1536"/>
                  <a:gd name="T10" fmla="*/ 882 w 1728"/>
                  <a:gd name="T11" fmla="*/ 204 h 1536"/>
                  <a:gd name="T12" fmla="*/ 1062 w 1728"/>
                  <a:gd name="T13" fmla="*/ 108 h 1536"/>
                  <a:gd name="T14" fmla="*/ 1296 w 1728"/>
                  <a:gd name="T15" fmla="*/ 48 h 1536"/>
                  <a:gd name="T16" fmla="*/ 1728 w 1728"/>
                  <a:gd name="T17" fmla="*/ 0 h 1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28" h="1536">
                    <a:moveTo>
                      <a:pt x="0" y="1536"/>
                    </a:moveTo>
                    <a:cubicBezTo>
                      <a:pt x="84" y="1496"/>
                      <a:pt x="168" y="1456"/>
                      <a:pt x="240" y="1392"/>
                    </a:cubicBezTo>
                    <a:cubicBezTo>
                      <a:pt x="312" y="1328"/>
                      <a:pt x="379" y="1258"/>
                      <a:pt x="432" y="1152"/>
                    </a:cubicBezTo>
                    <a:cubicBezTo>
                      <a:pt x="485" y="1046"/>
                      <a:pt x="513" y="880"/>
                      <a:pt x="558" y="756"/>
                    </a:cubicBezTo>
                    <a:cubicBezTo>
                      <a:pt x="603" y="632"/>
                      <a:pt x="648" y="500"/>
                      <a:pt x="702" y="408"/>
                    </a:cubicBezTo>
                    <a:cubicBezTo>
                      <a:pt x="756" y="316"/>
                      <a:pt x="822" y="254"/>
                      <a:pt x="882" y="204"/>
                    </a:cubicBezTo>
                    <a:cubicBezTo>
                      <a:pt x="942" y="154"/>
                      <a:pt x="993" y="134"/>
                      <a:pt x="1062" y="108"/>
                    </a:cubicBezTo>
                    <a:cubicBezTo>
                      <a:pt x="1131" y="82"/>
                      <a:pt x="1185" y="66"/>
                      <a:pt x="1296" y="48"/>
                    </a:cubicBezTo>
                    <a:cubicBezTo>
                      <a:pt x="1407" y="30"/>
                      <a:pt x="1656" y="8"/>
                      <a:pt x="1728" y="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xmlns="" id="{3141AFD8-42A3-439E-93DD-338F4CD28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968"/>
                <a:ext cx="1728" cy="1536"/>
              </a:xfrm>
              <a:custGeom>
                <a:avLst/>
                <a:gdLst>
                  <a:gd name="T0" fmla="*/ 0 w 1728"/>
                  <a:gd name="T1" fmla="*/ 1536 h 1536"/>
                  <a:gd name="T2" fmla="*/ 438 w 1728"/>
                  <a:gd name="T3" fmla="*/ 1476 h 1536"/>
                  <a:gd name="T4" fmla="*/ 846 w 1728"/>
                  <a:gd name="T5" fmla="*/ 1314 h 1536"/>
                  <a:gd name="T6" fmla="*/ 1008 w 1728"/>
                  <a:gd name="T7" fmla="*/ 1116 h 1536"/>
                  <a:gd name="T8" fmla="*/ 1152 w 1728"/>
                  <a:gd name="T9" fmla="*/ 768 h 1536"/>
                  <a:gd name="T10" fmla="*/ 1296 w 1728"/>
                  <a:gd name="T11" fmla="*/ 384 h 1536"/>
                  <a:gd name="T12" fmla="*/ 1440 w 1728"/>
                  <a:gd name="T13" fmla="*/ 192 h 1536"/>
                  <a:gd name="T14" fmla="*/ 1728 w 1728"/>
                  <a:gd name="T15" fmla="*/ 0 h 1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28" h="1536">
                    <a:moveTo>
                      <a:pt x="0" y="1536"/>
                    </a:moveTo>
                    <a:cubicBezTo>
                      <a:pt x="73" y="1526"/>
                      <a:pt x="297" y="1513"/>
                      <a:pt x="438" y="1476"/>
                    </a:cubicBezTo>
                    <a:cubicBezTo>
                      <a:pt x="579" y="1439"/>
                      <a:pt x="751" y="1374"/>
                      <a:pt x="846" y="1314"/>
                    </a:cubicBezTo>
                    <a:cubicBezTo>
                      <a:pt x="941" y="1254"/>
                      <a:pt x="957" y="1207"/>
                      <a:pt x="1008" y="1116"/>
                    </a:cubicBezTo>
                    <a:cubicBezTo>
                      <a:pt x="1059" y="1025"/>
                      <a:pt x="1104" y="890"/>
                      <a:pt x="1152" y="768"/>
                    </a:cubicBezTo>
                    <a:cubicBezTo>
                      <a:pt x="1200" y="646"/>
                      <a:pt x="1248" y="480"/>
                      <a:pt x="1296" y="384"/>
                    </a:cubicBezTo>
                    <a:cubicBezTo>
                      <a:pt x="1344" y="288"/>
                      <a:pt x="1368" y="256"/>
                      <a:pt x="1440" y="192"/>
                    </a:cubicBezTo>
                    <a:cubicBezTo>
                      <a:pt x="1512" y="128"/>
                      <a:pt x="1680" y="32"/>
                      <a:pt x="1728" y="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" name="Text Box 25">
              <a:extLst>
                <a:ext uri="{FF2B5EF4-FFF2-40B4-BE49-F238E27FC236}">
                  <a16:creationId xmlns:a16="http://schemas.microsoft.com/office/drawing/2014/main" xmlns="" id="{62F8635B-11A8-4738-A32D-047BE0DC5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" y="2346"/>
              <a:ext cx="287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4" name="Rectangle 26">
              <a:extLst>
                <a:ext uri="{FF2B5EF4-FFF2-40B4-BE49-F238E27FC236}">
                  <a16:creationId xmlns:a16="http://schemas.microsoft.com/office/drawing/2014/main" xmlns="" id="{A517CDBF-106D-4000-A02B-D5B089445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504"/>
              <a:ext cx="1440" cy="338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硬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磁材料</a:t>
              </a:r>
            </a:p>
          </p:txBody>
        </p:sp>
      </p:grpSp>
      <p:grpSp>
        <p:nvGrpSpPr>
          <p:cNvPr id="17" name="Group 43">
            <a:extLst>
              <a:ext uri="{FF2B5EF4-FFF2-40B4-BE49-F238E27FC236}">
                <a16:creationId xmlns:a16="http://schemas.microsoft.com/office/drawing/2014/main" xmlns="" id="{D24E1A20-AC34-4E10-9BDE-F63C8A84C690}"/>
              </a:ext>
            </a:extLst>
          </p:cNvPr>
          <p:cNvGrpSpPr>
            <a:grpSpLocks/>
          </p:cNvGrpSpPr>
          <p:nvPr/>
        </p:nvGrpSpPr>
        <p:grpSpPr bwMode="auto">
          <a:xfrm>
            <a:off x="9264327" y="3702954"/>
            <a:ext cx="2709757" cy="3138457"/>
            <a:chOff x="3079" y="1616"/>
            <a:chExt cx="2209" cy="2328"/>
          </a:xfrm>
        </p:grpSpPr>
        <p:grpSp>
          <p:nvGrpSpPr>
            <p:cNvPr id="18" name="Group 42">
              <a:extLst>
                <a:ext uri="{FF2B5EF4-FFF2-40B4-BE49-F238E27FC236}">
                  <a16:creationId xmlns:a16="http://schemas.microsoft.com/office/drawing/2014/main" xmlns="" id="{E91AE529-5A4C-4C81-8594-084D80D593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9" y="1616"/>
              <a:ext cx="2209" cy="2328"/>
              <a:chOff x="3079" y="1616"/>
              <a:chExt cx="2209" cy="2328"/>
            </a:xfrm>
          </p:grpSpPr>
          <p:sp>
            <p:nvSpPr>
              <p:cNvPr id="21" name="Rectangle 28">
                <a:extLst>
                  <a:ext uri="{FF2B5EF4-FFF2-40B4-BE49-F238E27FC236}">
                    <a16:creationId xmlns:a16="http://schemas.microsoft.com/office/drawing/2014/main" xmlns="" id="{47C5E6F1-4B9B-4749-B246-A5E05A20D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1616"/>
                <a:ext cx="1773" cy="20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" name="Line 29">
                <a:extLst>
                  <a:ext uri="{FF2B5EF4-FFF2-40B4-BE49-F238E27FC236}">
                    <a16:creationId xmlns:a16="http://schemas.microsoft.com/office/drawing/2014/main" xmlns="" id="{30094A01-7D95-428B-95CB-3A33F3CD8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2477"/>
                <a:ext cx="138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30">
                <a:extLst>
                  <a:ext uri="{FF2B5EF4-FFF2-40B4-BE49-F238E27FC236}">
                    <a16:creationId xmlns:a16="http://schemas.microsoft.com/office/drawing/2014/main" xmlns="" id="{ADA27EAD-C20E-4509-A606-00ED62711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72" y="1705"/>
                <a:ext cx="0" cy="14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4" name="Object 31">
                <a:extLst>
                  <a:ext uri="{FF2B5EF4-FFF2-40B4-BE49-F238E27FC236}">
                    <a16:creationId xmlns:a16="http://schemas.microsoft.com/office/drawing/2014/main" xmlns="" id="{DEE781C8-E8BD-4C21-AFE8-7E47060AFA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61" y="2526"/>
              <a:ext cx="187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44" name="公式" r:id="rId7" imgW="266584" imgH="228501" progId="Equation.3">
                      <p:embed/>
                    </p:oleObj>
                  </mc:Choice>
                  <mc:Fallback>
                    <p:oleObj name="公式" r:id="rId7" imgW="266584" imgH="228501" progId="Equation.3">
                      <p:embed/>
                      <p:pic>
                        <p:nvPicPr>
                          <p:cNvPr id="20494" name="Object 31">
                            <a:extLst>
                              <a:ext uri="{FF2B5EF4-FFF2-40B4-BE49-F238E27FC236}">
                                <a16:creationId xmlns:a16="http://schemas.microsoft.com/office/drawing/2014/main" xmlns="" id="{912C5444-9B60-49F2-8D27-AED000CBEC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1" y="2526"/>
                            <a:ext cx="187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Object 32">
                <a:extLst>
                  <a:ext uri="{FF2B5EF4-FFF2-40B4-BE49-F238E27FC236}">
                    <a16:creationId xmlns:a16="http://schemas.microsoft.com/office/drawing/2014/main" xmlns="" id="{63A95DE2-FAED-4CC5-BD76-C8C7B899B7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2" y="1721"/>
              <a:ext cx="163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45" name="公式" r:id="rId8" imgW="215806" imgH="228501" progId="Equation.3">
                      <p:embed/>
                    </p:oleObj>
                  </mc:Choice>
                  <mc:Fallback>
                    <p:oleObj name="公式" r:id="rId8" imgW="215806" imgH="228501" progId="Equation.3">
                      <p:embed/>
                      <p:pic>
                        <p:nvPicPr>
                          <p:cNvPr id="20495" name="Object 32">
                            <a:extLst>
                              <a:ext uri="{FF2B5EF4-FFF2-40B4-BE49-F238E27FC236}">
                                <a16:creationId xmlns:a16="http://schemas.microsoft.com/office/drawing/2014/main" xmlns="" id="{5F7840FF-0A28-4320-9D53-04689357334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2" y="1721"/>
                            <a:ext cx="163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Freeform 35">
                <a:extLst>
                  <a:ext uri="{FF2B5EF4-FFF2-40B4-BE49-F238E27FC236}">
                    <a16:creationId xmlns:a16="http://schemas.microsoft.com/office/drawing/2014/main" xmlns="" id="{123604CD-13A3-4EE1-A411-5F2F74321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" y="1989"/>
                <a:ext cx="358" cy="946"/>
              </a:xfrm>
              <a:custGeom>
                <a:avLst/>
                <a:gdLst>
                  <a:gd name="T0" fmla="*/ 358 w 368"/>
                  <a:gd name="T1" fmla="*/ 0 h 960"/>
                  <a:gd name="T2" fmla="*/ 257 w 368"/>
                  <a:gd name="T3" fmla="*/ 213 h 960"/>
                  <a:gd name="T4" fmla="*/ 187 w 368"/>
                  <a:gd name="T5" fmla="*/ 812 h 960"/>
                  <a:gd name="T6" fmla="*/ 0 w 368"/>
                  <a:gd name="T7" fmla="*/ 946 h 9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8" h="960">
                    <a:moveTo>
                      <a:pt x="368" y="0"/>
                    </a:moveTo>
                    <a:cubicBezTo>
                      <a:pt x="351" y="35"/>
                      <a:pt x="293" y="79"/>
                      <a:pt x="264" y="216"/>
                    </a:cubicBezTo>
                    <a:cubicBezTo>
                      <a:pt x="235" y="353"/>
                      <a:pt x="236" y="700"/>
                      <a:pt x="192" y="824"/>
                    </a:cubicBezTo>
                    <a:cubicBezTo>
                      <a:pt x="148" y="948"/>
                      <a:pt x="40" y="932"/>
                      <a:pt x="0" y="96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7" name="Freeform 36">
                <a:extLst>
                  <a:ext uri="{FF2B5EF4-FFF2-40B4-BE49-F238E27FC236}">
                    <a16:creationId xmlns:a16="http://schemas.microsoft.com/office/drawing/2014/main" xmlns="" id="{378F9976-3137-46A1-A9A5-775AF9C85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" y="2935"/>
                <a:ext cx="560" cy="47"/>
              </a:xfrm>
              <a:custGeom>
                <a:avLst/>
                <a:gdLst>
                  <a:gd name="T0" fmla="*/ 560 w 576"/>
                  <a:gd name="T1" fmla="*/ 0 h 48"/>
                  <a:gd name="T2" fmla="*/ 342 w 576"/>
                  <a:gd name="T3" fmla="*/ 31 h 48"/>
                  <a:gd name="T4" fmla="*/ 0 w 576"/>
                  <a:gd name="T5" fmla="*/ 47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6" h="48">
                    <a:moveTo>
                      <a:pt x="576" y="0"/>
                    </a:moveTo>
                    <a:cubicBezTo>
                      <a:pt x="539" y="5"/>
                      <a:pt x="448" y="24"/>
                      <a:pt x="352" y="32"/>
                    </a:cubicBezTo>
                    <a:cubicBezTo>
                      <a:pt x="256" y="40"/>
                      <a:pt x="73" y="45"/>
                      <a:pt x="0" y="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8" name="Text Box 37">
                <a:extLst>
                  <a:ext uri="{FF2B5EF4-FFF2-40B4-BE49-F238E27FC236}">
                    <a16:creationId xmlns:a16="http://schemas.microsoft.com/office/drawing/2014/main" xmlns="" id="{1386FD41-C2D1-4714-933C-608B2420A0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5" y="2462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i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9" name="Rectangle 38">
                <a:extLst>
                  <a:ext uri="{FF2B5EF4-FFF2-40B4-BE49-F238E27FC236}">
                    <a16:creationId xmlns:a16="http://schemas.microsoft.com/office/drawing/2014/main" xmlns="" id="{8E8B7D6D-D5AB-4BB3-9C1F-27D7B1A92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9" y="3556"/>
                <a:ext cx="2209" cy="388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bg1"/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solidFill>
                  <a:srgbClr val="9900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kumimoji="1" lang="zh-CN" altLang="en-US" sz="2800" b="1" dirty="0">
                    <a:solidFill>
                      <a:srgbClr val="D60093"/>
                    </a:solidFill>
                    <a:latin typeface="Times New Roman" panose="02020603050405020304" pitchFamily="18" charset="0"/>
                  </a:rPr>
                  <a:t>矩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磁铁氧体材料</a:t>
                </a:r>
              </a:p>
            </p:txBody>
          </p:sp>
        </p:grpSp>
        <p:sp>
          <p:nvSpPr>
            <p:cNvPr id="19" name="Freeform 40">
              <a:extLst>
                <a:ext uri="{FF2B5EF4-FFF2-40B4-BE49-F238E27FC236}">
                  <a16:creationId xmlns:a16="http://schemas.microsoft.com/office/drawing/2014/main" xmlns="" id="{49C9E333-C501-4BBF-963E-061CBB8CAC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45" y="2030"/>
              <a:ext cx="358" cy="946"/>
            </a:xfrm>
            <a:custGeom>
              <a:avLst/>
              <a:gdLst>
                <a:gd name="T0" fmla="*/ 358 w 368"/>
                <a:gd name="T1" fmla="*/ 0 h 960"/>
                <a:gd name="T2" fmla="*/ 257 w 368"/>
                <a:gd name="T3" fmla="*/ 213 h 960"/>
                <a:gd name="T4" fmla="*/ 187 w 368"/>
                <a:gd name="T5" fmla="*/ 812 h 960"/>
                <a:gd name="T6" fmla="*/ 0 w 368"/>
                <a:gd name="T7" fmla="*/ 946 h 9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8" h="960">
                  <a:moveTo>
                    <a:pt x="368" y="0"/>
                  </a:moveTo>
                  <a:cubicBezTo>
                    <a:pt x="351" y="35"/>
                    <a:pt x="293" y="79"/>
                    <a:pt x="264" y="216"/>
                  </a:cubicBezTo>
                  <a:cubicBezTo>
                    <a:pt x="235" y="353"/>
                    <a:pt x="236" y="700"/>
                    <a:pt x="192" y="824"/>
                  </a:cubicBezTo>
                  <a:cubicBezTo>
                    <a:pt x="148" y="948"/>
                    <a:pt x="40" y="932"/>
                    <a:pt x="0" y="96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Freeform 41">
              <a:extLst>
                <a:ext uri="{FF2B5EF4-FFF2-40B4-BE49-F238E27FC236}">
                  <a16:creationId xmlns:a16="http://schemas.microsoft.com/office/drawing/2014/main" xmlns="" id="{A4678A96-9774-4D7F-9A20-61B864A8AF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00" y="1987"/>
              <a:ext cx="560" cy="47"/>
            </a:xfrm>
            <a:custGeom>
              <a:avLst/>
              <a:gdLst>
                <a:gd name="T0" fmla="*/ 560 w 576"/>
                <a:gd name="T1" fmla="*/ 0 h 48"/>
                <a:gd name="T2" fmla="*/ 342 w 576"/>
                <a:gd name="T3" fmla="*/ 31 h 48"/>
                <a:gd name="T4" fmla="*/ 0 w 576"/>
                <a:gd name="T5" fmla="*/ 47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48">
                  <a:moveTo>
                    <a:pt x="576" y="0"/>
                  </a:moveTo>
                  <a:cubicBezTo>
                    <a:pt x="539" y="5"/>
                    <a:pt x="448" y="24"/>
                    <a:pt x="352" y="32"/>
                  </a:cubicBezTo>
                  <a:cubicBezTo>
                    <a:pt x="256" y="40"/>
                    <a:pt x="73" y="45"/>
                    <a:pt x="0" y="4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8" grpId="0" autoUpdateAnimBg="0"/>
      <p:bldP spid="178179" grpId="0" autoUpdateAnimBg="0"/>
      <p:bldP spid="178180" grpId="0" autoUpdateAnimBg="0"/>
      <p:bldP spid="17819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1">
            <a:extLst>
              <a:ext uri="{FF2B5EF4-FFF2-40B4-BE49-F238E27FC236}">
                <a16:creationId xmlns:a16="http://schemas.microsoft.com/office/drawing/2014/main" xmlns="" id="{7E760394-8ADA-4B14-8D7A-BBA2AA8D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4748071-A6F8-4207-9B80-666D07A3DFDE}" type="slidenum">
              <a:rPr lang="en-US" altLang="zh-CN"/>
              <a:pPr/>
              <a:t>36</a:t>
            </a:fld>
            <a:endParaRPr lang="en-US" altLang="zh-CN"/>
          </a:p>
        </p:txBody>
      </p:sp>
      <p:pic>
        <p:nvPicPr>
          <p:cNvPr id="23555" name="图片 2" descr="http://blog.chinaunix.net/attachment/201211/19/23069658_135333387102xH.jpg">
            <a:extLst>
              <a:ext uri="{FF2B5EF4-FFF2-40B4-BE49-F238E27FC236}">
                <a16:creationId xmlns:a16="http://schemas.microsoft.com/office/drawing/2014/main" xmlns="" id="{F37AC4DD-0E62-4CDC-97D8-0D34A53D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188914"/>
            <a:ext cx="2519363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图片 3" descr="http://blog.chinaunix.net/attachment/201211/19/23069658_1353333877zG6U.jpg">
            <a:extLst>
              <a:ext uri="{FF2B5EF4-FFF2-40B4-BE49-F238E27FC236}">
                <a16:creationId xmlns:a16="http://schemas.microsoft.com/office/drawing/2014/main" xmlns="" id="{2822395B-057B-4DDF-A1E4-FC64771D1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188913"/>
            <a:ext cx="2520950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图片 4" descr="http://blog.chinaunix.net/attachment/201211/19/23069658_13533338896Qgs.jpg">
            <a:extLst>
              <a:ext uri="{FF2B5EF4-FFF2-40B4-BE49-F238E27FC236}">
                <a16:creationId xmlns:a16="http://schemas.microsoft.com/office/drawing/2014/main" xmlns="" id="{E27846C8-81BA-427F-840C-BFA01561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41663"/>
            <a:ext cx="4762500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 descr="http://blog.chinaunix.net/attachment/201211/19/23069658_1353333904wZ21.jpg">
            <a:extLst>
              <a:ext uri="{FF2B5EF4-FFF2-40B4-BE49-F238E27FC236}">
                <a16:creationId xmlns:a16="http://schemas.microsoft.com/office/drawing/2014/main" xmlns="" id="{D7B25078-E15F-47FA-8D44-A3E821B0A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2492375"/>
            <a:ext cx="360045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1">
            <a:extLst>
              <a:ext uri="{FF2B5EF4-FFF2-40B4-BE49-F238E27FC236}">
                <a16:creationId xmlns:a16="http://schemas.microsoft.com/office/drawing/2014/main" xmlns="" id="{B4F724A1-8975-40A5-A2B4-03137917D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A40B8BF-DB00-4CA8-B95B-47EF6A83EBC5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24579" name="Text Box 2">
            <a:extLst>
              <a:ext uri="{FF2B5EF4-FFF2-40B4-BE49-F238E27FC236}">
                <a16:creationId xmlns:a16="http://schemas.microsoft.com/office/drawing/2014/main" xmlns="" id="{F51FEC1F-B3FC-4EB7-8F26-5CA7F57ED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77900"/>
            <a:ext cx="2590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磁屏蔽</a:t>
            </a:r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xmlns="" id="{0EC86479-F28D-4352-81C3-431819A1C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9" y="1695451"/>
            <a:ext cx="3157537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把磁导率不同的两种磁介质放到磁场中，在它们的交界面上磁场要发生突变，引起了磁感应线的折射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xmlns="" id="{97F0E696-6334-4FDA-B85C-622EEE303AC3}"/>
              </a:ext>
            </a:extLst>
          </p:cNvPr>
          <p:cNvGrpSpPr>
            <a:grpSpLocks/>
          </p:cNvGrpSpPr>
          <p:nvPr/>
        </p:nvGrpSpPr>
        <p:grpSpPr bwMode="auto">
          <a:xfrm>
            <a:off x="5448301" y="1927225"/>
            <a:ext cx="4537075" cy="3949700"/>
            <a:chOff x="1872" y="960"/>
            <a:chExt cx="3504" cy="3051"/>
          </a:xfrm>
        </p:grpSpPr>
        <p:grpSp>
          <p:nvGrpSpPr>
            <p:cNvPr id="24582" name="Group 5">
              <a:extLst>
                <a:ext uri="{FF2B5EF4-FFF2-40B4-BE49-F238E27FC236}">
                  <a16:creationId xmlns:a16="http://schemas.microsoft.com/office/drawing/2014/main" xmlns="" id="{D1F49221-3DCB-4EBB-BD2A-402A68E9E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960"/>
              <a:ext cx="3504" cy="2976"/>
              <a:chOff x="1872" y="960"/>
              <a:chExt cx="3504" cy="2976"/>
            </a:xfrm>
          </p:grpSpPr>
          <p:sp>
            <p:nvSpPr>
              <p:cNvPr id="24584" name="Rectangle 6">
                <a:extLst>
                  <a:ext uri="{FF2B5EF4-FFF2-40B4-BE49-F238E27FC236}">
                    <a16:creationId xmlns:a16="http://schemas.microsoft.com/office/drawing/2014/main" xmlns="" id="{7FAC7033-BAE0-4000-BA54-E79F6CB40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960"/>
                <a:ext cx="3504" cy="29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585" name="AutoShape 7">
                <a:extLst>
                  <a:ext uri="{FF2B5EF4-FFF2-40B4-BE49-F238E27FC236}">
                    <a16:creationId xmlns:a16="http://schemas.microsoft.com/office/drawing/2014/main" xmlns="" id="{B1886228-7216-41A7-B501-D11916E46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735"/>
                <a:ext cx="1104" cy="1138"/>
              </a:xfrm>
              <a:custGeom>
                <a:avLst/>
                <a:gdLst>
                  <a:gd name="T0" fmla="*/ 552 w 21600"/>
                  <a:gd name="T1" fmla="*/ 0 h 21600"/>
                  <a:gd name="T2" fmla="*/ 162 w 21600"/>
                  <a:gd name="T3" fmla="*/ 167 h 21600"/>
                  <a:gd name="T4" fmla="*/ 0 w 21600"/>
                  <a:gd name="T5" fmla="*/ 569 h 21600"/>
                  <a:gd name="T6" fmla="*/ 162 w 21600"/>
                  <a:gd name="T7" fmla="*/ 971 h 21600"/>
                  <a:gd name="T8" fmla="*/ 552 w 21600"/>
                  <a:gd name="T9" fmla="*/ 1138 h 21600"/>
                  <a:gd name="T10" fmla="*/ 942 w 21600"/>
                  <a:gd name="T11" fmla="*/ 971 h 21600"/>
                  <a:gd name="T12" fmla="*/ 1104 w 21600"/>
                  <a:gd name="T13" fmla="*/ 569 h 21600"/>
                  <a:gd name="T14" fmla="*/ 942 w 21600"/>
                  <a:gd name="T15" fmla="*/ 16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0 w 21600"/>
                  <a:gd name="T25" fmla="*/ 3170 h 21600"/>
                  <a:gd name="T26" fmla="*/ 18430 w 21600"/>
                  <a:gd name="T27" fmla="*/ 1843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4285" y="10800"/>
                    </a:moveTo>
                    <a:cubicBezTo>
                      <a:pt x="4285" y="14398"/>
                      <a:pt x="7202" y="17315"/>
                      <a:pt x="10800" y="17315"/>
                    </a:cubicBezTo>
                    <a:cubicBezTo>
                      <a:pt x="14398" y="17315"/>
                      <a:pt x="17315" y="14398"/>
                      <a:pt x="17315" y="10800"/>
                    </a:cubicBezTo>
                    <a:cubicBezTo>
                      <a:pt x="17315" y="7202"/>
                      <a:pt x="14398" y="4285"/>
                      <a:pt x="10800" y="4285"/>
                    </a:cubicBezTo>
                    <a:cubicBezTo>
                      <a:pt x="7202" y="4285"/>
                      <a:pt x="4285" y="7202"/>
                      <a:pt x="4285" y="10800"/>
                    </a:cubicBezTo>
                    <a:close/>
                  </a:path>
                </a:pathLst>
              </a:custGeom>
              <a:solidFill>
                <a:schemeClr val="folHlink">
                  <a:alpha val="50195"/>
                </a:schemeClr>
              </a:solidFill>
              <a:ln w="1905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6" name="Line 8">
                <a:extLst>
                  <a:ext uri="{FF2B5EF4-FFF2-40B4-BE49-F238E27FC236}">
                    <a16:creationId xmlns:a16="http://schemas.microsoft.com/office/drawing/2014/main" xmlns="" id="{E1C71CD3-B135-4A28-87E8-98A560C08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235"/>
                <a:ext cx="3168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87" name="Freeform 9">
                <a:extLst>
                  <a:ext uri="{FF2B5EF4-FFF2-40B4-BE49-F238E27FC236}">
                    <a16:creationId xmlns:a16="http://schemas.microsoft.com/office/drawing/2014/main" xmlns="" id="{D2F6EAB7-BA88-4C66-8261-10A81CC08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326"/>
                <a:ext cx="3168" cy="85"/>
              </a:xfrm>
              <a:custGeom>
                <a:avLst/>
                <a:gdLst>
                  <a:gd name="T0" fmla="*/ 0 w 3168"/>
                  <a:gd name="T1" fmla="*/ 0 h 90"/>
                  <a:gd name="T2" fmla="*/ 918 w 3168"/>
                  <a:gd name="T3" fmla="*/ 62 h 90"/>
                  <a:gd name="T4" fmla="*/ 1512 w 3168"/>
                  <a:gd name="T5" fmla="*/ 85 h 90"/>
                  <a:gd name="T6" fmla="*/ 2082 w 3168"/>
                  <a:gd name="T7" fmla="*/ 68 h 90"/>
                  <a:gd name="T8" fmla="*/ 3168 w 3168"/>
                  <a:gd name="T9" fmla="*/ 1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90">
                    <a:moveTo>
                      <a:pt x="0" y="0"/>
                    </a:moveTo>
                    <a:lnTo>
                      <a:pt x="918" y="66"/>
                    </a:lnTo>
                    <a:lnTo>
                      <a:pt x="1512" y="90"/>
                    </a:lnTo>
                    <a:lnTo>
                      <a:pt x="2082" y="72"/>
                    </a:lnTo>
                    <a:lnTo>
                      <a:pt x="3168" y="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88" name="Freeform 10">
                <a:extLst>
                  <a:ext uri="{FF2B5EF4-FFF2-40B4-BE49-F238E27FC236}">
                    <a16:creationId xmlns:a16="http://schemas.microsoft.com/office/drawing/2014/main" xmlns="" id="{40418834-1B3D-4FF5-AB58-A07C5AB93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417"/>
                <a:ext cx="3168" cy="114"/>
              </a:xfrm>
              <a:custGeom>
                <a:avLst/>
                <a:gdLst>
                  <a:gd name="T0" fmla="*/ 0 w 3168"/>
                  <a:gd name="T1" fmla="*/ 0 h 120"/>
                  <a:gd name="T2" fmla="*/ 996 w 3168"/>
                  <a:gd name="T3" fmla="*/ 91 h 120"/>
                  <a:gd name="T4" fmla="*/ 1500 w 3168"/>
                  <a:gd name="T5" fmla="*/ 114 h 120"/>
                  <a:gd name="T6" fmla="*/ 2334 w 3168"/>
                  <a:gd name="T7" fmla="*/ 68 h 120"/>
                  <a:gd name="T8" fmla="*/ 3168 w 3168"/>
                  <a:gd name="T9" fmla="*/ 1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120">
                    <a:moveTo>
                      <a:pt x="0" y="0"/>
                    </a:moveTo>
                    <a:lnTo>
                      <a:pt x="996" y="96"/>
                    </a:lnTo>
                    <a:lnTo>
                      <a:pt x="1500" y="120"/>
                    </a:lnTo>
                    <a:lnTo>
                      <a:pt x="2334" y="72"/>
                    </a:lnTo>
                    <a:lnTo>
                      <a:pt x="3168" y="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89" name="Freeform 11">
                <a:extLst>
                  <a:ext uri="{FF2B5EF4-FFF2-40B4-BE49-F238E27FC236}">
                    <a16:creationId xmlns:a16="http://schemas.microsoft.com/office/drawing/2014/main" xmlns="" id="{62BA2BBE-7332-419D-B502-CA9F41119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508"/>
                <a:ext cx="3168" cy="148"/>
              </a:xfrm>
              <a:custGeom>
                <a:avLst/>
                <a:gdLst>
                  <a:gd name="T0" fmla="*/ 0 w 3168"/>
                  <a:gd name="T1" fmla="*/ 0 h 156"/>
                  <a:gd name="T2" fmla="*/ 948 w 3168"/>
                  <a:gd name="T3" fmla="*/ 120 h 156"/>
                  <a:gd name="T4" fmla="*/ 1512 w 3168"/>
                  <a:gd name="T5" fmla="*/ 148 h 156"/>
                  <a:gd name="T6" fmla="*/ 2040 w 3168"/>
                  <a:gd name="T7" fmla="*/ 114 h 156"/>
                  <a:gd name="T8" fmla="*/ 2436 w 3168"/>
                  <a:gd name="T9" fmla="*/ 85 h 156"/>
                  <a:gd name="T10" fmla="*/ 3168 w 3168"/>
                  <a:gd name="T11" fmla="*/ 1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68" h="156">
                    <a:moveTo>
                      <a:pt x="0" y="0"/>
                    </a:moveTo>
                    <a:lnTo>
                      <a:pt x="948" y="126"/>
                    </a:lnTo>
                    <a:lnTo>
                      <a:pt x="1512" y="156"/>
                    </a:lnTo>
                    <a:lnTo>
                      <a:pt x="2040" y="120"/>
                    </a:lnTo>
                    <a:lnTo>
                      <a:pt x="2436" y="90"/>
                    </a:lnTo>
                    <a:lnTo>
                      <a:pt x="3168" y="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0" name="Freeform 12">
                <a:extLst>
                  <a:ext uri="{FF2B5EF4-FFF2-40B4-BE49-F238E27FC236}">
                    <a16:creationId xmlns:a16="http://schemas.microsoft.com/office/drawing/2014/main" xmlns="" id="{2FF2CC64-75EF-4680-BC35-1157445AF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599"/>
                <a:ext cx="3168" cy="165"/>
              </a:xfrm>
              <a:custGeom>
                <a:avLst/>
                <a:gdLst>
                  <a:gd name="T0" fmla="*/ 0 w 3168"/>
                  <a:gd name="T1" fmla="*/ 0 h 174"/>
                  <a:gd name="T2" fmla="*/ 1242 w 3168"/>
                  <a:gd name="T3" fmla="*/ 165 h 174"/>
                  <a:gd name="T4" fmla="*/ 1548 w 3168"/>
                  <a:gd name="T5" fmla="*/ 159 h 174"/>
                  <a:gd name="T6" fmla="*/ 1800 w 3168"/>
                  <a:gd name="T7" fmla="*/ 159 h 174"/>
                  <a:gd name="T8" fmla="*/ 3168 w 3168"/>
                  <a:gd name="T9" fmla="*/ 1 h 1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174">
                    <a:moveTo>
                      <a:pt x="0" y="0"/>
                    </a:moveTo>
                    <a:lnTo>
                      <a:pt x="1242" y="174"/>
                    </a:lnTo>
                    <a:lnTo>
                      <a:pt x="1548" y="168"/>
                    </a:lnTo>
                    <a:lnTo>
                      <a:pt x="1800" y="168"/>
                    </a:lnTo>
                    <a:lnTo>
                      <a:pt x="3168" y="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1" name="Freeform 13">
                <a:extLst>
                  <a:ext uri="{FF2B5EF4-FFF2-40B4-BE49-F238E27FC236}">
                    <a16:creationId xmlns:a16="http://schemas.microsoft.com/office/drawing/2014/main" xmlns="" id="{253D9736-7480-4012-A322-493FFFA1C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690"/>
                <a:ext cx="3168" cy="119"/>
              </a:xfrm>
              <a:custGeom>
                <a:avLst/>
                <a:gdLst>
                  <a:gd name="T0" fmla="*/ 0 w 3168"/>
                  <a:gd name="T1" fmla="*/ 0 h 126"/>
                  <a:gd name="T2" fmla="*/ 1134 w 3168"/>
                  <a:gd name="T3" fmla="*/ 119 h 126"/>
                  <a:gd name="T4" fmla="*/ 1512 w 3168"/>
                  <a:gd name="T5" fmla="*/ 96 h 126"/>
                  <a:gd name="T6" fmla="*/ 1830 w 3168"/>
                  <a:gd name="T7" fmla="*/ 113 h 126"/>
                  <a:gd name="T8" fmla="*/ 3168 w 3168"/>
                  <a:gd name="T9" fmla="*/ 1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126">
                    <a:moveTo>
                      <a:pt x="0" y="0"/>
                    </a:moveTo>
                    <a:lnTo>
                      <a:pt x="1134" y="126"/>
                    </a:lnTo>
                    <a:lnTo>
                      <a:pt x="1512" y="102"/>
                    </a:lnTo>
                    <a:lnTo>
                      <a:pt x="1830" y="120"/>
                    </a:lnTo>
                    <a:lnTo>
                      <a:pt x="3168" y="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2" name="Freeform 14">
                <a:extLst>
                  <a:ext uri="{FF2B5EF4-FFF2-40B4-BE49-F238E27FC236}">
                    <a16:creationId xmlns:a16="http://schemas.microsoft.com/office/drawing/2014/main" xmlns="" id="{01D55164-3987-43DA-ADDA-69028CD3A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781"/>
                <a:ext cx="3168" cy="79"/>
              </a:xfrm>
              <a:custGeom>
                <a:avLst/>
                <a:gdLst>
                  <a:gd name="T0" fmla="*/ 0 w 3168"/>
                  <a:gd name="T1" fmla="*/ 0 h 84"/>
                  <a:gd name="T2" fmla="*/ 1158 w 3168"/>
                  <a:gd name="T3" fmla="*/ 79 h 84"/>
                  <a:gd name="T4" fmla="*/ 1488 w 3168"/>
                  <a:gd name="T5" fmla="*/ 34 h 84"/>
                  <a:gd name="T6" fmla="*/ 1878 w 3168"/>
                  <a:gd name="T7" fmla="*/ 73 h 84"/>
                  <a:gd name="T8" fmla="*/ 3168 w 3168"/>
                  <a:gd name="T9" fmla="*/ 1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84">
                    <a:moveTo>
                      <a:pt x="0" y="0"/>
                    </a:moveTo>
                    <a:lnTo>
                      <a:pt x="1158" y="84"/>
                    </a:lnTo>
                    <a:lnTo>
                      <a:pt x="1488" y="36"/>
                    </a:lnTo>
                    <a:lnTo>
                      <a:pt x="1878" y="78"/>
                    </a:lnTo>
                    <a:lnTo>
                      <a:pt x="3168" y="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3" name="Freeform 15">
                <a:extLst>
                  <a:ext uri="{FF2B5EF4-FFF2-40B4-BE49-F238E27FC236}">
                    <a16:creationId xmlns:a16="http://schemas.microsoft.com/office/drawing/2014/main" xmlns="" id="{0B254FC7-486D-4B53-9989-C06DC0EB1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832"/>
                <a:ext cx="3168" cy="108"/>
              </a:xfrm>
              <a:custGeom>
                <a:avLst/>
                <a:gdLst>
                  <a:gd name="T0" fmla="*/ 0 w 3168"/>
                  <a:gd name="T1" fmla="*/ 40 h 114"/>
                  <a:gd name="T2" fmla="*/ 1092 w 3168"/>
                  <a:gd name="T3" fmla="*/ 102 h 114"/>
                  <a:gd name="T4" fmla="*/ 1284 w 3168"/>
                  <a:gd name="T5" fmla="*/ 34 h 114"/>
                  <a:gd name="T6" fmla="*/ 1494 w 3168"/>
                  <a:gd name="T7" fmla="*/ 0 h 114"/>
                  <a:gd name="T8" fmla="*/ 1614 w 3168"/>
                  <a:gd name="T9" fmla="*/ 11 h 114"/>
                  <a:gd name="T10" fmla="*/ 1716 w 3168"/>
                  <a:gd name="T11" fmla="*/ 34 h 114"/>
                  <a:gd name="T12" fmla="*/ 1926 w 3168"/>
                  <a:gd name="T13" fmla="*/ 108 h 114"/>
                  <a:gd name="T14" fmla="*/ 3168 w 3168"/>
                  <a:gd name="T15" fmla="*/ 41 h 1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168" h="114">
                    <a:moveTo>
                      <a:pt x="0" y="42"/>
                    </a:moveTo>
                    <a:lnTo>
                      <a:pt x="1092" y="108"/>
                    </a:lnTo>
                    <a:lnTo>
                      <a:pt x="1284" y="36"/>
                    </a:lnTo>
                    <a:lnTo>
                      <a:pt x="1494" y="0"/>
                    </a:lnTo>
                    <a:lnTo>
                      <a:pt x="1614" y="12"/>
                    </a:lnTo>
                    <a:lnTo>
                      <a:pt x="1716" y="36"/>
                    </a:lnTo>
                    <a:lnTo>
                      <a:pt x="1926" y="114"/>
                    </a:lnTo>
                    <a:lnTo>
                      <a:pt x="3168" y="43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4" name="Freeform 16">
                <a:extLst>
                  <a:ext uri="{FF2B5EF4-FFF2-40B4-BE49-F238E27FC236}">
                    <a16:creationId xmlns:a16="http://schemas.microsoft.com/office/drawing/2014/main" xmlns="" id="{9009E63B-B1A3-4685-B01C-0B8801CCA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857"/>
                <a:ext cx="3168" cy="117"/>
              </a:xfrm>
              <a:custGeom>
                <a:avLst/>
                <a:gdLst>
                  <a:gd name="T0" fmla="*/ 0 w 3168"/>
                  <a:gd name="T1" fmla="*/ 113 h 124"/>
                  <a:gd name="T2" fmla="*/ 1038 w 3168"/>
                  <a:gd name="T3" fmla="*/ 117 h 124"/>
                  <a:gd name="T4" fmla="*/ 1284 w 3168"/>
                  <a:gd name="T5" fmla="*/ 38 h 124"/>
                  <a:gd name="T6" fmla="*/ 1456 w 3168"/>
                  <a:gd name="T7" fmla="*/ 0 h 124"/>
                  <a:gd name="T8" fmla="*/ 1602 w 3168"/>
                  <a:gd name="T9" fmla="*/ 4 h 124"/>
                  <a:gd name="T10" fmla="*/ 1710 w 3168"/>
                  <a:gd name="T11" fmla="*/ 38 h 124"/>
                  <a:gd name="T12" fmla="*/ 1950 w 3168"/>
                  <a:gd name="T13" fmla="*/ 117 h 124"/>
                  <a:gd name="T14" fmla="*/ 3168 w 3168"/>
                  <a:gd name="T15" fmla="*/ 114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168" h="124">
                    <a:moveTo>
                      <a:pt x="0" y="120"/>
                    </a:moveTo>
                    <a:lnTo>
                      <a:pt x="1038" y="124"/>
                    </a:lnTo>
                    <a:lnTo>
                      <a:pt x="1284" y="40"/>
                    </a:lnTo>
                    <a:lnTo>
                      <a:pt x="1456" y="0"/>
                    </a:lnTo>
                    <a:lnTo>
                      <a:pt x="1602" y="4"/>
                    </a:lnTo>
                    <a:lnTo>
                      <a:pt x="1710" y="40"/>
                    </a:lnTo>
                    <a:lnTo>
                      <a:pt x="1950" y="124"/>
                    </a:lnTo>
                    <a:lnTo>
                      <a:pt x="3168" y="12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5" name="Freeform 17">
                <a:extLst>
                  <a:ext uri="{FF2B5EF4-FFF2-40B4-BE49-F238E27FC236}">
                    <a16:creationId xmlns:a16="http://schemas.microsoft.com/office/drawing/2014/main" xmlns="" id="{825111F4-8E39-4415-90DB-C033E4060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872"/>
                <a:ext cx="3168" cy="183"/>
              </a:xfrm>
              <a:custGeom>
                <a:avLst/>
                <a:gdLst>
                  <a:gd name="T0" fmla="*/ 0 w 3168"/>
                  <a:gd name="T1" fmla="*/ 182 h 193"/>
                  <a:gd name="T2" fmla="*/ 954 w 3168"/>
                  <a:gd name="T3" fmla="*/ 159 h 193"/>
                  <a:gd name="T4" fmla="*/ 1074 w 3168"/>
                  <a:gd name="T5" fmla="*/ 154 h 193"/>
                  <a:gd name="T6" fmla="*/ 1128 w 3168"/>
                  <a:gd name="T7" fmla="*/ 137 h 193"/>
                  <a:gd name="T8" fmla="*/ 1248 w 3168"/>
                  <a:gd name="T9" fmla="*/ 80 h 193"/>
                  <a:gd name="T10" fmla="*/ 1374 w 3168"/>
                  <a:gd name="T11" fmla="*/ 23 h 193"/>
                  <a:gd name="T12" fmla="*/ 1494 w 3168"/>
                  <a:gd name="T13" fmla="*/ 0 h 193"/>
                  <a:gd name="T14" fmla="*/ 1608 w 3168"/>
                  <a:gd name="T15" fmla="*/ 11 h 193"/>
                  <a:gd name="T16" fmla="*/ 1746 w 3168"/>
                  <a:gd name="T17" fmla="*/ 74 h 193"/>
                  <a:gd name="T18" fmla="*/ 1914 w 3168"/>
                  <a:gd name="T19" fmla="*/ 142 h 193"/>
                  <a:gd name="T20" fmla="*/ 2004 w 3168"/>
                  <a:gd name="T21" fmla="*/ 165 h 193"/>
                  <a:gd name="T22" fmla="*/ 3168 w 3168"/>
                  <a:gd name="T23" fmla="*/ 183 h 19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168" h="193">
                    <a:moveTo>
                      <a:pt x="0" y="192"/>
                    </a:moveTo>
                    <a:lnTo>
                      <a:pt x="954" y="168"/>
                    </a:lnTo>
                    <a:lnTo>
                      <a:pt x="1074" y="162"/>
                    </a:lnTo>
                    <a:lnTo>
                      <a:pt x="1128" y="144"/>
                    </a:lnTo>
                    <a:lnTo>
                      <a:pt x="1248" y="84"/>
                    </a:lnTo>
                    <a:lnTo>
                      <a:pt x="1374" y="24"/>
                    </a:lnTo>
                    <a:lnTo>
                      <a:pt x="1494" y="0"/>
                    </a:lnTo>
                    <a:lnTo>
                      <a:pt x="1608" y="12"/>
                    </a:lnTo>
                    <a:lnTo>
                      <a:pt x="1746" y="78"/>
                    </a:lnTo>
                    <a:lnTo>
                      <a:pt x="1914" y="150"/>
                    </a:lnTo>
                    <a:lnTo>
                      <a:pt x="2004" y="174"/>
                    </a:lnTo>
                    <a:lnTo>
                      <a:pt x="3168" y="193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6" name="Freeform 18">
                <a:extLst>
                  <a:ext uri="{FF2B5EF4-FFF2-40B4-BE49-F238E27FC236}">
                    <a16:creationId xmlns:a16="http://schemas.microsoft.com/office/drawing/2014/main" xmlns="" id="{A1333507-54E0-4622-A459-52912E49B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900"/>
                <a:ext cx="3168" cy="246"/>
              </a:xfrm>
              <a:custGeom>
                <a:avLst/>
                <a:gdLst>
                  <a:gd name="T0" fmla="*/ 0 w 3168"/>
                  <a:gd name="T1" fmla="*/ 245 h 259"/>
                  <a:gd name="T2" fmla="*/ 948 w 3168"/>
                  <a:gd name="T3" fmla="*/ 217 h 259"/>
                  <a:gd name="T4" fmla="*/ 1080 w 3168"/>
                  <a:gd name="T5" fmla="*/ 182 h 259"/>
                  <a:gd name="T6" fmla="*/ 1218 w 3168"/>
                  <a:gd name="T7" fmla="*/ 114 h 259"/>
                  <a:gd name="T8" fmla="*/ 1356 w 3168"/>
                  <a:gd name="T9" fmla="*/ 34 h 259"/>
                  <a:gd name="T10" fmla="*/ 1500 w 3168"/>
                  <a:gd name="T11" fmla="*/ 0 h 259"/>
                  <a:gd name="T12" fmla="*/ 1626 w 3168"/>
                  <a:gd name="T13" fmla="*/ 23 h 259"/>
                  <a:gd name="T14" fmla="*/ 1734 w 3168"/>
                  <a:gd name="T15" fmla="*/ 74 h 259"/>
                  <a:gd name="T16" fmla="*/ 1998 w 3168"/>
                  <a:gd name="T17" fmla="*/ 205 h 259"/>
                  <a:gd name="T18" fmla="*/ 3168 w 3168"/>
                  <a:gd name="T19" fmla="*/ 246 h 2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68" h="259">
                    <a:moveTo>
                      <a:pt x="0" y="258"/>
                    </a:moveTo>
                    <a:lnTo>
                      <a:pt x="948" y="228"/>
                    </a:lnTo>
                    <a:lnTo>
                      <a:pt x="1080" y="192"/>
                    </a:lnTo>
                    <a:lnTo>
                      <a:pt x="1218" y="120"/>
                    </a:lnTo>
                    <a:lnTo>
                      <a:pt x="1356" y="36"/>
                    </a:lnTo>
                    <a:lnTo>
                      <a:pt x="1500" y="0"/>
                    </a:lnTo>
                    <a:lnTo>
                      <a:pt x="1626" y="24"/>
                    </a:lnTo>
                    <a:lnTo>
                      <a:pt x="1734" y="78"/>
                    </a:lnTo>
                    <a:lnTo>
                      <a:pt x="1998" y="216"/>
                    </a:lnTo>
                    <a:lnTo>
                      <a:pt x="3168" y="259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7" name="Freeform 19">
                <a:extLst>
                  <a:ext uri="{FF2B5EF4-FFF2-40B4-BE49-F238E27FC236}">
                    <a16:creationId xmlns:a16="http://schemas.microsoft.com/office/drawing/2014/main" xmlns="" id="{2292ADA0-CDA5-48D2-A6FF-5BBF3E034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" y="1933"/>
                <a:ext cx="3156" cy="326"/>
              </a:xfrm>
              <a:custGeom>
                <a:avLst/>
                <a:gdLst>
                  <a:gd name="T0" fmla="*/ 0 w 3156"/>
                  <a:gd name="T1" fmla="*/ 320 h 344"/>
                  <a:gd name="T2" fmla="*/ 948 w 3156"/>
                  <a:gd name="T3" fmla="*/ 315 h 344"/>
                  <a:gd name="T4" fmla="*/ 1056 w 3156"/>
                  <a:gd name="T5" fmla="*/ 263 h 344"/>
                  <a:gd name="T6" fmla="*/ 1152 w 3156"/>
                  <a:gd name="T7" fmla="*/ 172 h 344"/>
                  <a:gd name="T8" fmla="*/ 1206 w 3156"/>
                  <a:gd name="T9" fmla="*/ 127 h 344"/>
                  <a:gd name="T10" fmla="*/ 1290 w 3156"/>
                  <a:gd name="T11" fmla="*/ 70 h 344"/>
                  <a:gd name="T12" fmla="*/ 1410 w 3156"/>
                  <a:gd name="T13" fmla="*/ 13 h 344"/>
                  <a:gd name="T14" fmla="*/ 1492 w 3156"/>
                  <a:gd name="T15" fmla="*/ 0 h 344"/>
                  <a:gd name="T16" fmla="*/ 1572 w 3156"/>
                  <a:gd name="T17" fmla="*/ 8 h 344"/>
                  <a:gd name="T18" fmla="*/ 1632 w 3156"/>
                  <a:gd name="T19" fmla="*/ 30 h 344"/>
                  <a:gd name="T20" fmla="*/ 1716 w 3156"/>
                  <a:gd name="T21" fmla="*/ 76 h 344"/>
                  <a:gd name="T22" fmla="*/ 1752 w 3156"/>
                  <a:gd name="T23" fmla="*/ 99 h 344"/>
                  <a:gd name="T24" fmla="*/ 1902 w 3156"/>
                  <a:gd name="T25" fmla="*/ 246 h 344"/>
                  <a:gd name="T26" fmla="*/ 1968 w 3156"/>
                  <a:gd name="T27" fmla="*/ 281 h 344"/>
                  <a:gd name="T28" fmla="*/ 2058 w 3156"/>
                  <a:gd name="T29" fmla="*/ 326 h 344"/>
                  <a:gd name="T30" fmla="*/ 3060 w 3156"/>
                  <a:gd name="T31" fmla="*/ 315 h 344"/>
                  <a:gd name="T32" fmla="*/ 3156 w 3156"/>
                  <a:gd name="T33" fmla="*/ 304 h 3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156" h="344">
                    <a:moveTo>
                      <a:pt x="0" y="338"/>
                    </a:moveTo>
                    <a:lnTo>
                      <a:pt x="948" y="332"/>
                    </a:lnTo>
                    <a:lnTo>
                      <a:pt x="1056" y="278"/>
                    </a:lnTo>
                    <a:lnTo>
                      <a:pt x="1152" y="182"/>
                    </a:lnTo>
                    <a:lnTo>
                      <a:pt x="1206" y="134"/>
                    </a:lnTo>
                    <a:lnTo>
                      <a:pt x="1290" y="74"/>
                    </a:lnTo>
                    <a:lnTo>
                      <a:pt x="1410" y="14"/>
                    </a:lnTo>
                    <a:lnTo>
                      <a:pt x="1492" y="0"/>
                    </a:lnTo>
                    <a:lnTo>
                      <a:pt x="1572" y="8"/>
                    </a:lnTo>
                    <a:lnTo>
                      <a:pt x="1632" y="32"/>
                    </a:lnTo>
                    <a:lnTo>
                      <a:pt x="1716" y="80"/>
                    </a:lnTo>
                    <a:lnTo>
                      <a:pt x="1752" y="104"/>
                    </a:lnTo>
                    <a:lnTo>
                      <a:pt x="1902" y="260"/>
                    </a:lnTo>
                    <a:lnTo>
                      <a:pt x="1968" y="296"/>
                    </a:lnTo>
                    <a:lnTo>
                      <a:pt x="2058" y="344"/>
                    </a:lnTo>
                    <a:lnTo>
                      <a:pt x="3060" y="332"/>
                    </a:lnTo>
                    <a:lnTo>
                      <a:pt x="3156" y="32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8" name="Line 20">
                <a:extLst>
                  <a:ext uri="{FF2B5EF4-FFF2-40B4-BE49-F238E27FC236}">
                    <a16:creationId xmlns:a16="http://schemas.microsoft.com/office/drawing/2014/main" xmlns="" id="{439E65E4-36AF-45D1-A723-C7C93FBA4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3373"/>
                <a:ext cx="3168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599" name="Freeform 21">
                <a:extLst>
                  <a:ext uri="{FF2B5EF4-FFF2-40B4-BE49-F238E27FC236}">
                    <a16:creationId xmlns:a16="http://schemas.microsoft.com/office/drawing/2014/main" xmlns="" id="{9128F1B9-5644-45AF-AA0E-585B5D1D8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3191"/>
                <a:ext cx="3168" cy="91"/>
              </a:xfrm>
              <a:custGeom>
                <a:avLst/>
                <a:gdLst>
                  <a:gd name="T0" fmla="*/ 0 w 3168"/>
                  <a:gd name="T1" fmla="*/ 91 h 96"/>
                  <a:gd name="T2" fmla="*/ 810 w 3168"/>
                  <a:gd name="T3" fmla="*/ 34 h 96"/>
                  <a:gd name="T4" fmla="*/ 1518 w 3168"/>
                  <a:gd name="T5" fmla="*/ 0 h 96"/>
                  <a:gd name="T6" fmla="*/ 2184 w 3168"/>
                  <a:gd name="T7" fmla="*/ 23 h 96"/>
                  <a:gd name="T8" fmla="*/ 3168 w 3168"/>
                  <a:gd name="T9" fmla="*/ 9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96">
                    <a:moveTo>
                      <a:pt x="0" y="96"/>
                    </a:moveTo>
                    <a:lnTo>
                      <a:pt x="810" y="36"/>
                    </a:lnTo>
                    <a:lnTo>
                      <a:pt x="1518" y="0"/>
                    </a:lnTo>
                    <a:lnTo>
                      <a:pt x="2184" y="24"/>
                    </a:lnTo>
                    <a:lnTo>
                      <a:pt x="3168" y="95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0" name="Freeform 22">
                <a:extLst>
                  <a:ext uri="{FF2B5EF4-FFF2-40B4-BE49-F238E27FC236}">
                    <a16:creationId xmlns:a16="http://schemas.microsoft.com/office/drawing/2014/main" xmlns="" id="{4031A263-F50C-4816-AB96-7939A489B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3077"/>
                <a:ext cx="3168" cy="114"/>
              </a:xfrm>
              <a:custGeom>
                <a:avLst/>
                <a:gdLst>
                  <a:gd name="T0" fmla="*/ 0 w 3168"/>
                  <a:gd name="T1" fmla="*/ 114 h 120"/>
                  <a:gd name="T2" fmla="*/ 858 w 3168"/>
                  <a:gd name="T3" fmla="*/ 40 h 120"/>
                  <a:gd name="T4" fmla="*/ 1512 w 3168"/>
                  <a:gd name="T5" fmla="*/ 0 h 120"/>
                  <a:gd name="T6" fmla="*/ 2148 w 3168"/>
                  <a:gd name="T7" fmla="*/ 29 h 120"/>
                  <a:gd name="T8" fmla="*/ 3168 w 3168"/>
                  <a:gd name="T9" fmla="*/ 113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120">
                    <a:moveTo>
                      <a:pt x="0" y="120"/>
                    </a:moveTo>
                    <a:lnTo>
                      <a:pt x="858" y="42"/>
                    </a:lnTo>
                    <a:lnTo>
                      <a:pt x="1512" y="0"/>
                    </a:lnTo>
                    <a:lnTo>
                      <a:pt x="2148" y="30"/>
                    </a:lnTo>
                    <a:lnTo>
                      <a:pt x="3168" y="119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1" name="Freeform 23">
                <a:extLst>
                  <a:ext uri="{FF2B5EF4-FFF2-40B4-BE49-F238E27FC236}">
                    <a16:creationId xmlns:a16="http://schemas.microsoft.com/office/drawing/2014/main" xmlns="" id="{1BA36E64-802F-443B-8B11-AA3CB382A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2964"/>
                <a:ext cx="3168" cy="136"/>
              </a:xfrm>
              <a:custGeom>
                <a:avLst/>
                <a:gdLst>
                  <a:gd name="T0" fmla="*/ 0 w 3168"/>
                  <a:gd name="T1" fmla="*/ 136 h 144"/>
                  <a:gd name="T2" fmla="*/ 882 w 3168"/>
                  <a:gd name="T3" fmla="*/ 40 h 144"/>
                  <a:gd name="T4" fmla="*/ 1536 w 3168"/>
                  <a:gd name="T5" fmla="*/ 0 h 144"/>
                  <a:gd name="T6" fmla="*/ 2052 w 3168"/>
                  <a:gd name="T7" fmla="*/ 23 h 144"/>
                  <a:gd name="T8" fmla="*/ 3168 w 3168"/>
                  <a:gd name="T9" fmla="*/ 13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144">
                    <a:moveTo>
                      <a:pt x="0" y="144"/>
                    </a:moveTo>
                    <a:lnTo>
                      <a:pt x="882" y="42"/>
                    </a:lnTo>
                    <a:lnTo>
                      <a:pt x="1536" y="0"/>
                    </a:lnTo>
                    <a:lnTo>
                      <a:pt x="2052" y="24"/>
                    </a:lnTo>
                    <a:lnTo>
                      <a:pt x="3168" y="143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2" name="Freeform 24">
                <a:extLst>
                  <a:ext uri="{FF2B5EF4-FFF2-40B4-BE49-F238E27FC236}">
                    <a16:creationId xmlns:a16="http://schemas.microsoft.com/office/drawing/2014/main" xmlns="" id="{14919C1C-975F-43F3-9910-59614B410BF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12" y="2844"/>
                <a:ext cx="3168" cy="165"/>
              </a:xfrm>
              <a:custGeom>
                <a:avLst/>
                <a:gdLst>
                  <a:gd name="T0" fmla="*/ 0 w 3168"/>
                  <a:gd name="T1" fmla="*/ 0 h 174"/>
                  <a:gd name="T2" fmla="*/ 1242 w 3168"/>
                  <a:gd name="T3" fmla="*/ 165 h 174"/>
                  <a:gd name="T4" fmla="*/ 1548 w 3168"/>
                  <a:gd name="T5" fmla="*/ 159 h 174"/>
                  <a:gd name="T6" fmla="*/ 1800 w 3168"/>
                  <a:gd name="T7" fmla="*/ 159 h 174"/>
                  <a:gd name="T8" fmla="*/ 3168 w 3168"/>
                  <a:gd name="T9" fmla="*/ 1 h 1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174">
                    <a:moveTo>
                      <a:pt x="0" y="0"/>
                    </a:moveTo>
                    <a:lnTo>
                      <a:pt x="1242" y="174"/>
                    </a:lnTo>
                    <a:lnTo>
                      <a:pt x="1548" y="168"/>
                    </a:lnTo>
                    <a:lnTo>
                      <a:pt x="1800" y="168"/>
                    </a:lnTo>
                    <a:lnTo>
                      <a:pt x="3168" y="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3" name="Freeform 25">
                <a:extLst>
                  <a:ext uri="{FF2B5EF4-FFF2-40B4-BE49-F238E27FC236}">
                    <a16:creationId xmlns:a16="http://schemas.microsoft.com/office/drawing/2014/main" xmlns="" id="{6D33DF7D-2F80-4AEC-B992-AFB22DAB0A7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12" y="2799"/>
                <a:ext cx="3168" cy="119"/>
              </a:xfrm>
              <a:custGeom>
                <a:avLst/>
                <a:gdLst>
                  <a:gd name="T0" fmla="*/ 0 w 3168"/>
                  <a:gd name="T1" fmla="*/ 0 h 126"/>
                  <a:gd name="T2" fmla="*/ 1134 w 3168"/>
                  <a:gd name="T3" fmla="*/ 119 h 126"/>
                  <a:gd name="T4" fmla="*/ 1512 w 3168"/>
                  <a:gd name="T5" fmla="*/ 96 h 126"/>
                  <a:gd name="T6" fmla="*/ 1830 w 3168"/>
                  <a:gd name="T7" fmla="*/ 113 h 126"/>
                  <a:gd name="T8" fmla="*/ 3168 w 3168"/>
                  <a:gd name="T9" fmla="*/ 1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126">
                    <a:moveTo>
                      <a:pt x="0" y="0"/>
                    </a:moveTo>
                    <a:lnTo>
                      <a:pt x="1134" y="126"/>
                    </a:lnTo>
                    <a:lnTo>
                      <a:pt x="1512" y="102"/>
                    </a:lnTo>
                    <a:lnTo>
                      <a:pt x="1830" y="120"/>
                    </a:lnTo>
                    <a:lnTo>
                      <a:pt x="3168" y="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4" name="Freeform 26">
                <a:extLst>
                  <a:ext uri="{FF2B5EF4-FFF2-40B4-BE49-F238E27FC236}">
                    <a16:creationId xmlns:a16="http://schemas.microsoft.com/office/drawing/2014/main" xmlns="" id="{8DD016E9-163C-4212-9D03-7674EB8D214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12" y="2748"/>
                <a:ext cx="3168" cy="79"/>
              </a:xfrm>
              <a:custGeom>
                <a:avLst/>
                <a:gdLst>
                  <a:gd name="T0" fmla="*/ 0 w 3168"/>
                  <a:gd name="T1" fmla="*/ 0 h 84"/>
                  <a:gd name="T2" fmla="*/ 1158 w 3168"/>
                  <a:gd name="T3" fmla="*/ 79 h 84"/>
                  <a:gd name="T4" fmla="*/ 1488 w 3168"/>
                  <a:gd name="T5" fmla="*/ 34 h 84"/>
                  <a:gd name="T6" fmla="*/ 1878 w 3168"/>
                  <a:gd name="T7" fmla="*/ 73 h 84"/>
                  <a:gd name="T8" fmla="*/ 3168 w 3168"/>
                  <a:gd name="T9" fmla="*/ 1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68" h="84">
                    <a:moveTo>
                      <a:pt x="0" y="0"/>
                    </a:moveTo>
                    <a:lnTo>
                      <a:pt x="1158" y="84"/>
                    </a:lnTo>
                    <a:lnTo>
                      <a:pt x="1488" y="36"/>
                    </a:lnTo>
                    <a:lnTo>
                      <a:pt x="1878" y="78"/>
                    </a:lnTo>
                    <a:lnTo>
                      <a:pt x="3168" y="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5" name="Freeform 27">
                <a:extLst>
                  <a:ext uri="{FF2B5EF4-FFF2-40B4-BE49-F238E27FC236}">
                    <a16:creationId xmlns:a16="http://schemas.microsoft.com/office/drawing/2014/main" xmlns="" id="{00C54E3C-969E-4BA6-AEA9-5E21A36F65A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12" y="2668"/>
                <a:ext cx="3168" cy="108"/>
              </a:xfrm>
              <a:custGeom>
                <a:avLst/>
                <a:gdLst>
                  <a:gd name="T0" fmla="*/ 0 w 3168"/>
                  <a:gd name="T1" fmla="*/ 40 h 114"/>
                  <a:gd name="T2" fmla="*/ 1092 w 3168"/>
                  <a:gd name="T3" fmla="*/ 102 h 114"/>
                  <a:gd name="T4" fmla="*/ 1284 w 3168"/>
                  <a:gd name="T5" fmla="*/ 34 h 114"/>
                  <a:gd name="T6" fmla="*/ 1494 w 3168"/>
                  <a:gd name="T7" fmla="*/ 0 h 114"/>
                  <a:gd name="T8" fmla="*/ 1614 w 3168"/>
                  <a:gd name="T9" fmla="*/ 11 h 114"/>
                  <a:gd name="T10" fmla="*/ 1716 w 3168"/>
                  <a:gd name="T11" fmla="*/ 34 h 114"/>
                  <a:gd name="T12" fmla="*/ 1926 w 3168"/>
                  <a:gd name="T13" fmla="*/ 108 h 114"/>
                  <a:gd name="T14" fmla="*/ 3168 w 3168"/>
                  <a:gd name="T15" fmla="*/ 41 h 1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168" h="114">
                    <a:moveTo>
                      <a:pt x="0" y="42"/>
                    </a:moveTo>
                    <a:lnTo>
                      <a:pt x="1092" y="108"/>
                    </a:lnTo>
                    <a:lnTo>
                      <a:pt x="1284" y="36"/>
                    </a:lnTo>
                    <a:lnTo>
                      <a:pt x="1494" y="0"/>
                    </a:lnTo>
                    <a:lnTo>
                      <a:pt x="1614" y="12"/>
                    </a:lnTo>
                    <a:lnTo>
                      <a:pt x="1716" y="36"/>
                    </a:lnTo>
                    <a:lnTo>
                      <a:pt x="1926" y="114"/>
                    </a:lnTo>
                    <a:lnTo>
                      <a:pt x="3168" y="43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6" name="Freeform 28">
                <a:extLst>
                  <a:ext uri="{FF2B5EF4-FFF2-40B4-BE49-F238E27FC236}">
                    <a16:creationId xmlns:a16="http://schemas.microsoft.com/office/drawing/2014/main" xmlns="" id="{71380510-8CF7-49CF-8CDC-4CFD23292E9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12" y="2634"/>
                <a:ext cx="3168" cy="117"/>
              </a:xfrm>
              <a:custGeom>
                <a:avLst/>
                <a:gdLst>
                  <a:gd name="T0" fmla="*/ 0 w 3168"/>
                  <a:gd name="T1" fmla="*/ 113 h 124"/>
                  <a:gd name="T2" fmla="*/ 1038 w 3168"/>
                  <a:gd name="T3" fmla="*/ 117 h 124"/>
                  <a:gd name="T4" fmla="*/ 1284 w 3168"/>
                  <a:gd name="T5" fmla="*/ 38 h 124"/>
                  <a:gd name="T6" fmla="*/ 1456 w 3168"/>
                  <a:gd name="T7" fmla="*/ 0 h 124"/>
                  <a:gd name="T8" fmla="*/ 1602 w 3168"/>
                  <a:gd name="T9" fmla="*/ 4 h 124"/>
                  <a:gd name="T10" fmla="*/ 1710 w 3168"/>
                  <a:gd name="T11" fmla="*/ 38 h 124"/>
                  <a:gd name="T12" fmla="*/ 1950 w 3168"/>
                  <a:gd name="T13" fmla="*/ 117 h 124"/>
                  <a:gd name="T14" fmla="*/ 3168 w 3168"/>
                  <a:gd name="T15" fmla="*/ 114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168" h="124">
                    <a:moveTo>
                      <a:pt x="0" y="120"/>
                    </a:moveTo>
                    <a:lnTo>
                      <a:pt x="1038" y="124"/>
                    </a:lnTo>
                    <a:lnTo>
                      <a:pt x="1284" y="40"/>
                    </a:lnTo>
                    <a:lnTo>
                      <a:pt x="1456" y="0"/>
                    </a:lnTo>
                    <a:lnTo>
                      <a:pt x="1602" y="4"/>
                    </a:lnTo>
                    <a:lnTo>
                      <a:pt x="1710" y="40"/>
                    </a:lnTo>
                    <a:lnTo>
                      <a:pt x="1950" y="124"/>
                    </a:lnTo>
                    <a:lnTo>
                      <a:pt x="3168" y="121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7" name="Freeform 29">
                <a:extLst>
                  <a:ext uri="{FF2B5EF4-FFF2-40B4-BE49-F238E27FC236}">
                    <a16:creationId xmlns:a16="http://schemas.microsoft.com/office/drawing/2014/main" xmlns="" id="{00C2AD4D-770E-41C5-BB8E-153CA3382B5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12" y="2553"/>
                <a:ext cx="3168" cy="183"/>
              </a:xfrm>
              <a:custGeom>
                <a:avLst/>
                <a:gdLst>
                  <a:gd name="T0" fmla="*/ 0 w 3168"/>
                  <a:gd name="T1" fmla="*/ 182 h 193"/>
                  <a:gd name="T2" fmla="*/ 954 w 3168"/>
                  <a:gd name="T3" fmla="*/ 159 h 193"/>
                  <a:gd name="T4" fmla="*/ 1074 w 3168"/>
                  <a:gd name="T5" fmla="*/ 154 h 193"/>
                  <a:gd name="T6" fmla="*/ 1128 w 3168"/>
                  <a:gd name="T7" fmla="*/ 137 h 193"/>
                  <a:gd name="T8" fmla="*/ 1248 w 3168"/>
                  <a:gd name="T9" fmla="*/ 80 h 193"/>
                  <a:gd name="T10" fmla="*/ 1374 w 3168"/>
                  <a:gd name="T11" fmla="*/ 23 h 193"/>
                  <a:gd name="T12" fmla="*/ 1494 w 3168"/>
                  <a:gd name="T13" fmla="*/ 0 h 193"/>
                  <a:gd name="T14" fmla="*/ 1608 w 3168"/>
                  <a:gd name="T15" fmla="*/ 11 h 193"/>
                  <a:gd name="T16" fmla="*/ 1746 w 3168"/>
                  <a:gd name="T17" fmla="*/ 74 h 193"/>
                  <a:gd name="T18" fmla="*/ 1914 w 3168"/>
                  <a:gd name="T19" fmla="*/ 142 h 193"/>
                  <a:gd name="T20" fmla="*/ 2004 w 3168"/>
                  <a:gd name="T21" fmla="*/ 165 h 193"/>
                  <a:gd name="T22" fmla="*/ 3168 w 3168"/>
                  <a:gd name="T23" fmla="*/ 183 h 19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168" h="193">
                    <a:moveTo>
                      <a:pt x="0" y="192"/>
                    </a:moveTo>
                    <a:lnTo>
                      <a:pt x="954" y="168"/>
                    </a:lnTo>
                    <a:lnTo>
                      <a:pt x="1074" y="162"/>
                    </a:lnTo>
                    <a:lnTo>
                      <a:pt x="1128" y="144"/>
                    </a:lnTo>
                    <a:lnTo>
                      <a:pt x="1248" y="84"/>
                    </a:lnTo>
                    <a:lnTo>
                      <a:pt x="1374" y="24"/>
                    </a:lnTo>
                    <a:lnTo>
                      <a:pt x="1494" y="0"/>
                    </a:lnTo>
                    <a:lnTo>
                      <a:pt x="1608" y="12"/>
                    </a:lnTo>
                    <a:lnTo>
                      <a:pt x="1746" y="78"/>
                    </a:lnTo>
                    <a:lnTo>
                      <a:pt x="1914" y="150"/>
                    </a:lnTo>
                    <a:lnTo>
                      <a:pt x="2004" y="174"/>
                    </a:lnTo>
                    <a:lnTo>
                      <a:pt x="3168" y="193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8" name="Freeform 30">
                <a:extLst>
                  <a:ext uri="{FF2B5EF4-FFF2-40B4-BE49-F238E27FC236}">
                    <a16:creationId xmlns:a16="http://schemas.microsoft.com/office/drawing/2014/main" xmlns="" id="{0A06A5F2-03CC-41A8-9DEB-FD5F7ECFDD6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112" y="2462"/>
                <a:ext cx="3168" cy="246"/>
              </a:xfrm>
              <a:custGeom>
                <a:avLst/>
                <a:gdLst>
                  <a:gd name="T0" fmla="*/ 0 w 3168"/>
                  <a:gd name="T1" fmla="*/ 245 h 259"/>
                  <a:gd name="T2" fmla="*/ 948 w 3168"/>
                  <a:gd name="T3" fmla="*/ 217 h 259"/>
                  <a:gd name="T4" fmla="*/ 1080 w 3168"/>
                  <a:gd name="T5" fmla="*/ 182 h 259"/>
                  <a:gd name="T6" fmla="*/ 1218 w 3168"/>
                  <a:gd name="T7" fmla="*/ 114 h 259"/>
                  <a:gd name="T8" fmla="*/ 1356 w 3168"/>
                  <a:gd name="T9" fmla="*/ 34 h 259"/>
                  <a:gd name="T10" fmla="*/ 1500 w 3168"/>
                  <a:gd name="T11" fmla="*/ 0 h 259"/>
                  <a:gd name="T12" fmla="*/ 1626 w 3168"/>
                  <a:gd name="T13" fmla="*/ 23 h 259"/>
                  <a:gd name="T14" fmla="*/ 1734 w 3168"/>
                  <a:gd name="T15" fmla="*/ 74 h 259"/>
                  <a:gd name="T16" fmla="*/ 1998 w 3168"/>
                  <a:gd name="T17" fmla="*/ 205 h 259"/>
                  <a:gd name="T18" fmla="*/ 3168 w 3168"/>
                  <a:gd name="T19" fmla="*/ 246 h 2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68" h="259">
                    <a:moveTo>
                      <a:pt x="0" y="258"/>
                    </a:moveTo>
                    <a:lnTo>
                      <a:pt x="948" y="228"/>
                    </a:lnTo>
                    <a:lnTo>
                      <a:pt x="1080" y="192"/>
                    </a:lnTo>
                    <a:lnTo>
                      <a:pt x="1218" y="120"/>
                    </a:lnTo>
                    <a:lnTo>
                      <a:pt x="1356" y="36"/>
                    </a:lnTo>
                    <a:lnTo>
                      <a:pt x="1500" y="0"/>
                    </a:lnTo>
                    <a:lnTo>
                      <a:pt x="1626" y="24"/>
                    </a:lnTo>
                    <a:lnTo>
                      <a:pt x="1734" y="78"/>
                    </a:lnTo>
                    <a:lnTo>
                      <a:pt x="1998" y="216"/>
                    </a:lnTo>
                    <a:lnTo>
                      <a:pt x="3168" y="259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09" name="Freeform 31">
                <a:extLst>
                  <a:ext uri="{FF2B5EF4-FFF2-40B4-BE49-F238E27FC236}">
                    <a16:creationId xmlns:a16="http://schemas.microsoft.com/office/drawing/2014/main" xmlns="" id="{9E7F2AE1-CE2B-40F3-93F8-3B8D6C2D9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2344"/>
                <a:ext cx="3168" cy="332"/>
              </a:xfrm>
              <a:custGeom>
                <a:avLst/>
                <a:gdLst>
                  <a:gd name="T0" fmla="*/ 0 w 3168"/>
                  <a:gd name="T1" fmla="*/ 29 h 351"/>
                  <a:gd name="T2" fmla="*/ 966 w 3168"/>
                  <a:gd name="T3" fmla="*/ 0 h 351"/>
                  <a:gd name="T4" fmla="*/ 1020 w 3168"/>
                  <a:gd name="T5" fmla="*/ 17 h 351"/>
                  <a:gd name="T6" fmla="*/ 1068 w 3168"/>
                  <a:gd name="T7" fmla="*/ 57 h 351"/>
                  <a:gd name="T8" fmla="*/ 1164 w 3168"/>
                  <a:gd name="T9" fmla="*/ 160 h 351"/>
                  <a:gd name="T10" fmla="*/ 1218 w 3168"/>
                  <a:gd name="T11" fmla="*/ 205 h 351"/>
                  <a:gd name="T12" fmla="*/ 1302 w 3168"/>
                  <a:gd name="T13" fmla="*/ 262 h 351"/>
                  <a:gd name="T14" fmla="*/ 1422 w 3168"/>
                  <a:gd name="T15" fmla="*/ 319 h 351"/>
                  <a:gd name="T16" fmla="*/ 1504 w 3168"/>
                  <a:gd name="T17" fmla="*/ 332 h 351"/>
                  <a:gd name="T18" fmla="*/ 1584 w 3168"/>
                  <a:gd name="T19" fmla="*/ 324 h 351"/>
                  <a:gd name="T20" fmla="*/ 1644 w 3168"/>
                  <a:gd name="T21" fmla="*/ 302 h 351"/>
                  <a:gd name="T22" fmla="*/ 1728 w 3168"/>
                  <a:gd name="T23" fmla="*/ 256 h 351"/>
                  <a:gd name="T24" fmla="*/ 1764 w 3168"/>
                  <a:gd name="T25" fmla="*/ 234 h 351"/>
                  <a:gd name="T26" fmla="*/ 1914 w 3168"/>
                  <a:gd name="T27" fmla="*/ 91 h 351"/>
                  <a:gd name="T28" fmla="*/ 1968 w 3168"/>
                  <a:gd name="T29" fmla="*/ 45 h 351"/>
                  <a:gd name="T30" fmla="*/ 2058 w 3168"/>
                  <a:gd name="T31" fmla="*/ 17 h 351"/>
                  <a:gd name="T32" fmla="*/ 2070 w 3168"/>
                  <a:gd name="T33" fmla="*/ 11 h 351"/>
                  <a:gd name="T34" fmla="*/ 3168 w 3168"/>
                  <a:gd name="T35" fmla="*/ 28 h 35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168" h="351">
                    <a:moveTo>
                      <a:pt x="0" y="31"/>
                    </a:moveTo>
                    <a:lnTo>
                      <a:pt x="966" y="0"/>
                    </a:lnTo>
                    <a:lnTo>
                      <a:pt x="1020" y="18"/>
                    </a:lnTo>
                    <a:lnTo>
                      <a:pt x="1068" y="60"/>
                    </a:lnTo>
                    <a:lnTo>
                      <a:pt x="1164" y="169"/>
                    </a:lnTo>
                    <a:lnTo>
                      <a:pt x="1218" y="217"/>
                    </a:lnTo>
                    <a:lnTo>
                      <a:pt x="1302" y="277"/>
                    </a:lnTo>
                    <a:lnTo>
                      <a:pt x="1422" y="337"/>
                    </a:lnTo>
                    <a:lnTo>
                      <a:pt x="1504" y="351"/>
                    </a:lnTo>
                    <a:lnTo>
                      <a:pt x="1584" y="343"/>
                    </a:lnTo>
                    <a:lnTo>
                      <a:pt x="1644" y="319"/>
                    </a:lnTo>
                    <a:lnTo>
                      <a:pt x="1728" y="271"/>
                    </a:lnTo>
                    <a:lnTo>
                      <a:pt x="1764" y="247"/>
                    </a:lnTo>
                    <a:lnTo>
                      <a:pt x="1914" y="96"/>
                    </a:lnTo>
                    <a:lnTo>
                      <a:pt x="1968" y="48"/>
                    </a:lnTo>
                    <a:lnTo>
                      <a:pt x="2058" y="18"/>
                    </a:lnTo>
                    <a:lnTo>
                      <a:pt x="2070" y="12"/>
                    </a:lnTo>
                    <a:lnTo>
                      <a:pt x="3168" y="30"/>
                    </a:lnTo>
                  </a:path>
                </a:pathLst>
              </a:cu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7680" name="Text Box 32">
              <a:extLst>
                <a:ext uri="{FF2B5EF4-FFF2-40B4-BE49-F238E27FC236}">
                  <a16:creationId xmlns:a16="http://schemas.microsoft.com/office/drawing/2014/main" xmlns="" id="{90985EC8-13E1-493F-8B8F-9B921FFF1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601"/>
              <a:ext cx="3504" cy="41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99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磁屏蔽示意图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89D5334-75A9-43A3-8052-60624F24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4583731-BA73-4059-92FD-DBB7869FE496}"/>
              </a:ext>
            </a:extLst>
          </p:cNvPr>
          <p:cNvSpPr txBox="1"/>
          <p:nvPr/>
        </p:nvSpPr>
        <p:spPr>
          <a:xfrm>
            <a:off x="983432" y="908720"/>
            <a:ext cx="9937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进入淘宝</a:t>
            </a:r>
            <a:r>
              <a:rPr lang="en-US" altLang="zh-CN" sz="2800" dirty="0"/>
              <a:t>……</a:t>
            </a:r>
          </a:p>
          <a:p>
            <a:r>
              <a:rPr lang="zh-CN" altLang="en-US" sz="2800" dirty="0"/>
              <a:t>磁化水</a:t>
            </a:r>
            <a:r>
              <a:rPr lang="en-US" altLang="zh-CN" sz="2800" dirty="0"/>
              <a:t>……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26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CC64-3976-40DB-919D-3CE4BD28F1B4}" type="slidenum">
              <a:rPr lang="en-US" altLang="zh-CN" smtClean="0"/>
              <a:pPr/>
              <a:t>4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26320" y="418680"/>
              <a:ext cx="10610640" cy="59922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920" y="409320"/>
                <a:ext cx="10623240" cy="60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02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1">
            <a:extLst>
              <a:ext uri="{FF2B5EF4-FFF2-40B4-BE49-F238E27FC236}">
                <a16:creationId xmlns:a16="http://schemas.microsoft.com/office/drawing/2014/main" xmlns="" id="{E660C189-37D3-4D46-BA05-A8745D1A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B8AF7F-58D2-4231-B1E3-2123FFFE576B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4099" name="Text Box 2">
            <a:extLst>
              <a:ext uri="{FF2B5EF4-FFF2-40B4-BE49-F238E27FC236}">
                <a16:creationId xmlns:a16="http://schemas.microsoft.com/office/drawing/2014/main" xmlns="" id="{9CEFB7FE-1A0E-4253-8BEB-9D20234DE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190065"/>
            <a:ext cx="59229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7.9.1</a:t>
            </a:r>
            <a:r>
              <a:rPr kumimoji="1"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磁介质    磁化强度</a:t>
            </a:r>
            <a:endParaRPr kumimoji="1" lang="zh-CN" altLang="en-US" sz="3600" b="1" dirty="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5" name="Text Box 16">
            <a:extLst>
              <a:ext uri="{FF2B5EF4-FFF2-40B4-BE49-F238E27FC236}">
                <a16:creationId xmlns:a16="http://schemas.microsoft.com/office/drawing/2014/main" xmlns="" id="{70ED3BEE-AD5B-4122-83D4-FEDF938AE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162" y="1001026"/>
            <a:ext cx="26431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磁介质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880200" y="833400"/>
              <a:ext cx="8420400" cy="5632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0" y="824040"/>
                <a:ext cx="8439480" cy="56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3524400" y="1857240"/>
              <a:ext cx="285840" cy="17625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5040" y="1847880"/>
                <a:ext cx="304560" cy="17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94859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1">
            <a:extLst>
              <a:ext uri="{FF2B5EF4-FFF2-40B4-BE49-F238E27FC236}">
                <a16:creationId xmlns:a16="http://schemas.microsoft.com/office/drawing/2014/main" xmlns="" id="{E660C189-37D3-4D46-BA05-A8745D1A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B8AF7F-58D2-4231-B1E3-2123FFFE576B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4099" name="Text Box 2">
            <a:extLst>
              <a:ext uri="{FF2B5EF4-FFF2-40B4-BE49-F238E27FC236}">
                <a16:creationId xmlns:a16="http://schemas.microsoft.com/office/drawing/2014/main" xmlns="" id="{9CEFB7FE-1A0E-4253-8BEB-9D20234DE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190065"/>
            <a:ext cx="59229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7.9.1</a:t>
            </a:r>
            <a:r>
              <a:rPr kumimoji="1"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磁介质    磁化强度</a:t>
            </a:r>
            <a:endParaRPr kumimoji="1" lang="zh-CN" altLang="en-US" sz="3600" b="1" dirty="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219" name="Object 3">
            <a:extLst>
              <a:ext uri="{FF2B5EF4-FFF2-40B4-BE49-F238E27FC236}">
                <a16:creationId xmlns:a16="http://schemas.microsoft.com/office/drawing/2014/main" xmlns="" id="{429C9203-323B-40B9-B1A4-C926D9A070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2057401"/>
          <a:ext cx="2160588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" name="公式" r:id="rId3" imgW="710891" imgH="241195" progId="Equation.3">
                  <p:embed/>
                </p:oleObj>
              </mc:Choice>
              <mc:Fallback>
                <p:oleObj name="公式" r:id="rId3" imgW="710891" imgH="24119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057401"/>
                        <a:ext cx="2160588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35" name="Group 19">
            <a:extLst>
              <a:ext uri="{FF2B5EF4-FFF2-40B4-BE49-F238E27FC236}">
                <a16:creationId xmlns:a16="http://schemas.microsoft.com/office/drawing/2014/main" xmlns="" id="{9F14F2DE-2859-4DE2-9252-92D93F9AFC28}"/>
              </a:ext>
            </a:extLst>
          </p:cNvPr>
          <p:cNvGrpSpPr>
            <a:grpSpLocks/>
          </p:cNvGrpSpPr>
          <p:nvPr/>
        </p:nvGrpSpPr>
        <p:grpSpPr bwMode="auto">
          <a:xfrm>
            <a:off x="7315201" y="2971800"/>
            <a:ext cx="2525713" cy="941388"/>
            <a:chOff x="3648" y="2614"/>
            <a:chExt cx="1680" cy="778"/>
          </a:xfrm>
        </p:grpSpPr>
        <p:sp>
          <p:nvSpPr>
            <p:cNvPr id="9221" name="AutoShape 5">
              <a:extLst>
                <a:ext uri="{FF2B5EF4-FFF2-40B4-BE49-F238E27FC236}">
                  <a16:creationId xmlns:a16="http://schemas.microsoft.com/office/drawing/2014/main" xmlns="" id="{425D8F51-6708-4BA9-8A15-9DAF40CDD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72"/>
              <a:ext cx="1536" cy="720"/>
            </a:xfrm>
            <a:prstGeom prst="wedgeRectCallout">
              <a:avLst>
                <a:gd name="adj1" fmla="val -53514"/>
                <a:gd name="adj2" fmla="val -107500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lnSpc>
                  <a:spcPct val="120000"/>
                </a:lnSpc>
                <a:defRPr/>
              </a:pPr>
              <a:endParaRPr lang="zh-CN" altLang="zh-CN" sz="24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28" name="Text Box 6">
              <a:extLst>
                <a:ext uri="{FF2B5EF4-FFF2-40B4-BE49-F238E27FC236}">
                  <a16:creationId xmlns:a16="http://schemas.microsoft.com/office/drawing/2014/main" xmlns="" id="{FCFB4A17-504B-4755-AEBB-724003D9D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614"/>
              <a:ext cx="1632" cy="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5000"/>
                </a:lnSpc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介质磁化后的</a:t>
              </a:r>
            </a:p>
            <a:p>
              <a:pPr eaLnBrk="1" hangingPunct="1">
                <a:lnSpc>
                  <a:spcPct val="115000"/>
                </a:lnSpc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附加磁感强度</a:t>
              </a:r>
            </a:p>
          </p:txBody>
        </p:sp>
      </p:grpSp>
      <p:sp>
        <p:nvSpPr>
          <p:cNvPr id="4102" name="Line 7">
            <a:extLst>
              <a:ext uri="{FF2B5EF4-FFF2-40B4-BE49-F238E27FC236}">
                <a16:creationId xmlns:a16="http://schemas.microsoft.com/office/drawing/2014/main" xmlns="" id="{F737680A-0DA6-44B7-8A9F-CF1EC2978C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2438400"/>
            <a:ext cx="533400" cy="3698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234" name="Group 18">
            <a:extLst>
              <a:ext uri="{FF2B5EF4-FFF2-40B4-BE49-F238E27FC236}">
                <a16:creationId xmlns:a16="http://schemas.microsoft.com/office/drawing/2014/main" xmlns="" id="{0124B1E8-825E-46AA-8AD1-AD3356062917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2667000"/>
            <a:ext cx="1752600" cy="1303338"/>
            <a:chOff x="2352" y="2387"/>
            <a:chExt cx="1104" cy="1015"/>
          </a:xfrm>
        </p:grpSpPr>
        <p:sp>
          <p:nvSpPr>
            <p:cNvPr id="4123" name="AutoShape 9">
              <a:extLst>
                <a:ext uri="{FF2B5EF4-FFF2-40B4-BE49-F238E27FC236}">
                  <a16:creationId xmlns:a16="http://schemas.microsoft.com/office/drawing/2014/main" xmlns="" id="{A31DEEEB-E5CD-4112-9E99-23232C172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720"/>
              <a:ext cx="1104" cy="672"/>
            </a:xfrm>
            <a:prstGeom prst="wedgeRectCallout">
              <a:avLst>
                <a:gd name="adj1" fmla="val -13588"/>
                <a:gd name="adj2" fmla="val -111310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99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CN" altLang="zh-CN" sz="24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124" name="Group 10">
              <a:extLst>
                <a:ext uri="{FF2B5EF4-FFF2-40B4-BE49-F238E27FC236}">
                  <a16:creationId xmlns:a16="http://schemas.microsoft.com/office/drawing/2014/main" xmlns="" id="{5C928726-3C62-49D7-8CEF-5B2D14039F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387"/>
              <a:ext cx="1056" cy="1015"/>
              <a:chOff x="2640" y="1344"/>
              <a:chExt cx="1056" cy="1015"/>
            </a:xfrm>
          </p:grpSpPr>
          <p:sp>
            <p:nvSpPr>
              <p:cNvPr id="4125" name="Text Box 11">
                <a:extLst>
                  <a:ext uri="{FF2B5EF4-FFF2-40B4-BE49-F238E27FC236}">
                    <a16:creationId xmlns:a16="http://schemas.microsoft.com/office/drawing/2014/main" xmlns="" id="{4BDCAA74-2C4E-4206-8905-D1C4C4C7D3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1632"/>
                <a:ext cx="1056" cy="7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D6009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5000"/>
                  </a:lnSpc>
                </a:pPr>
                <a:r>
                  <a:rPr kumimoji="1" lang="zh-CN" altLang="en-US" sz="2400" b="1">
                    <a:latin typeface="Times New Roman" panose="02020603050405020304" pitchFamily="18" charset="0"/>
                  </a:rPr>
                  <a:t>真空中的磁感强度</a:t>
                </a:r>
              </a:p>
            </p:txBody>
          </p:sp>
          <p:sp>
            <p:nvSpPr>
              <p:cNvPr id="4126" name="Line 12">
                <a:extLst>
                  <a:ext uri="{FF2B5EF4-FFF2-40B4-BE49-F238E27FC236}">
                    <a16:creationId xmlns:a16="http://schemas.microsoft.com/office/drawing/2014/main" xmlns="" id="{CCFA3528-D47C-4277-B0AE-6A73A9F0F0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2" y="1344"/>
                <a:ext cx="1" cy="528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D60093"/>
                    </a:solidFill>
                    <a:miter lim="800000"/>
                    <a:headEnd/>
                    <a:tailEnd type="triangl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233" name="Group 17">
            <a:extLst>
              <a:ext uri="{FF2B5EF4-FFF2-40B4-BE49-F238E27FC236}">
                <a16:creationId xmlns:a16="http://schemas.microsoft.com/office/drawing/2014/main" xmlns="" id="{03F501C0-A96F-4C7C-A653-F929626DFD21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3048000"/>
            <a:ext cx="2286000" cy="933450"/>
            <a:chOff x="576" y="2750"/>
            <a:chExt cx="1440" cy="727"/>
          </a:xfrm>
        </p:grpSpPr>
        <p:sp>
          <p:nvSpPr>
            <p:cNvPr id="4121" name="AutoShape 14">
              <a:extLst>
                <a:ext uri="{FF2B5EF4-FFF2-40B4-BE49-F238E27FC236}">
                  <a16:creationId xmlns:a16="http://schemas.microsoft.com/office/drawing/2014/main" xmlns="" id="{D8D3CAAB-6641-494C-B919-ECC0286EA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780"/>
              <a:ext cx="1440" cy="672"/>
            </a:xfrm>
            <a:prstGeom prst="wedgeRectCallout">
              <a:avLst>
                <a:gd name="adj1" fmla="val 46319"/>
                <a:gd name="adj2" fmla="val -125148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D6009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CN" altLang="zh-CN" sz="24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22" name="Text Box 15">
              <a:extLst>
                <a:ext uri="{FF2B5EF4-FFF2-40B4-BE49-F238E27FC236}">
                  <a16:creationId xmlns:a16="http://schemas.microsoft.com/office/drawing/2014/main" xmlns="" id="{51554D22-DA91-4147-8926-51E86224C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750"/>
              <a:ext cx="1344" cy="7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5000"/>
                </a:lnSpc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磁介质中的</a:t>
              </a:r>
            </a:p>
            <a:p>
              <a:pPr eaLnBrk="1" hangingPunct="1">
                <a:lnSpc>
                  <a:spcPct val="115000"/>
                </a:lnSpc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总磁感强度</a:t>
              </a:r>
            </a:p>
          </p:txBody>
        </p:sp>
      </p:grpSp>
      <p:sp>
        <p:nvSpPr>
          <p:cNvPr id="4105" name="Text Box 16">
            <a:extLst>
              <a:ext uri="{FF2B5EF4-FFF2-40B4-BE49-F238E27FC236}">
                <a16:creationId xmlns:a16="http://schemas.microsoft.com/office/drawing/2014/main" xmlns="" id="{70ED3BEE-AD5B-4122-83D4-FEDF938AE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162" y="1001026"/>
            <a:ext cx="26431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磁介质</a:t>
            </a:r>
          </a:p>
        </p:txBody>
      </p:sp>
      <p:grpSp>
        <p:nvGrpSpPr>
          <p:cNvPr id="9255" name="Group 39">
            <a:extLst>
              <a:ext uri="{FF2B5EF4-FFF2-40B4-BE49-F238E27FC236}">
                <a16:creationId xmlns:a16="http://schemas.microsoft.com/office/drawing/2014/main" xmlns="" id="{C06C1D14-DE6F-442C-99DF-4F18123DAC54}"/>
              </a:ext>
            </a:extLst>
          </p:cNvPr>
          <p:cNvGrpSpPr>
            <a:grpSpLocks/>
          </p:cNvGrpSpPr>
          <p:nvPr/>
        </p:nvGrpSpPr>
        <p:grpSpPr bwMode="auto">
          <a:xfrm>
            <a:off x="2559051" y="5300664"/>
            <a:ext cx="5807075" cy="706437"/>
            <a:chOff x="652" y="3339"/>
            <a:chExt cx="3658" cy="445"/>
          </a:xfrm>
        </p:grpSpPr>
        <p:graphicFrame>
          <p:nvGraphicFramePr>
            <p:cNvPr id="4118" name="Object 26">
              <a:extLst>
                <a:ext uri="{FF2B5EF4-FFF2-40B4-BE49-F238E27FC236}">
                  <a16:creationId xmlns:a16="http://schemas.microsoft.com/office/drawing/2014/main" xmlns="" id="{D259AEC1-63CA-40A2-ABAF-CE0BC8C7E6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4" y="3385"/>
            <a:ext cx="726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0" name="公式" r:id="rId5" imgW="520474" imgH="241195" progId="Equation.3">
                    <p:embed/>
                  </p:oleObj>
                </mc:Choice>
                <mc:Fallback>
                  <p:oleObj name="公式" r:id="rId5" imgW="520474" imgH="241195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3385"/>
                          <a:ext cx="726" cy="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9" name="Rectangle 27">
              <a:extLst>
                <a:ext uri="{FF2B5EF4-FFF2-40B4-BE49-F238E27FC236}">
                  <a16:creationId xmlns:a16="http://schemas.microsoft.com/office/drawing/2014/main" xmlns="" id="{305A5261-12CC-4B64-9642-9F23F2435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" y="3339"/>
              <a:ext cx="199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3200" b="1">
                  <a:solidFill>
                    <a:srgbClr val="CC3300"/>
                  </a:solidFill>
                  <a:latin typeface="Times New Roman" panose="02020603050405020304" pitchFamily="18" charset="0"/>
                </a:rPr>
                <a:t>铁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磁质</a:t>
              </a:r>
              <a:endParaRPr kumimoji="1" lang="zh-CN" altLang="en-US" sz="3200" b="1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20" name="Text Box 28">
              <a:extLst>
                <a:ext uri="{FF2B5EF4-FFF2-40B4-BE49-F238E27FC236}">
                  <a16:creationId xmlns:a16="http://schemas.microsoft.com/office/drawing/2014/main" xmlns="" id="{A1003B6A-1ACE-42CB-BDF4-90EBB64EA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383"/>
              <a:ext cx="224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（铁、钴、镍等）</a:t>
              </a:r>
            </a:p>
          </p:txBody>
        </p:sp>
      </p:grpSp>
      <p:grpSp>
        <p:nvGrpSpPr>
          <p:cNvPr id="9257" name="Group 41">
            <a:extLst>
              <a:ext uri="{FF2B5EF4-FFF2-40B4-BE49-F238E27FC236}">
                <a16:creationId xmlns:a16="http://schemas.microsoft.com/office/drawing/2014/main" xmlns="" id="{21546C56-6C82-4B82-9FC4-4A30543BEC0D}"/>
              </a:ext>
            </a:extLst>
          </p:cNvPr>
          <p:cNvGrpSpPr>
            <a:grpSpLocks/>
          </p:cNvGrpSpPr>
          <p:nvPr/>
        </p:nvGrpSpPr>
        <p:grpSpPr bwMode="auto">
          <a:xfrm>
            <a:off x="2525714" y="4114800"/>
            <a:ext cx="7188199" cy="1265238"/>
            <a:chOff x="631" y="2592"/>
            <a:chExt cx="4528" cy="797"/>
          </a:xfrm>
        </p:grpSpPr>
        <p:grpSp>
          <p:nvGrpSpPr>
            <p:cNvPr id="4108" name="Group 38">
              <a:extLst>
                <a:ext uri="{FF2B5EF4-FFF2-40B4-BE49-F238E27FC236}">
                  <a16:creationId xmlns:a16="http://schemas.microsoft.com/office/drawing/2014/main" xmlns="" id="{A59DEFC6-70FF-4DF0-8A96-9CD62DD87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" y="2592"/>
              <a:ext cx="1604" cy="797"/>
              <a:chOff x="631" y="2592"/>
              <a:chExt cx="1604" cy="797"/>
            </a:xfrm>
          </p:grpSpPr>
          <p:sp>
            <p:nvSpPr>
              <p:cNvPr id="4114" name="Text Box 21">
                <a:extLst>
                  <a:ext uri="{FF2B5EF4-FFF2-40B4-BE49-F238E27FC236}">
                    <a16:creationId xmlns:a16="http://schemas.microsoft.com/office/drawing/2014/main" xmlns="" id="{325A802B-F8D9-4216-85A3-1FB0E5595F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1" y="2595"/>
                <a:ext cx="141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>
                    <a:latin typeface="Times New Roman" panose="02020603050405020304" pitchFamily="18" charset="0"/>
                  </a:rPr>
                  <a:t>顺磁质</a:t>
                </a:r>
                <a:r>
                  <a:rPr kumimoji="1" lang="zh-CN" altLang="en-US" sz="2800" b="1">
                    <a:latin typeface="Times New Roman" panose="02020603050405020304" pitchFamily="18" charset="0"/>
                  </a:rPr>
                  <a:t> </a:t>
                </a:r>
                <a:endParaRPr kumimoji="1" lang="zh-CN" altLang="en-US" sz="2800" b="1">
                  <a:solidFill>
                    <a:srgbClr val="A50021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4115" name="Object 22">
                <a:extLst>
                  <a:ext uri="{FF2B5EF4-FFF2-40B4-BE49-F238E27FC236}">
                    <a16:creationId xmlns:a16="http://schemas.microsoft.com/office/drawing/2014/main" xmlns="" id="{0758ACF0-9A68-48FD-9FBA-879EA7D79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4" y="2592"/>
              <a:ext cx="761" cy="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1" name="公式" r:id="rId7" imgW="444307" imgH="241195" progId="Equation.3">
                      <p:embed/>
                    </p:oleObj>
                  </mc:Choice>
                  <mc:Fallback>
                    <p:oleObj name="公式" r:id="rId7" imgW="444307" imgH="241195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74" y="2592"/>
                            <a:ext cx="761" cy="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6" name="Object 23">
                <a:extLst>
                  <a:ext uri="{FF2B5EF4-FFF2-40B4-BE49-F238E27FC236}">
                    <a16:creationId xmlns:a16="http://schemas.microsoft.com/office/drawing/2014/main" xmlns="" id="{E840B65C-7FE9-4C17-AAC8-D16E50135B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39" y="2976"/>
              <a:ext cx="761" cy="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2" name="公式" r:id="rId9" imgW="444307" imgH="241195" progId="Equation.3">
                      <p:embed/>
                    </p:oleObj>
                  </mc:Choice>
                  <mc:Fallback>
                    <p:oleObj name="公式" r:id="rId9" imgW="444307" imgH="241195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39" y="2976"/>
                            <a:ext cx="761" cy="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17" name="Rectangle 24">
                <a:extLst>
                  <a:ext uri="{FF2B5EF4-FFF2-40B4-BE49-F238E27FC236}">
                    <a16:creationId xmlns:a16="http://schemas.microsoft.com/office/drawing/2014/main" xmlns="" id="{CE52C243-5C34-4F1B-989A-B403A1BE9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976"/>
                <a:ext cx="103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32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抗</a:t>
                </a:r>
                <a:r>
                  <a:rPr kumimoji="1" lang="zh-CN" altLang="en-US" sz="3200" b="1">
                    <a:latin typeface="Times New Roman" panose="02020603050405020304" pitchFamily="18" charset="0"/>
                  </a:rPr>
                  <a:t>磁质</a:t>
                </a:r>
                <a:endParaRPr kumimoji="1" lang="zh-CN" altLang="en-US" sz="3200" b="1">
                  <a:solidFill>
                    <a:srgbClr val="3333CC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109" name="Group 40">
              <a:extLst>
                <a:ext uri="{FF2B5EF4-FFF2-40B4-BE49-F238E27FC236}">
                  <a16:creationId xmlns:a16="http://schemas.microsoft.com/office/drawing/2014/main" xmlns="" id="{1257AC92-24C4-4E70-BD8A-1E4A15136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592"/>
              <a:ext cx="3095" cy="749"/>
              <a:chOff x="2064" y="2592"/>
              <a:chExt cx="3095" cy="749"/>
            </a:xfrm>
          </p:grpSpPr>
          <p:sp>
            <p:nvSpPr>
              <p:cNvPr id="4110" name="Text Box 30">
                <a:extLst>
                  <a:ext uri="{FF2B5EF4-FFF2-40B4-BE49-F238E27FC236}">
                    <a16:creationId xmlns:a16="http://schemas.microsoft.com/office/drawing/2014/main" xmlns="" id="{017F25CF-12EF-428B-A43B-5E28ECB2AC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2592"/>
                <a:ext cx="25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>
                    <a:latin typeface="Times New Roman" panose="02020603050405020304" pitchFamily="18" charset="0"/>
                  </a:rPr>
                  <a:t>（铝、氧、锰等）</a:t>
                </a:r>
              </a:p>
            </p:txBody>
          </p:sp>
          <p:sp>
            <p:nvSpPr>
              <p:cNvPr id="4111" name="Text Box 31">
                <a:extLst>
                  <a:ext uri="{FF2B5EF4-FFF2-40B4-BE49-F238E27FC236}">
                    <a16:creationId xmlns:a16="http://schemas.microsoft.com/office/drawing/2014/main" xmlns="" id="{B1BC85EE-DD3E-427B-B11C-848B7CA0A3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2976"/>
                <a:ext cx="228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>
                    <a:latin typeface="Times New Roman" panose="02020603050405020304" pitchFamily="18" charset="0"/>
                  </a:rPr>
                  <a:t>（铜、铋、氢等）</a:t>
                </a:r>
              </a:p>
            </p:txBody>
          </p:sp>
          <p:sp>
            <p:nvSpPr>
              <p:cNvPr id="4112" name="Text Box 32">
                <a:extLst>
                  <a:ext uri="{FF2B5EF4-FFF2-40B4-BE49-F238E27FC236}">
                    <a16:creationId xmlns:a16="http://schemas.microsoft.com/office/drawing/2014/main" xmlns="" id="{AAEBC5FF-4037-463A-9735-3D9DD0DB6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4" y="2750"/>
                <a:ext cx="895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>
                    <a:latin typeface="Times New Roman" panose="02020603050405020304" pitchFamily="18" charset="0"/>
                  </a:rPr>
                  <a:t>弱磁质</a:t>
                </a:r>
              </a:p>
            </p:txBody>
          </p:sp>
          <p:sp>
            <p:nvSpPr>
              <p:cNvPr id="4113" name="AutoShape 33">
                <a:extLst>
                  <a:ext uri="{FF2B5EF4-FFF2-40B4-BE49-F238E27FC236}">
                    <a16:creationId xmlns:a16="http://schemas.microsoft.com/office/drawing/2014/main" xmlns="" id="{52675D2E-71C8-4F7C-96EF-F5CB1E197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2736"/>
                <a:ext cx="144" cy="432"/>
              </a:xfrm>
              <a:prstGeom prst="rightBrace">
                <a:avLst>
                  <a:gd name="adj1" fmla="val 25000"/>
                  <a:gd name="adj2" fmla="val 50000"/>
                </a:avLst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/>
              <p14:cNvContentPartPr/>
              <p14:nvPr/>
            </p14:nvContentPartPr>
            <p14:xfrm>
              <a:off x="2316240" y="4315320"/>
              <a:ext cx="7482960" cy="1789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7600" y="4306680"/>
                <a:ext cx="7500960" cy="180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1">
            <a:extLst>
              <a:ext uri="{FF2B5EF4-FFF2-40B4-BE49-F238E27FC236}">
                <a16:creationId xmlns:a16="http://schemas.microsoft.com/office/drawing/2014/main" xmlns="" id="{5AA14662-F50A-48B0-B148-5B8FD92E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CBE320-9AC7-41DB-BE7E-0C7A521D66DA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5126" name="Text Box 186">
            <a:extLst>
              <a:ext uri="{FF2B5EF4-FFF2-40B4-BE49-F238E27FC236}">
                <a16:creationId xmlns:a16="http://schemas.microsoft.com/office/drawing/2014/main" xmlns="" id="{866BDB0D-207F-47AD-956E-6B92D7F2A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55" y="456498"/>
            <a:ext cx="48173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顺磁质和抗磁质的磁化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C64086E-E4D7-4552-AEDC-359A98FE0C0B}"/>
              </a:ext>
            </a:extLst>
          </p:cNvPr>
          <p:cNvSpPr txBox="1"/>
          <p:nvPr/>
        </p:nvSpPr>
        <p:spPr>
          <a:xfrm>
            <a:off x="551384" y="1196752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基本物质模型</a:t>
            </a:r>
            <a:endParaRPr lang="en-US" altLang="zh-CN" sz="2400" dirty="0"/>
          </a:p>
          <a:p>
            <a:r>
              <a:rPr lang="zh-CN" altLang="en-US" sz="2400" dirty="0"/>
              <a:t>顺磁质</a:t>
            </a:r>
            <a:endParaRPr lang="en-US" altLang="zh-CN" sz="2400" dirty="0"/>
          </a:p>
          <a:p>
            <a:r>
              <a:rPr lang="zh-CN" altLang="en-US" sz="2400" dirty="0"/>
              <a:t>抗磁质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828720" y="876240"/>
              <a:ext cx="9344520" cy="37598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160" y="867960"/>
                <a:ext cx="9362160" cy="377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F8B7F81-DA3F-47F3-B4DA-8B342C5C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5D278-75E0-4589-B2CD-E048951015DA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grpSp>
        <p:nvGrpSpPr>
          <p:cNvPr id="3" name="Group 182">
            <a:extLst>
              <a:ext uri="{FF2B5EF4-FFF2-40B4-BE49-F238E27FC236}">
                <a16:creationId xmlns:a16="http://schemas.microsoft.com/office/drawing/2014/main" xmlns="" id="{7488AB26-3A2D-4234-B5C7-1C6CB0872D70}"/>
              </a:ext>
            </a:extLst>
          </p:cNvPr>
          <p:cNvGrpSpPr>
            <a:grpSpLocks/>
          </p:cNvGrpSpPr>
          <p:nvPr/>
        </p:nvGrpSpPr>
        <p:grpSpPr bwMode="auto">
          <a:xfrm>
            <a:off x="2566989" y="2036764"/>
            <a:ext cx="7058025" cy="3654425"/>
            <a:chOff x="657" y="1232"/>
            <a:chExt cx="4446" cy="2302"/>
          </a:xfrm>
        </p:grpSpPr>
        <p:sp>
          <p:nvSpPr>
            <p:cNvPr id="4" name="Rectangle 12">
              <a:extLst>
                <a:ext uri="{FF2B5EF4-FFF2-40B4-BE49-F238E27FC236}">
                  <a16:creationId xmlns:a16="http://schemas.microsoft.com/office/drawing/2014/main" xmlns="" id="{850A5801-2E70-4485-B88F-7D94DA89A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" y="1232"/>
              <a:ext cx="4403" cy="23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" name="Text Box 13">
              <a:extLst>
                <a:ext uri="{FF2B5EF4-FFF2-40B4-BE49-F238E27FC236}">
                  <a16:creationId xmlns:a16="http://schemas.microsoft.com/office/drawing/2014/main" xmlns="" id="{D7827622-E669-46F7-91A1-96AED0391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0" y="3188"/>
              <a:ext cx="1367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无外磁场</a:t>
              </a:r>
            </a:p>
          </p:txBody>
        </p:sp>
        <p:sp>
          <p:nvSpPr>
            <p:cNvPr id="6" name="Text Box 14">
              <a:extLst>
                <a:ext uri="{FF2B5EF4-FFF2-40B4-BE49-F238E27FC236}">
                  <a16:creationId xmlns:a16="http://schemas.microsoft.com/office/drawing/2014/main" xmlns="" id="{D918ADB5-2D5D-4384-9EC1-AABB055F2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1232"/>
              <a:ext cx="427" cy="2302"/>
            </a:xfrm>
            <a:prstGeom prst="rect">
              <a:avLst/>
            </a:prstGeom>
            <a:gradFill rotWithShape="0">
              <a:gsLst>
                <a:gs pos="0">
                  <a:srgbClr val="FFDDFF"/>
                </a:gs>
                <a:gs pos="50000">
                  <a:srgbClr val="FFFFFF"/>
                </a:gs>
                <a:gs pos="100000">
                  <a:srgbClr val="FFDDFF"/>
                </a:gs>
              </a:gsLst>
              <a:lin ang="0" scaled="1"/>
            </a:gradFill>
            <a:ln w="12700">
              <a:solidFill>
                <a:srgbClr val="CC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kumimoji="1"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15">
              <a:extLst>
                <a:ext uri="{FF2B5EF4-FFF2-40B4-BE49-F238E27FC236}">
                  <a16:creationId xmlns:a16="http://schemas.microsoft.com/office/drawing/2014/main" xmlns="" id="{D5035294-6474-4781-A002-E100FB0DF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8" y="1269"/>
              <a:ext cx="1117" cy="1889"/>
              <a:chOff x="1296" y="1104"/>
              <a:chExt cx="1254" cy="2521"/>
            </a:xfrm>
          </p:grpSpPr>
          <p:sp>
            <p:nvSpPr>
              <p:cNvPr id="95" name="AutoShape 16">
                <a:extLst>
                  <a:ext uri="{FF2B5EF4-FFF2-40B4-BE49-F238E27FC236}">
                    <a16:creationId xmlns:a16="http://schemas.microsoft.com/office/drawing/2014/main" xmlns="" id="{48C1BFD2-B3C9-4593-BF8F-81CC5F972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19"/>
                <a:ext cx="1254" cy="2506"/>
              </a:xfrm>
              <a:prstGeom prst="can">
                <a:avLst>
                  <a:gd name="adj" fmla="val 50561"/>
                </a:avLst>
              </a:prstGeom>
              <a:gradFill rotWithShape="0">
                <a:gsLst>
                  <a:gs pos="0">
                    <a:srgbClr val="B7ECFD"/>
                  </a:gs>
                  <a:gs pos="50000">
                    <a:srgbClr val="FFFFFF"/>
                  </a:gs>
                  <a:gs pos="100000">
                    <a:srgbClr val="B7ECFD"/>
                  </a:gs>
                </a:gsLst>
                <a:lin ang="0" scaled="1"/>
              </a:gradFill>
              <a:ln w="19050">
                <a:solidFill>
                  <a:srgbClr val="00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96" name="Group 17">
                <a:extLst>
                  <a:ext uri="{FF2B5EF4-FFF2-40B4-BE49-F238E27FC236}">
                    <a16:creationId xmlns:a16="http://schemas.microsoft.com/office/drawing/2014/main" xmlns="" id="{B9940828-98BD-41F7-AEB7-98EB4810D8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2276"/>
                <a:ext cx="167" cy="302"/>
                <a:chOff x="3168" y="2448"/>
                <a:chExt cx="192" cy="336"/>
              </a:xfrm>
            </p:grpSpPr>
            <p:sp>
              <p:nvSpPr>
                <p:cNvPr id="166" name="Oval 18">
                  <a:extLst>
                    <a:ext uri="{FF2B5EF4-FFF2-40B4-BE49-F238E27FC236}">
                      <a16:creationId xmlns:a16="http://schemas.microsoft.com/office/drawing/2014/main" xmlns="" id="{A582FB59-C789-4A00-82F1-6C22512A4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7" name="Line 19">
                  <a:extLst>
                    <a:ext uri="{FF2B5EF4-FFF2-40B4-BE49-F238E27FC236}">
                      <a16:creationId xmlns:a16="http://schemas.microsoft.com/office/drawing/2014/main" xmlns="" id="{04093007-5343-4E0C-A9BA-70EEAEFEE6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Group 20">
                <a:extLst>
                  <a:ext uri="{FF2B5EF4-FFF2-40B4-BE49-F238E27FC236}">
                    <a16:creationId xmlns:a16="http://schemas.microsoft.com/office/drawing/2014/main" xmlns="" id="{5E8DEE20-1439-4373-B046-C6AF091A2F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161467">
                <a:off x="2235" y="1956"/>
                <a:ext cx="172" cy="293"/>
                <a:chOff x="3168" y="2448"/>
                <a:chExt cx="192" cy="336"/>
              </a:xfrm>
            </p:grpSpPr>
            <p:sp>
              <p:nvSpPr>
                <p:cNvPr id="164" name="Oval 21">
                  <a:extLst>
                    <a:ext uri="{FF2B5EF4-FFF2-40B4-BE49-F238E27FC236}">
                      <a16:creationId xmlns:a16="http://schemas.microsoft.com/office/drawing/2014/main" xmlns="" id="{885FD51B-8885-48C3-88E4-DA19FE894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5" name="Line 22">
                  <a:extLst>
                    <a:ext uri="{FF2B5EF4-FFF2-40B4-BE49-F238E27FC236}">
                      <a16:creationId xmlns:a16="http://schemas.microsoft.com/office/drawing/2014/main" xmlns="" id="{3DB45E81-BF32-4D4D-99BE-95300F388C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8" name="Group 23">
                <a:extLst>
                  <a:ext uri="{FF2B5EF4-FFF2-40B4-BE49-F238E27FC236}">
                    <a16:creationId xmlns:a16="http://schemas.microsoft.com/office/drawing/2014/main" xmlns="" id="{13B5EE4C-89E5-4A33-96C2-DE7DA8EC9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1397" y="2217"/>
                <a:ext cx="173" cy="292"/>
                <a:chOff x="3168" y="2448"/>
                <a:chExt cx="192" cy="336"/>
              </a:xfrm>
            </p:grpSpPr>
            <p:sp>
              <p:nvSpPr>
                <p:cNvPr id="162" name="Oval 24">
                  <a:extLst>
                    <a:ext uri="{FF2B5EF4-FFF2-40B4-BE49-F238E27FC236}">
                      <a16:creationId xmlns:a16="http://schemas.microsoft.com/office/drawing/2014/main" xmlns="" id="{C3E9D8FB-DBF2-438D-92A8-862A0C5324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3" name="Line 25">
                  <a:extLst>
                    <a:ext uri="{FF2B5EF4-FFF2-40B4-BE49-F238E27FC236}">
                      <a16:creationId xmlns:a16="http://schemas.microsoft.com/office/drawing/2014/main" xmlns="" id="{52F6FCC5-D886-4B84-884C-02453B4FFE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9" name="Group 26">
                <a:extLst>
                  <a:ext uri="{FF2B5EF4-FFF2-40B4-BE49-F238E27FC236}">
                    <a16:creationId xmlns:a16="http://schemas.microsoft.com/office/drawing/2014/main" xmlns="" id="{EF98F28D-03C1-463E-850D-C97599B260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740882">
                <a:off x="1923" y="1930"/>
                <a:ext cx="167" cy="303"/>
                <a:chOff x="3168" y="2448"/>
                <a:chExt cx="192" cy="336"/>
              </a:xfrm>
            </p:grpSpPr>
            <p:sp>
              <p:nvSpPr>
                <p:cNvPr id="160" name="Oval 27">
                  <a:extLst>
                    <a:ext uri="{FF2B5EF4-FFF2-40B4-BE49-F238E27FC236}">
                      <a16:creationId xmlns:a16="http://schemas.microsoft.com/office/drawing/2014/main" xmlns="" id="{212BA5B0-0C58-4568-96DE-F1C998477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1" name="Line 28">
                  <a:extLst>
                    <a:ext uri="{FF2B5EF4-FFF2-40B4-BE49-F238E27FC236}">
                      <a16:creationId xmlns:a16="http://schemas.microsoft.com/office/drawing/2014/main" xmlns="" id="{6682BBDF-1A47-42B0-86F4-47D2DC570F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0" name="Group 29">
                <a:extLst>
                  <a:ext uri="{FF2B5EF4-FFF2-40B4-BE49-F238E27FC236}">
                    <a16:creationId xmlns:a16="http://schemas.microsoft.com/office/drawing/2014/main" xmlns="" id="{173C4ADC-446A-4964-B644-DE37B3842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9" y="1844"/>
                <a:ext cx="167" cy="302"/>
                <a:chOff x="3168" y="2448"/>
                <a:chExt cx="192" cy="336"/>
              </a:xfrm>
            </p:grpSpPr>
            <p:sp>
              <p:nvSpPr>
                <p:cNvPr id="158" name="Oval 30">
                  <a:extLst>
                    <a:ext uri="{FF2B5EF4-FFF2-40B4-BE49-F238E27FC236}">
                      <a16:creationId xmlns:a16="http://schemas.microsoft.com/office/drawing/2014/main" xmlns="" id="{D1C88214-F78F-4C09-803C-8AB3E0A886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9" name="Line 31">
                  <a:extLst>
                    <a:ext uri="{FF2B5EF4-FFF2-40B4-BE49-F238E27FC236}">
                      <a16:creationId xmlns:a16="http://schemas.microsoft.com/office/drawing/2014/main" xmlns="" id="{700D85FE-7204-468D-854C-D4CB61AFA6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1" name="Group 32">
                <a:extLst>
                  <a:ext uri="{FF2B5EF4-FFF2-40B4-BE49-F238E27FC236}">
                    <a16:creationId xmlns:a16="http://schemas.microsoft.com/office/drawing/2014/main" xmlns="" id="{75768F24-CF4B-49F8-98ED-6328FD1A55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740882">
                <a:off x="1630" y="2545"/>
                <a:ext cx="168" cy="302"/>
                <a:chOff x="3168" y="2448"/>
                <a:chExt cx="192" cy="336"/>
              </a:xfrm>
            </p:grpSpPr>
            <p:sp>
              <p:nvSpPr>
                <p:cNvPr id="156" name="Oval 33">
                  <a:extLst>
                    <a:ext uri="{FF2B5EF4-FFF2-40B4-BE49-F238E27FC236}">
                      <a16:creationId xmlns:a16="http://schemas.microsoft.com/office/drawing/2014/main" xmlns="" id="{0FABA88F-BDF6-432C-BDDF-B260EA3DA9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7" name="Line 34">
                  <a:extLst>
                    <a:ext uri="{FF2B5EF4-FFF2-40B4-BE49-F238E27FC236}">
                      <a16:creationId xmlns:a16="http://schemas.microsoft.com/office/drawing/2014/main" xmlns="" id="{EB7A2EC4-24F6-45F5-91C9-A152DCB8BE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2" name="Group 35">
                <a:extLst>
                  <a:ext uri="{FF2B5EF4-FFF2-40B4-BE49-F238E27FC236}">
                    <a16:creationId xmlns:a16="http://schemas.microsoft.com/office/drawing/2014/main" xmlns="" id="{7879BF9A-1B77-412E-9282-3FB9A9AB1E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9604916">
                <a:off x="2258" y="3120"/>
                <a:ext cx="167" cy="303"/>
                <a:chOff x="3168" y="2448"/>
                <a:chExt cx="192" cy="336"/>
              </a:xfrm>
            </p:grpSpPr>
            <p:sp>
              <p:nvSpPr>
                <p:cNvPr id="154" name="Oval 36">
                  <a:extLst>
                    <a:ext uri="{FF2B5EF4-FFF2-40B4-BE49-F238E27FC236}">
                      <a16:creationId xmlns:a16="http://schemas.microsoft.com/office/drawing/2014/main" xmlns="" id="{202CC961-54F9-43D9-B093-0C4F9D32AF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5" name="Line 37">
                  <a:extLst>
                    <a:ext uri="{FF2B5EF4-FFF2-40B4-BE49-F238E27FC236}">
                      <a16:creationId xmlns:a16="http://schemas.microsoft.com/office/drawing/2014/main" xmlns="" id="{4384344A-FCFC-4E33-B45E-67F3DFD7C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Group 38">
                <a:extLst>
                  <a:ext uri="{FF2B5EF4-FFF2-40B4-BE49-F238E27FC236}">
                    <a16:creationId xmlns:a16="http://schemas.microsoft.com/office/drawing/2014/main" xmlns="" id="{30D720CC-DDCF-4161-A6C5-F12024A2F2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740882">
                <a:off x="1630" y="3169"/>
                <a:ext cx="168" cy="302"/>
                <a:chOff x="3168" y="2448"/>
                <a:chExt cx="192" cy="336"/>
              </a:xfrm>
            </p:grpSpPr>
            <p:sp>
              <p:nvSpPr>
                <p:cNvPr id="152" name="Oval 39">
                  <a:extLst>
                    <a:ext uri="{FF2B5EF4-FFF2-40B4-BE49-F238E27FC236}">
                      <a16:creationId xmlns:a16="http://schemas.microsoft.com/office/drawing/2014/main" xmlns="" id="{F4129266-3D05-4E50-8D19-549708BCB1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3" name="Line 40">
                  <a:extLst>
                    <a:ext uri="{FF2B5EF4-FFF2-40B4-BE49-F238E27FC236}">
                      <a16:creationId xmlns:a16="http://schemas.microsoft.com/office/drawing/2014/main" xmlns="" id="{3A3498E2-DCED-4785-9B9F-7C56C1265E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" name="Group 41">
                <a:extLst>
                  <a:ext uri="{FF2B5EF4-FFF2-40B4-BE49-F238E27FC236}">
                    <a16:creationId xmlns:a16="http://schemas.microsoft.com/office/drawing/2014/main" xmlns="" id="{0FEDB8E5-8A8B-400C-95E2-7D8106C2A6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161467">
                <a:off x="1983" y="2993"/>
                <a:ext cx="173" cy="293"/>
                <a:chOff x="3168" y="2448"/>
                <a:chExt cx="192" cy="336"/>
              </a:xfrm>
            </p:grpSpPr>
            <p:sp>
              <p:nvSpPr>
                <p:cNvPr id="150" name="Oval 42">
                  <a:extLst>
                    <a:ext uri="{FF2B5EF4-FFF2-40B4-BE49-F238E27FC236}">
                      <a16:creationId xmlns:a16="http://schemas.microsoft.com/office/drawing/2014/main" xmlns="" id="{60460D05-3033-436A-BEEA-F409E28D67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1" name="Line 43">
                  <a:extLst>
                    <a:ext uri="{FF2B5EF4-FFF2-40B4-BE49-F238E27FC236}">
                      <a16:creationId xmlns:a16="http://schemas.microsoft.com/office/drawing/2014/main" xmlns="" id="{7A4D1817-F65E-4CC5-AD95-66CBD9229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5" name="Group 44">
                <a:extLst>
                  <a:ext uri="{FF2B5EF4-FFF2-40B4-BE49-F238E27FC236}">
                    <a16:creationId xmlns:a16="http://schemas.microsoft.com/office/drawing/2014/main" xmlns="" id="{77EC03F9-946F-40EE-931B-849ABE9E19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192" y="2691"/>
                <a:ext cx="173" cy="293"/>
                <a:chOff x="3168" y="2448"/>
                <a:chExt cx="192" cy="336"/>
              </a:xfrm>
            </p:grpSpPr>
            <p:sp>
              <p:nvSpPr>
                <p:cNvPr id="148" name="Oval 45">
                  <a:extLst>
                    <a:ext uri="{FF2B5EF4-FFF2-40B4-BE49-F238E27FC236}">
                      <a16:creationId xmlns:a16="http://schemas.microsoft.com/office/drawing/2014/main" xmlns="" id="{3B100CD0-1D3B-4F5D-A602-C69A0AD8D6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9" name="Line 46">
                  <a:extLst>
                    <a:ext uri="{FF2B5EF4-FFF2-40B4-BE49-F238E27FC236}">
                      <a16:creationId xmlns:a16="http://schemas.microsoft.com/office/drawing/2014/main" xmlns="" id="{7668756A-B5C6-4804-969F-ECA4406BCD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" name="Group 47">
                <a:extLst>
                  <a:ext uri="{FF2B5EF4-FFF2-40B4-BE49-F238E27FC236}">
                    <a16:creationId xmlns:a16="http://schemas.microsoft.com/office/drawing/2014/main" xmlns="" id="{F90D880B-AF64-45E9-BB23-0E81724042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688110">
                <a:off x="1816" y="2259"/>
                <a:ext cx="173" cy="293"/>
                <a:chOff x="3168" y="2448"/>
                <a:chExt cx="192" cy="336"/>
              </a:xfrm>
            </p:grpSpPr>
            <p:sp>
              <p:nvSpPr>
                <p:cNvPr id="146" name="Oval 48">
                  <a:extLst>
                    <a:ext uri="{FF2B5EF4-FFF2-40B4-BE49-F238E27FC236}">
                      <a16:creationId xmlns:a16="http://schemas.microsoft.com/office/drawing/2014/main" xmlns="" id="{A5D32521-1B04-4A62-A140-7CB923F3FD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7" name="Line 49">
                  <a:extLst>
                    <a:ext uri="{FF2B5EF4-FFF2-40B4-BE49-F238E27FC236}">
                      <a16:creationId xmlns:a16="http://schemas.microsoft.com/office/drawing/2014/main" xmlns="" id="{432A5CB4-C677-4ACD-B06A-B9F78B5B3B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Group 50">
                <a:extLst>
                  <a:ext uri="{FF2B5EF4-FFF2-40B4-BE49-F238E27FC236}">
                    <a16:creationId xmlns:a16="http://schemas.microsoft.com/office/drawing/2014/main" xmlns="" id="{933EE56A-6752-4931-91FF-39676964A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9201165">
                <a:off x="1897" y="2708"/>
                <a:ext cx="167" cy="302"/>
                <a:chOff x="3168" y="2448"/>
                <a:chExt cx="192" cy="336"/>
              </a:xfrm>
            </p:grpSpPr>
            <p:sp>
              <p:nvSpPr>
                <p:cNvPr id="144" name="Oval 51">
                  <a:extLst>
                    <a:ext uri="{FF2B5EF4-FFF2-40B4-BE49-F238E27FC236}">
                      <a16:creationId xmlns:a16="http://schemas.microsoft.com/office/drawing/2014/main" xmlns="" id="{AD43D382-E641-4A84-A724-6B8B9D0115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5" name="Line 52">
                  <a:extLst>
                    <a:ext uri="{FF2B5EF4-FFF2-40B4-BE49-F238E27FC236}">
                      <a16:creationId xmlns:a16="http://schemas.microsoft.com/office/drawing/2014/main" xmlns="" id="{783B1B7D-4B68-4353-AEE0-E8AA4953B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8" name="Group 53">
                <a:extLst>
                  <a:ext uri="{FF2B5EF4-FFF2-40B4-BE49-F238E27FC236}">
                    <a16:creationId xmlns:a16="http://schemas.microsoft.com/office/drawing/2014/main" xmlns="" id="{1393A0AB-5F96-48F8-A5C8-B5A75CCB70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48669">
                <a:off x="1965" y="3269"/>
                <a:ext cx="167" cy="303"/>
                <a:chOff x="3168" y="2448"/>
                <a:chExt cx="192" cy="336"/>
              </a:xfrm>
            </p:grpSpPr>
            <p:sp>
              <p:nvSpPr>
                <p:cNvPr id="142" name="Oval 54">
                  <a:extLst>
                    <a:ext uri="{FF2B5EF4-FFF2-40B4-BE49-F238E27FC236}">
                      <a16:creationId xmlns:a16="http://schemas.microsoft.com/office/drawing/2014/main" xmlns="" id="{FCEABA19-BB0A-4D80-82EF-E7FFB8C99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" name="Line 55">
                  <a:extLst>
                    <a:ext uri="{FF2B5EF4-FFF2-40B4-BE49-F238E27FC236}">
                      <a16:creationId xmlns:a16="http://schemas.microsoft.com/office/drawing/2014/main" xmlns="" id="{667CC07E-9841-43EE-BE01-DE231D9850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9" name="Group 56">
                <a:extLst>
                  <a:ext uri="{FF2B5EF4-FFF2-40B4-BE49-F238E27FC236}">
                    <a16:creationId xmlns:a16="http://schemas.microsoft.com/office/drawing/2014/main" xmlns="" id="{367BEE14-B345-4C17-B322-F2B4FCA364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892331">
                <a:off x="1397" y="2807"/>
                <a:ext cx="173" cy="292"/>
                <a:chOff x="3168" y="2448"/>
                <a:chExt cx="192" cy="336"/>
              </a:xfrm>
            </p:grpSpPr>
            <p:sp>
              <p:nvSpPr>
                <p:cNvPr id="140" name="Oval 57">
                  <a:extLst>
                    <a:ext uri="{FF2B5EF4-FFF2-40B4-BE49-F238E27FC236}">
                      <a16:creationId xmlns:a16="http://schemas.microsoft.com/office/drawing/2014/main" xmlns="" id="{490CC32E-6752-4AA1-8AF7-C983ADC24B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1" name="Line 58">
                  <a:extLst>
                    <a:ext uri="{FF2B5EF4-FFF2-40B4-BE49-F238E27FC236}">
                      <a16:creationId xmlns:a16="http://schemas.microsoft.com/office/drawing/2014/main" xmlns="" id="{918AE79E-69B3-4CBB-B711-409477DA7E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0" name="Group 59">
                <a:extLst>
                  <a:ext uri="{FF2B5EF4-FFF2-40B4-BE49-F238E27FC236}">
                    <a16:creationId xmlns:a16="http://schemas.microsoft.com/office/drawing/2014/main" xmlns="" id="{AE78F329-DF21-447B-B0AB-21EADAD3CC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9201165">
                <a:off x="1380" y="1714"/>
                <a:ext cx="167" cy="303"/>
                <a:chOff x="3168" y="2448"/>
                <a:chExt cx="192" cy="336"/>
              </a:xfrm>
            </p:grpSpPr>
            <p:sp>
              <p:nvSpPr>
                <p:cNvPr id="138" name="Oval 60">
                  <a:extLst>
                    <a:ext uri="{FF2B5EF4-FFF2-40B4-BE49-F238E27FC236}">
                      <a16:creationId xmlns:a16="http://schemas.microsoft.com/office/drawing/2014/main" xmlns="" id="{6E3E8BFE-D944-458B-A9D0-B7BEAB92D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9" name="Line 61">
                  <a:extLst>
                    <a:ext uri="{FF2B5EF4-FFF2-40B4-BE49-F238E27FC236}">
                      <a16:creationId xmlns:a16="http://schemas.microsoft.com/office/drawing/2014/main" xmlns="" id="{9889BB6C-D863-4BCE-917B-FF8BE3709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Group 62">
                <a:extLst>
                  <a:ext uri="{FF2B5EF4-FFF2-40B4-BE49-F238E27FC236}">
                    <a16:creationId xmlns:a16="http://schemas.microsoft.com/office/drawing/2014/main" xmlns="" id="{1A513BCB-05B4-4362-81CD-1A38F2910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892331">
                <a:off x="2275" y="1698"/>
                <a:ext cx="173" cy="292"/>
                <a:chOff x="3168" y="2448"/>
                <a:chExt cx="192" cy="336"/>
              </a:xfrm>
            </p:grpSpPr>
            <p:sp>
              <p:nvSpPr>
                <p:cNvPr id="136" name="Oval 63">
                  <a:extLst>
                    <a:ext uri="{FF2B5EF4-FFF2-40B4-BE49-F238E27FC236}">
                      <a16:creationId xmlns:a16="http://schemas.microsoft.com/office/drawing/2014/main" xmlns="" id="{B83553F4-D380-450F-A6F9-D06684287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7" name="Line 64">
                  <a:extLst>
                    <a:ext uri="{FF2B5EF4-FFF2-40B4-BE49-F238E27FC236}">
                      <a16:creationId xmlns:a16="http://schemas.microsoft.com/office/drawing/2014/main" xmlns="" id="{F461E77D-F902-43FC-BE96-AF6ECE0C7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2" name="Group 65">
                <a:extLst>
                  <a:ext uri="{FF2B5EF4-FFF2-40B4-BE49-F238E27FC236}">
                    <a16:creationId xmlns:a16="http://schemas.microsoft.com/office/drawing/2014/main" xmlns="" id="{B0BB4A66-50AD-4C76-BBDB-5E47D44CD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892331">
                <a:off x="1452" y="1222"/>
                <a:ext cx="173" cy="293"/>
                <a:chOff x="3168" y="2448"/>
                <a:chExt cx="192" cy="336"/>
              </a:xfrm>
            </p:grpSpPr>
            <p:sp>
              <p:nvSpPr>
                <p:cNvPr id="134" name="Oval 66">
                  <a:extLst>
                    <a:ext uri="{FF2B5EF4-FFF2-40B4-BE49-F238E27FC236}">
                      <a16:creationId xmlns:a16="http://schemas.microsoft.com/office/drawing/2014/main" xmlns="" id="{8A778868-F6EB-4F7D-823D-B8949DBA8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5" name="Line 67">
                  <a:extLst>
                    <a:ext uri="{FF2B5EF4-FFF2-40B4-BE49-F238E27FC236}">
                      <a16:creationId xmlns:a16="http://schemas.microsoft.com/office/drawing/2014/main" xmlns="" id="{A1F88BD7-9783-4930-8FC0-1FC1F72071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" name="Group 68">
                <a:extLst>
                  <a:ext uri="{FF2B5EF4-FFF2-40B4-BE49-F238E27FC236}">
                    <a16:creationId xmlns:a16="http://schemas.microsoft.com/office/drawing/2014/main" xmlns="" id="{1A490A70-EBF6-4FE8-A19B-20469247F6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419856">
                <a:off x="1536" y="1369"/>
                <a:ext cx="167" cy="302"/>
                <a:chOff x="3168" y="2448"/>
                <a:chExt cx="192" cy="336"/>
              </a:xfrm>
            </p:grpSpPr>
            <p:sp>
              <p:nvSpPr>
                <p:cNvPr id="132" name="Oval 69">
                  <a:extLst>
                    <a:ext uri="{FF2B5EF4-FFF2-40B4-BE49-F238E27FC236}">
                      <a16:creationId xmlns:a16="http://schemas.microsoft.com/office/drawing/2014/main" xmlns="" id="{D0E93D2D-99B3-46A8-8F87-D2E6E1D477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3" name="Line 70">
                  <a:extLst>
                    <a:ext uri="{FF2B5EF4-FFF2-40B4-BE49-F238E27FC236}">
                      <a16:creationId xmlns:a16="http://schemas.microsoft.com/office/drawing/2014/main" xmlns="" id="{F8303B7C-3A24-4740-8581-C8D2066AE4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4" name="Group 71">
                <a:extLst>
                  <a:ext uri="{FF2B5EF4-FFF2-40B4-BE49-F238E27FC236}">
                    <a16:creationId xmlns:a16="http://schemas.microsoft.com/office/drawing/2014/main" xmlns="" id="{F83FB379-7AD4-4434-961E-FC2C6D2A5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071497">
                <a:off x="1798" y="1498"/>
                <a:ext cx="167" cy="303"/>
                <a:chOff x="3168" y="2448"/>
                <a:chExt cx="192" cy="336"/>
              </a:xfrm>
            </p:grpSpPr>
            <p:sp>
              <p:nvSpPr>
                <p:cNvPr id="130" name="Oval 72">
                  <a:extLst>
                    <a:ext uri="{FF2B5EF4-FFF2-40B4-BE49-F238E27FC236}">
                      <a16:creationId xmlns:a16="http://schemas.microsoft.com/office/drawing/2014/main" xmlns="" id="{348F9338-07E1-4268-8B84-BDE0FFCF21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1" name="Line 73">
                  <a:extLst>
                    <a:ext uri="{FF2B5EF4-FFF2-40B4-BE49-F238E27FC236}">
                      <a16:creationId xmlns:a16="http://schemas.microsoft.com/office/drawing/2014/main" xmlns="" id="{95C3ABA1-2DEE-4A50-80F3-FB1A1ACFB5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5" name="Group 74">
                <a:extLst>
                  <a:ext uri="{FF2B5EF4-FFF2-40B4-BE49-F238E27FC236}">
                    <a16:creationId xmlns:a16="http://schemas.microsoft.com/office/drawing/2014/main" xmlns="" id="{D2866FB2-7548-4A3E-9890-E458C8734F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69764">
                <a:off x="2090" y="1359"/>
                <a:ext cx="168" cy="302"/>
                <a:chOff x="3168" y="2448"/>
                <a:chExt cx="192" cy="336"/>
              </a:xfrm>
            </p:grpSpPr>
            <p:sp>
              <p:nvSpPr>
                <p:cNvPr id="128" name="Oval 75">
                  <a:extLst>
                    <a:ext uri="{FF2B5EF4-FFF2-40B4-BE49-F238E27FC236}">
                      <a16:creationId xmlns:a16="http://schemas.microsoft.com/office/drawing/2014/main" xmlns="" id="{FA4AFF0C-F880-48E6-8072-1275056A3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9" name="Line 76">
                  <a:extLst>
                    <a:ext uri="{FF2B5EF4-FFF2-40B4-BE49-F238E27FC236}">
                      <a16:creationId xmlns:a16="http://schemas.microsoft.com/office/drawing/2014/main" xmlns="" id="{830A9612-D42E-49A5-B83C-2E9DAF3937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6" name="Group 77">
                <a:extLst>
                  <a:ext uri="{FF2B5EF4-FFF2-40B4-BE49-F238E27FC236}">
                    <a16:creationId xmlns:a16="http://schemas.microsoft.com/office/drawing/2014/main" xmlns="" id="{EA679D02-2DCA-4196-9401-AE93AFE60F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161467">
                <a:off x="2317" y="1266"/>
                <a:ext cx="173" cy="292"/>
                <a:chOff x="3168" y="2448"/>
                <a:chExt cx="192" cy="336"/>
              </a:xfrm>
            </p:grpSpPr>
            <p:sp>
              <p:nvSpPr>
                <p:cNvPr id="126" name="Oval 78">
                  <a:extLst>
                    <a:ext uri="{FF2B5EF4-FFF2-40B4-BE49-F238E27FC236}">
                      <a16:creationId xmlns:a16="http://schemas.microsoft.com/office/drawing/2014/main" xmlns="" id="{AC2D6024-58FB-447F-9834-A22427CEF0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7" name="Line 79">
                  <a:extLst>
                    <a:ext uri="{FF2B5EF4-FFF2-40B4-BE49-F238E27FC236}">
                      <a16:creationId xmlns:a16="http://schemas.microsoft.com/office/drawing/2014/main" xmlns="" id="{7C02C514-32B8-4475-B28D-1F091C93E3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7" name="Group 80">
                <a:extLst>
                  <a:ext uri="{FF2B5EF4-FFF2-40B4-BE49-F238E27FC236}">
                    <a16:creationId xmlns:a16="http://schemas.microsoft.com/office/drawing/2014/main" xmlns="" id="{6A9A57F9-AC64-4C53-A0AF-25BC38D0DF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6" y="1104"/>
                <a:ext cx="167" cy="303"/>
                <a:chOff x="3168" y="2448"/>
                <a:chExt cx="192" cy="336"/>
              </a:xfrm>
            </p:grpSpPr>
            <p:sp>
              <p:nvSpPr>
                <p:cNvPr id="124" name="Oval 81">
                  <a:extLst>
                    <a:ext uri="{FF2B5EF4-FFF2-40B4-BE49-F238E27FC236}">
                      <a16:creationId xmlns:a16="http://schemas.microsoft.com/office/drawing/2014/main" xmlns="" id="{1E3C16FF-E501-4AC3-BA24-1881FE38E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5" name="Line 82">
                  <a:extLst>
                    <a:ext uri="{FF2B5EF4-FFF2-40B4-BE49-F238E27FC236}">
                      <a16:creationId xmlns:a16="http://schemas.microsoft.com/office/drawing/2014/main" xmlns="" id="{3BC058C3-BA09-4F12-B0F5-5D47200F39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8" name="Group 83">
                <a:extLst>
                  <a:ext uri="{FF2B5EF4-FFF2-40B4-BE49-F238E27FC236}">
                    <a16:creationId xmlns:a16="http://schemas.microsoft.com/office/drawing/2014/main" xmlns="" id="{893DE638-1FF9-4C8B-881B-D7A8441333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42897">
                <a:off x="1380" y="3140"/>
                <a:ext cx="167" cy="302"/>
                <a:chOff x="3168" y="2448"/>
                <a:chExt cx="192" cy="336"/>
              </a:xfrm>
            </p:grpSpPr>
            <p:sp>
              <p:nvSpPr>
                <p:cNvPr id="122" name="Oval 84">
                  <a:extLst>
                    <a:ext uri="{FF2B5EF4-FFF2-40B4-BE49-F238E27FC236}">
                      <a16:creationId xmlns:a16="http://schemas.microsoft.com/office/drawing/2014/main" xmlns="" id="{79B34957-D714-435D-BED3-F46A834D1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" name="Line 85">
                  <a:extLst>
                    <a:ext uri="{FF2B5EF4-FFF2-40B4-BE49-F238E27FC236}">
                      <a16:creationId xmlns:a16="http://schemas.microsoft.com/office/drawing/2014/main" xmlns="" id="{34F8A843-B849-42ED-8F2D-9A0A051658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9" name="Group 86">
                <a:extLst>
                  <a:ext uri="{FF2B5EF4-FFF2-40B4-BE49-F238E27FC236}">
                    <a16:creationId xmlns:a16="http://schemas.microsoft.com/office/drawing/2014/main" xmlns="" id="{EDF623FD-A0BA-4B64-95A0-AC26A73FEE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688110">
                <a:off x="1984" y="1092"/>
                <a:ext cx="172" cy="293"/>
                <a:chOff x="3168" y="2448"/>
                <a:chExt cx="192" cy="336"/>
              </a:xfrm>
            </p:grpSpPr>
            <p:sp>
              <p:nvSpPr>
                <p:cNvPr id="120" name="Oval 87">
                  <a:extLst>
                    <a:ext uri="{FF2B5EF4-FFF2-40B4-BE49-F238E27FC236}">
                      <a16:creationId xmlns:a16="http://schemas.microsoft.com/office/drawing/2014/main" xmlns="" id="{A31EE660-F752-4FC2-B828-635EAA117F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1" name="Line 88">
                  <a:extLst>
                    <a:ext uri="{FF2B5EF4-FFF2-40B4-BE49-F238E27FC236}">
                      <a16:creationId xmlns:a16="http://schemas.microsoft.com/office/drawing/2014/main" xmlns="" id="{4A767C09-65C3-48B9-A331-5189F245B0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Group 90">
              <a:extLst>
                <a:ext uri="{FF2B5EF4-FFF2-40B4-BE49-F238E27FC236}">
                  <a16:creationId xmlns:a16="http://schemas.microsoft.com/office/drawing/2014/main" xmlns="" id="{0B18E873-979B-41D2-98C8-09AC3A9D6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8" y="1707"/>
              <a:ext cx="271" cy="877"/>
              <a:chOff x="4800" y="1728"/>
              <a:chExt cx="304" cy="1152"/>
            </a:xfrm>
          </p:grpSpPr>
          <p:sp>
            <p:nvSpPr>
              <p:cNvPr id="93" name="Line 91">
                <a:extLst>
                  <a:ext uri="{FF2B5EF4-FFF2-40B4-BE49-F238E27FC236}">
                    <a16:creationId xmlns:a16="http://schemas.microsoft.com/office/drawing/2014/main" xmlns="" id="{BEAC19B0-D446-4E50-89FB-BA6ED17BB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44" y="2112"/>
                <a:ext cx="0" cy="76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4" name="Object 92">
                <a:extLst>
                  <a:ext uri="{FF2B5EF4-FFF2-40B4-BE49-F238E27FC236}">
                    <a16:creationId xmlns:a16="http://schemas.microsoft.com/office/drawing/2014/main" xmlns="" id="{43C6551F-60CA-4FAB-8BDD-BFBD9DBDB2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0" y="1728"/>
              <a:ext cx="304" cy="3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72" name="公式" r:id="rId3" imgW="279279" imgH="342751" progId="Equation.3">
                      <p:embed/>
                    </p:oleObj>
                  </mc:Choice>
                  <mc:Fallback>
                    <p:oleObj name="公式" r:id="rId3" imgW="279279" imgH="342751" progId="Equation.3">
                      <p:embed/>
                      <p:pic>
                        <p:nvPicPr>
                          <p:cNvPr id="5219" name="Object 92">
                            <a:extLst>
                              <a:ext uri="{FF2B5EF4-FFF2-40B4-BE49-F238E27FC236}">
                                <a16:creationId xmlns:a16="http://schemas.microsoft.com/office/drawing/2014/main" xmlns="" id="{BDC20A57-9632-48B8-8582-4AA59CD4144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0" y="1728"/>
                            <a:ext cx="304" cy="3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Text Box 93">
              <a:extLst>
                <a:ext uri="{FF2B5EF4-FFF2-40B4-BE49-F238E27FC236}">
                  <a16:creationId xmlns:a16="http://schemas.microsoft.com/office/drawing/2014/main" xmlns="" id="{882010A3-334D-460D-9D88-44CB653DF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0" y="3188"/>
              <a:ext cx="1454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有外磁场</a:t>
              </a:r>
            </a:p>
          </p:txBody>
        </p:sp>
        <p:graphicFrame>
          <p:nvGraphicFramePr>
            <p:cNvPr id="10" name="Object 94">
              <a:extLst>
                <a:ext uri="{FF2B5EF4-FFF2-40B4-BE49-F238E27FC236}">
                  <a16:creationId xmlns:a16="http://schemas.microsoft.com/office/drawing/2014/main" xmlns="" id="{299F28F1-F87D-464D-B81C-AE3749E4CD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6" y="1342"/>
            <a:ext cx="22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3" name="Equation" r:id="rId5" imgW="241195" imgH="380835" progId="Equation.3">
                    <p:embed/>
                  </p:oleObj>
                </mc:Choice>
                <mc:Fallback>
                  <p:oleObj name="Equation" r:id="rId5" imgW="241195" imgH="380835" progId="Equation.3">
                    <p:embed/>
                    <p:pic>
                      <p:nvPicPr>
                        <p:cNvPr id="5135" name="Object 94">
                          <a:extLst>
                            <a:ext uri="{FF2B5EF4-FFF2-40B4-BE49-F238E27FC236}">
                              <a16:creationId xmlns:a16="http://schemas.microsoft.com/office/drawing/2014/main" xmlns="" id="{FCEEA163-69A2-4FD3-8D3B-6E11405121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6" y="1342"/>
                          <a:ext cx="220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95">
              <a:extLst>
                <a:ext uri="{FF2B5EF4-FFF2-40B4-BE49-F238E27FC236}">
                  <a16:creationId xmlns:a16="http://schemas.microsoft.com/office/drawing/2014/main" xmlns="" id="{B57655BC-7773-4F51-BB00-F2F02F0DF7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8" y="1253"/>
              <a:ext cx="1117" cy="1905"/>
              <a:chOff x="1296" y="1152"/>
              <a:chExt cx="1254" cy="2554"/>
            </a:xfrm>
          </p:grpSpPr>
          <p:sp>
            <p:nvSpPr>
              <p:cNvPr id="14" name="AutoShape 96">
                <a:extLst>
                  <a:ext uri="{FF2B5EF4-FFF2-40B4-BE49-F238E27FC236}">
                    <a16:creationId xmlns:a16="http://schemas.microsoft.com/office/drawing/2014/main" xmlns="" id="{13D329D9-5E0E-4710-BA66-8CC4187F9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00"/>
                <a:ext cx="1254" cy="2506"/>
              </a:xfrm>
              <a:prstGeom prst="can">
                <a:avLst>
                  <a:gd name="adj" fmla="val 50561"/>
                </a:avLst>
              </a:prstGeom>
              <a:gradFill rotWithShape="0">
                <a:gsLst>
                  <a:gs pos="0">
                    <a:srgbClr val="B7ECFD"/>
                  </a:gs>
                  <a:gs pos="50000">
                    <a:srgbClr val="FFFFFF"/>
                  </a:gs>
                  <a:gs pos="100000">
                    <a:srgbClr val="B7ECFD"/>
                  </a:gs>
                </a:gsLst>
                <a:lin ang="0" scaled="1"/>
              </a:gradFill>
              <a:ln w="19050">
                <a:solidFill>
                  <a:srgbClr val="00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5" name="Group 97">
                <a:extLst>
                  <a:ext uri="{FF2B5EF4-FFF2-40B4-BE49-F238E27FC236}">
                    <a16:creationId xmlns:a16="http://schemas.microsoft.com/office/drawing/2014/main" xmlns="" id="{40BA6B70-3CB7-4F57-B313-1079866875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" y="2352"/>
                <a:ext cx="167" cy="302"/>
                <a:chOff x="3168" y="2448"/>
                <a:chExt cx="192" cy="336"/>
              </a:xfrm>
            </p:grpSpPr>
            <p:sp>
              <p:nvSpPr>
                <p:cNvPr id="91" name="Oval 98">
                  <a:extLst>
                    <a:ext uri="{FF2B5EF4-FFF2-40B4-BE49-F238E27FC236}">
                      <a16:creationId xmlns:a16="http://schemas.microsoft.com/office/drawing/2014/main" xmlns="" id="{D1317B56-4127-4778-B7B9-0A64894E8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" name="Line 99">
                  <a:extLst>
                    <a:ext uri="{FF2B5EF4-FFF2-40B4-BE49-F238E27FC236}">
                      <a16:creationId xmlns:a16="http://schemas.microsoft.com/office/drawing/2014/main" xmlns="" id="{BC41A39B-1725-420E-A99A-F69EF97E53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100">
                <a:extLst>
                  <a:ext uri="{FF2B5EF4-FFF2-40B4-BE49-F238E27FC236}">
                    <a16:creationId xmlns:a16="http://schemas.microsoft.com/office/drawing/2014/main" xmlns="" id="{5A12383A-8A5C-444D-B390-FDEF73899D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05286">
                <a:off x="2304" y="2112"/>
                <a:ext cx="172" cy="293"/>
                <a:chOff x="3168" y="2448"/>
                <a:chExt cx="192" cy="336"/>
              </a:xfrm>
            </p:grpSpPr>
            <p:sp>
              <p:nvSpPr>
                <p:cNvPr id="89" name="Oval 101">
                  <a:extLst>
                    <a:ext uri="{FF2B5EF4-FFF2-40B4-BE49-F238E27FC236}">
                      <a16:creationId xmlns:a16="http://schemas.microsoft.com/office/drawing/2014/main" xmlns="" id="{9165E43C-88BD-45AC-B64B-4E135B668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0" name="Line 102">
                  <a:extLst>
                    <a:ext uri="{FF2B5EF4-FFF2-40B4-BE49-F238E27FC236}">
                      <a16:creationId xmlns:a16="http://schemas.microsoft.com/office/drawing/2014/main" xmlns="" id="{12649B1E-20DA-4E4E-B6D4-EE9B96AEB0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103">
                <a:extLst>
                  <a:ext uri="{FF2B5EF4-FFF2-40B4-BE49-F238E27FC236}">
                    <a16:creationId xmlns:a16="http://schemas.microsoft.com/office/drawing/2014/main" xmlns="" id="{C800B54A-390A-4AA2-8232-1C18174B92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88067">
                <a:off x="1392" y="2208"/>
                <a:ext cx="173" cy="292"/>
                <a:chOff x="3168" y="2448"/>
                <a:chExt cx="192" cy="336"/>
              </a:xfrm>
            </p:grpSpPr>
            <p:sp>
              <p:nvSpPr>
                <p:cNvPr id="87" name="Oval 104">
                  <a:extLst>
                    <a:ext uri="{FF2B5EF4-FFF2-40B4-BE49-F238E27FC236}">
                      <a16:creationId xmlns:a16="http://schemas.microsoft.com/office/drawing/2014/main" xmlns="" id="{042C1C9D-10B4-45E1-BA3B-0CBE7768B6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8" name="Line 105">
                  <a:extLst>
                    <a:ext uri="{FF2B5EF4-FFF2-40B4-BE49-F238E27FC236}">
                      <a16:creationId xmlns:a16="http://schemas.microsoft.com/office/drawing/2014/main" xmlns="" id="{10926407-7E46-4DE6-9B40-EB6CFB7375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106">
                <a:extLst>
                  <a:ext uri="{FF2B5EF4-FFF2-40B4-BE49-F238E27FC236}">
                    <a16:creationId xmlns:a16="http://schemas.microsoft.com/office/drawing/2014/main" xmlns="" id="{4338AEAF-A674-40E9-B126-5A0B44B666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30356">
                <a:off x="1923" y="1872"/>
                <a:ext cx="167" cy="303"/>
                <a:chOff x="3168" y="2448"/>
                <a:chExt cx="192" cy="336"/>
              </a:xfrm>
            </p:grpSpPr>
            <p:sp>
              <p:nvSpPr>
                <p:cNvPr id="85" name="Oval 107">
                  <a:extLst>
                    <a:ext uri="{FF2B5EF4-FFF2-40B4-BE49-F238E27FC236}">
                      <a16:creationId xmlns:a16="http://schemas.microsoft.com/office/drawing/2014/main" xmlns="" id="{74B41D6D-E389-48DD-9931-2575D1615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6" name="Line 108">
                  <a:extLst>
                    <a:ext uri="{FF2B5EF4-FFF2-40B4-BE49-F238E27FC236}">
                      <a16:creationId xmlns:a16="http://schemas.microsoft.com/office/drawing/2014/main" xmlns="" id="{02AEE07A-B218-43FF-9100-3A32BFACF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109">
                <a:extLst>
                  <a:ext uri="{FF2B5EF4-FFF2-40B4-BE49-F238E27FC236}">
                    <a16:creationId xmlns:a16="http://schemas.microsoft.com/office/drawing/2014/main" xmlns="" id="{9AEBF36A-E131-4158-96B3-8253A51EFC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1920"/>
                <a:ext cx="167" cy="302"/>
                <a:chOff x="3168" y="2448"/>
                <a:chExt cx="192" cy="336"/>
              </a:xfrm>
            </p:grpSpPr>
            <p:sp>
              <p:nvSpPr>
                <p:cNvPr id="83" name="Oval 110">
                  <a:extLst>
                    <a:ext uri="{FF2B5EF4-FFF2-40B4-BE49-F238E27FC236}">
                      <a16:creationId xmlns:a16="http://schemas.microsoft.com/office/drawing/2014/main" xmlns="" id="{8D350AD0-24C2-4A05-8851-E1C323A03C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4" name="Line 111">
                  <a:extLst>
                    <a:ext uri="{FF2B5EF4-FFF2-40B4-BE49-F238E27FC236}">
                      <a16:creationId xmlns:a16="http://schemas.microsoft.com/office/drawing/2014/main" xmlns="" id="{076B35EA-F434-414B-A78A-42A154E788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112">
                <a:extLst>
                  <a:ext uri="{FF2B5EF4-FFF2-40B4-BE49-F238E27FC236}">
                    <a16:creationId xmlns:a16="http://schemas.microsoft.com/office/drawing/2014/main" xmlns="" id="{DD1922FF-3B8C-468F-86F3-CB5D71C667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71256">
                <a:off x="1584" y="2496"/>
                <a:ext cx="168" cy="302"/>
                <a:chOff x="3168" y="2448"/>
                <a:chExt cx="192" cy="336"/>
              </a:xfrm>
            </p:grpSpPr>
            <p:sp>
              <p:nvSpPr>
                <p:cNvPr id="81" name="Oval 113">
                  <a:extLst>
                    <a:ext uri="{FF2B5EF4-FFF2-40B4-BE49-F238E27FC236}">
                      <a16:creationId xmlns:a16="http://schemas.microsoft.com/office/drawing/2014/main" xmlns="" id="{5C45CDE7-90DE-4852-93C0-EE94C6FE1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2" name="Line 114">
                  <a:extLst>
                    <a:ext uri="{FF2B5EF4-FFF2-40B4-BE49-F238E27FC236}">
                      <a16:creationId xmlns:a16="http://schemas.microsoft.com/office/drawing/2014/main" xmlns="" id="{20324EA5-8B05-4B4A-AA37-8392EC4B65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115">
                <a:extLst>
                  <a:ext uri="{FF2B5EF4-FFF2-40B4-BE49-F238E27FC236}">
                    <a16:creationId xmlns:a16="http://schemas.microsoft.com/office/drawing/2014/main" xmlns="" id="{A4EEA307-1C11-4BA7-A993-BCECE441D3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92050">
                <a:off x="2258" y="3201"/>
                <a:ext cx="167" cy="303"/>
                <a:chOff x="3168" y="2448"/>
                <a:chExt cx="192" cy="336"/>
              </a:xfrm>
            </p:grpSpPr>
            <p:sp>
              <p:nvSpPr>
                <p:cNvPr id="79" name="Oval 116">
                  <a:extLst>
                    <a:ext uri="{FF2B5EF4-FFF2-40B4-BE49-F238E27FC236}">
                      <a16:creationId xmlns:a16="http://schemas.microsoft.com/office/drawing/2014/main" xmlns="" id="{4318F9BE-D5F6-408C-86F5-F24A1000C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0" name="Line 117">
                  <a:extLst>
                    <a:ext uri="{FF2B5EF4-FFF2-40B4-BE49-F238E27FC236}">
                      <a16:creationId xmlns:a16="http://schemas.microsoft.com/office/drawing/2014/main" xmlns="" id="{1D4B3BC6-AE06-4355-80D7-04557C90D6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118">
                <a:extLst>
                  <a:ext uri="{FF2B5EF4-FFF2-40B4-BE49-F238E27FC236}">
                    <a16:creationId xmlns:a16="http://schemas.microsoft.com/office/drawing/2014/main" xmlns="" id="{E09024EA-E63A-421E-B1CB-0D00E9105B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09063">
                <a:off x="1680" y="2928"/>
                <a:ext cx="168" cy="302"/>
                <a:chOff x="3168" y="2448"/>
                <a:chExt cx="192" cy="336"/>
              </a:xfrm>
            </p:grpSpPr>
            <p:sp>
              <p:nvSpPr>
                <p:cNvPr id="77" name="Oval 119">
                  <a:extLst>
                    <a:ext uri="{FF2B5EF4-FFF2-40B4-BE49-F238E27FC236}">
                      <a16:creationId xmlns:a16="http://schemas.microsoft.com/office/drawing/2014/main" xmlns="" id="{BBEB2D83-4F3F-4F61-B0B5-9199C93940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" name="Line 120">
                  <a:extLst>
                    <a:ext uri="{FF2B5EF4-FFF2-40B4-BE49-F238E27FC236}">
                      <a16:creationId xmlns:a16="http://schemas.microsoft.com/office/drawing/2014/main" xmlns="" id="{F759C13C-B8C7-485C-8AD8-A032B19AE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121">
                <a:extLst>
                  <a:ext uri="{FF2B5EF4-FFF2-40B4-BE49-F238E27FC236}">
                    <a16:creationId xmlns:a16="http://schemas.microsoft.com/office/drawing/2014/main" xmlns="" id="{BF2C9D56-44D7-480A-9EE8-E8C0F6A3D2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32235">
                <a:off x="2064" y="2976"/>
                <a:ext cx="173" cy="293"/>
                <a:chOff x="3168" y="2448"/>
                <a:chExt cx="192" cy="336"/>
              </a:xfrm>
            </p:grpSpPr>
            <p:sp>
              <p:nvSpPr>
                <p:cNvPr id="75" name="Oval 122">
                  <a:extLst>
                    <a:ext uri="{FF2B5EF4-FFF2-40B4-BE49-F238E27FC236}">
                      <a16:creationId xmlns:a16="http://schemas.microsoft.com/office/drawing/2014/main" xmlns="" id="{2A781E1C-9754-424C-BC00-0DECA60734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6" name="Line 123">
                  <a:extLst>
                    <a:ext uri="{FF2B5EF4-FFF2-40B4-BE49-F238E27FC236}">
                      <a16:creationId xmlns:a16="http://schemas.microsoft.com/office/drawing/2014/main" xmlns="" id="{D8E64079-EDB2-477F-AA37-336AC12C09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124">
                <a:extLst>
                  <a:ext uri="{FF2B5EF4-FFF2-40B4-BE49-F238E27FC236}">
                    <a16:creationId xmlns:a16="http://schemas.microsoft.com/office/drawing/2014/main" xmlns="" id="{BD42D8D3-07C1-46BF-8143-789BC9B6A5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87118">
                <a:off x="2256" y="2688"/>
                <a:ext cx="173" cy="293"/>
                <a:chOff x="3168" y="2448"/>
                <a:chExt cx="192" cy="336"/>
              </a:xfrm>
            </p:grpSpPr>
            <p:sp>
              <p:nvSpPr>
                <p:cNvPr id="73" name="Oval 125">
                  <a:extLst>
                    <a:ext uri="{FF2B5EF4-FFF2-40B4-BE49-F238E27FC236}">
                      <a16:creationId xmlns:a16="http://schemas.microsoft.com/office/drawing/2014/main" xmlns="" id="{D0D1852D-87E6-41DB-9AC9-DE37A37933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4" name="Line 126">
                  <a:extLst>
                    <a:ext uri="{FF2B5EF4-FFF2-40B4-BE49-F238E27FC236}">
                      <a16:creationId xmlns:a16="http://schemas.microsoft.com/office/drawing/2014/main" xmlns="" id="{93EA1079-B221-4D8E-A911-3B1FD4BFCE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127">
                <a:extLst>
                  <a:ext uri="{FF2B5EF4-FFF2-40B4-BE49-F238E27FC236}">
                    <a16:creationId xmlns:a16="http://schemas.microsoft.com/office/drawing/2014/main" xmlns="" id="{2CA26A93-3140-4260-8EA7-228F7E99EB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161691">
                <a:off x="1776" y="2256"/>
                <a:ext cx="173" cy="293"/>
                <a:chOff x="3168" y="2448"/>
                <a:chExt cx="192" cy="336"/>
              </a:xfrm>
            </p:grpSpPr>
            <p:sp>
              <p:nvSpPr>
                <p:cNvPr id="71" name="Oval 128">
                  <a:extLst>
                    <a:ext uri="{FF2B5EF4-FFF2-40B4-BE49-F238E27FC236}">
                      <a16:creationId xmlns:a16="http://schemas.microsoft.com/office/drawing/2014/main" xmlns="" id="{AA01DF8B-5005-42ED-BAF3-F54D3A1828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2" name="Line 129">
                  <a:extLst>
                    <a:ext uri="{FF2B5EF4-FFF2-40B4-BE49-F238E27FC236}">
                      <a16:creationId xmlns:a16="http://schemas.microsoft.com/office/drawing/2014/main" xmlns="" id="{09429C33-F406-43E2-9B28-95A4D188CC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130">
                <a:extLst>
                  <a:ext uri="{FF2B5EF4-FFF2-40B4-BE49-F238E27FC236}">
                    <a16:creationId xmlns:a16="http://schemas.microsoft.com/office/drawing/2014/main" xmlns="" id="{E2EF6437-617D-43CE-A9D3-C53D0AE68F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87796">
                <a:off x="1920" y="2688"/>
                <a:ext cx="167" cy="302"/>
                <a:chOff x="3168" y="2448"/>
                <a:chExt cx="192" cy="336"/>
              </a:xfrm>
            </p:grpSpPr>
            <p:sp>
              <p:nvSpPr>
                <p:cNvPr id="69" name="Oval 131">
                  <a:extLst>
                    <a:ext uri="{FF2B5EF4-FFF2-40B4-BE49-F238E27FC236}">
                      <a16:creationId xmlns:a16="http://schemas.microsoft.com/office/drawing/2014/main" xmlns="" id="{E997955C-FEF4-4D77-9646-0E0A56DEB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0" name="Line 132">
                  <a:extLst>
                    <a:ext uri="{FF2B5EF4-FFF2-40B4-BE49-F238E27FC236}">
                      <a16:creationId xmlns:a16="http://schemas.microsoft.com/office/drawing/2014/main" xmlns="" id="{5DE93EFA-CC56-4AB4-856D-8F5774ECD1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133">
                <a:extLst>
                  <a:ext uri="{FF2B5EF4-FFF2-40B4-BE49-F238E27FC236}">
                    <a16:creationId xmlns:a16="http://schemas.microsoft.com/office/drawing/2014/main" xmlns="" id="{7F4A7414-54AE-43E1-8FD0-1786000CAB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48669">
                <a:off x="1968" y="3360"/>
                <a:ext cx="167" cy="303"/>
                <a:chOff x="3168" y="2448"/>
                <a:chExt cx="192" cy="336"/>
              </a:xfrm>
            </p:grpSpPr>
            <p:sp>
              <p:nvSpPr>
                <p:cNvPr id="67" name="Oval 134">
                  <a:extLst>
                    <a:ext uri="{FF2B5EF4-FFF2-40B4-BE49-F238E27FC236}">
                      <a16:creationId xmlns:a16="http://schemas.microsoft.com/office/drawing/2014/main" xmlns="" id="{0373C708-729C-4C48-ACCD-071A2446A4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8" name="Line 135">
                  <a:extLst>
                    <a:ext uri="{FF2B5EF4-FFF2-40B4-BE49-F238E27FC236}">
                      <a16:creationId xmlns:a16="http://schemas.microsoft.com/office/drawing/2014/main" xmlns="" id="{9D60BF1D-97CA-474B-AF6A-F66E3C8710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136">
                <a:extLst>
                  <a:ext uri="{FF2B5EF4-FFF2-40B4-BE49-F238E27FC236}">
                    <a16:creationId xmlns:a16="http://schemas.microsoft.com/office/drawing/2014/main" xmlns="" id="{A687A0F5-B383-4038-AE3C-FB6E731F5D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79070">
                <a:off x="1392" y="2784"/>
                <a:ext cx="173" cy="292"/>
                <a:chOff x="3168" y="2448"/>
                <a:chExt cx="192" cy="336"/>
              </a:xfrm>
            </p:grpSpPr>
            <p:sp>
              <p:nvSpPr>
                <p:cNvPr id="65" name="Oval 137">
                  <a:extLst>
                    <a:ext uri="{FF2B5EF4-FFF2-40B4-BE49-F238E27FC236}">
                      <a16:creationId xmlns:a16="http://schemas.microsoft.com/office/drawing/2014/main" xmlns="" id="{85936667-E523-4C65-81E0-E25D58FC5E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6" name="Line 138">
                  <a:extLst>
                    <a:ext uri="{FF2B5EF4-FFF2-40B4-BE49-F238E27FC236}">
                      <a16:creationId xmlns:a16="http://schemas.microsoft.com/office/drawing/2014/main" xmlns="" id="{8300FB1C-A448-4AA7-8C6F-DD0AB5E906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Group 139">
                <a:extLst>
                  <a:ext uri="{FF2B5EF4-FFF2-40B4-BE49-F238E27FC236}">
                    <a16:creationId xmlns:a16="http://schemas.microsoft.com/office/drawing/2014/main" xmlns="" id="{FBBB74D2-3F78-44E2-B9E3-01EBEC528C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83320">
                <a:off x="1344" y="1776"/>
                <a:ext cx="167" cy="303"/>
                <a:chOff x="3168" y="2448"/>
                <a:chExt cx="192" cy="336"/>
              </a:xfrm>
            </p:grpSpPr>
            <p:sp>
              <p:nvSpPr>
                <p:cNvPr id="63" name="Oval 140">
                  <a:extLst>
                    <a:ext uri="{FF2B5EF4-FFF2-40B4-BE49-F238E27FC236}">
                      <a16:creationId xmlns:a16="http://schemas.microsoft.com/office/drawing/2014/main" xmlns="" id="{56408E31-0980-445A-A451-F22F42A640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4" name="Line 141">
                  <a:extLst>
                    <a:ext uri="{FF2B5EF4-FFF2-40B4-BE49-F238E27FC236}">
                      <a16:creationId xmlns:a16="http://schemas.microsoft.com/office/drawing/2014/main" xmlns="" id="{A027EF07-3B70-4230-9FD1-B720409F71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142">
                <a:extLst>
                  <a:ext uri="{FF2B5EF4-FFF2-40B4-BE49-F238E27FC236}">
                    <a16:creationId xmlns:a16="http://schemas.microsoft.com/office/drawing/2014/main" xmlns="" id="{7045FE80-6D1C-4CE1-8207-48ACAD4BAA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0513">
                <a:off x="2256" y="1776"/>
                <a:ext cx="173" cy="292"/>
                <a:chOff x="3168" y="2448"/>
                <a:chExt cx="192" cy="336"/>
              </a:xfrm>
            </p:grpSpPr>
            <p:sp>
              <p:nvSpPr>
                <p:cNvPr id="61" name="Oval 143">
                  <a:extLst>
                    <a:ext uri="{FF2B5EF4-FFF2-40B4-BE49-F238E27FC236}">
                      <a16:creationId xmlns:a16="http://schemas.microsoft.com/office/drawing/2014/main" xmlns="" id="{B3D05781-5F37-4D65-A3EB-1ED39EC56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" name="Line 144">
                  <a:extLst>
                    <a:ext uri="{FF2B5EF4-FFF2-40B4-BE49-F238E27FC236}">
                      <a16:creationId xmlns:a16="http://schemas.microsoft.com/office/drawing/2014/main" xmlns="" id="{F165B848-F1B7-4C81-A01D-EC83DFB7CC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145">
                <a:extLst>
                  <a:ext uri="{FF2B5EF4-FFF2-40B4-BE49-F238E27FC236}">
                    <a16:creationId xmlns:a16="http://schemas.microsoft.com/office/drawing/2014/main" xmlns="" id="{FA1BB959-936D-492A-BCE8-8C423F0C63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386">
                <a:off x="1392" y="1291"/>
                <a:ext cx="173" cy="293"/>
                <a:chOff x="3168" y="2448"/>
                <a:chExt cx="192" cy="336"/>
              </a:xfrm>
            </p:grpSpPr>
            <p:sp>
              <p:nvSpPr>
                <p:cNvPr id="59" name="Oval 146">
                  <a:extLst>
                    <a:ext uri="{FF2B5EF4-FFF2-40B4-BE49-F238E27FC236}">
                      <a16:creationId xmlns:a16="http://schemas.microsoft.com/office/drawing/2014/main" xmlns="" id="{AE5CA335-1AC9-48FB-94D6-8476DCC53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0" name="Line 147">
                  <a:extLst>
                    <a:ext uri="{FF2B5EF4-FFF2-40B4-BE49-F238E27FC236}">
                      <a16:creationId xmlns:a16="http://schemas.microsoft.com/office/drawing/2014/main" xmlns="" id="{D77CAF89-B157-4050-9B90-D4F8C3D7A2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148">
                <a:extLst>
                  <a:ext uri="{FF2B5EF4-FFF2-40B4-BE49-F238E27FC236}">
                    <a16:creationId xmlns:a16="http://schemas.microsoft.com/office/drawing/2014/main" xmlns="" id="{16D3760F-4CED-40A3-8D42-0E5FAF439A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74424">
                <a:off x="1536" y="1450"/>
                <a:ext cx="167" cy="302"/>
                <a:chOff x="3168" y="2448"/>
                <a:chExt cx="192" cy="336"/>
              </a:xfrm>
            </p:grpSpPr>
            <p:sp>
              <p:nvSpPr>
                <p:cNvPr id="57" name="Oval 149">
                  <a:extLst>
                    <a:ext uri="{FF2B5EF4-FFF2-40B4-BE49-F238E27FC236}">
                      <a16:creationId xmlns:a16="http://schemas.microsoft.com/office/drawing/2014/main" xmlns="" id="{5FC1EB64-4018-410B-998F-ACD61D1AC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8" name="Line 150">
                  <a:extLst>
                    <a:ext uri="{FF2B5EF4-FFF2-40B4-BE49-F238E27FC236}">
                      <a16:creationId xmlns:a16="http://schemas.microsoft.com/office/drawing/2014/main" xmlns="" id="{73D2EBA5-254C-4D0F-B25F-EAED6A9E2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151">
                <a:extLst>
                  <a:ext uri="{FF2B5EF4-FFF2-40B4-BE49-F238E27FC236}">
                    <a16:creationId xmlns:a16="http://schemas.microsoft.com/office/drawing/2014/main" xmlns="" id="{790358AD-A42D-477B-AB3C-3A50FC5931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69764">
                <a:off x="2090" y="1440"/>
                <a:ext cx="168" cy="302"/>
                <a:chOff x="3168" y="2448"/>
                <a:chExt cx="192" cy="336"/>
              </a:xfrm>
            </p:grpSpPr>
            <p:sp>
              <p:nvSpPr>
                <p:cNvPr id="55" name="Oval 152">
                  <a:extLst>
                    <a:ext uri="{FF2B5EF4-FFF2-40B4-BE49-F238E27FC236}">
                      <a16:creationId xmlns:a16="http://schemas.microsoft.com/office/drawing/2014/main" xmlns="" id="{F50D7EF7-F33A-4046-B06E-E8E44639E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6" name="Line 153">
                  <a:extLst>
                    <a:ext uri="{FF2B5EF4-FFF2-40B4-BE49-F238E27FC236}">
                      <a16:creationId xmlns:a16="http://schemas.microsoft.com/office/drawing/2014/main" xmlns="" id="{31DA90F2-068E-4614-83A4-E95BBD7D4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154">
                <a:extLst>
                  <a:ext uri="{FF2B5EF4-FFF2-40B4-BE49-F238E27FC236}">
                    <a16:creationId xmlns:a16="http://schemas.microsoft.com/office/drawing/2014/main" xmlns="" id="{205F3680-4D35-4CF5-A8EB-B11D9EAA8E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85822">
                <a:off x="2317" y="1292"/>
                <a:ext cx="173" cy="292"/>
                <a:chOff x="3168" y="2448"/>
                <a:chExt cx="192" cy="336"/>
              </a:xfrm>
            </p:grpSpPr>
            <p:sp>
              <p:nvSpPr>
                <p:cNvPr id="53" name="Oval 155">
                  <a:extLst>
                    <a:ext uri="{FF2B5EF4-FFF2-40B4-BE49-F238E27FC236}">
                      <a16:creationId xmlns:a16="http://schemas.microsoft.com/office/drawing/2014/main" xmlns="" id="{FB6CFC99-1ECB-4B0E-B39B-98EF8A6870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4" name="Line 156">
                  <a:extLst>
                    <a:ext uri="{FF2B5EF4-FFF2-40B4-BE49-F238E27FC236}">
                      <a16:creationId xmlns:a16="http://schemas.microsoft.com/office/drawing/2014/main" xmlns="" id="{E41EB85E-99DE-44DC-A156-01E3FB7AC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Group 157">
                <a:extLst>
                  <a:ext uri="{FF2B5EF4-FFF2-40B4-BE49-F238E27FC236}">
                    <a16:creationId xmlns:a16="http://schemas.microsoft.com/office/drawing/2014/main" xmlns="" id="{AFC7B4C1-47F9-43B4-8758-D3DC55B52C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16121">
                <a:off x="1680" y="1152"/>
                <a:ext cx="167" cy="303"/>
                <a:chOff x="3168" y="2448"/>
                <a:chExt cx="192" cy="336"/>
              </a:xfrm>
            </p:grpSpPr>
            <p:sp>
              <p:nvSpPr>
                <p:cNvPr id="51" name="Oval 158">
                  <a:extLst>
                    <a:ext uri="{FF2B5EF4-FFF2-40B4-BE49-F238E27FC236}">
                      <a16:creationId xmlns:a16="http://schemas.microsoft.com/office/drawing/2014/main" xmlns="" id="{C77E25D6-30B7-4109-948F-CDC64A0F0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2" name="Line 159">
                  <a:extLst>
                    <a:ext uri="{FF2B5EF4-FFF2-40B4-BE49-F238E27FC236}">
                      <a16:creationId xmlns:a16="http://schemas.microsoft.com/office/drawing/2014/main" xmlns="" id="{9631AE1B-891D-4985-8658-0584658B71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Group 160">
                <a:extLst>
                  <a:ext uri="{FF2B5EF4-FFF2-40B4-BE49-F238E27FC236}">
                    <a16:creationId xmlns:a16="http://schemas.microsoft.com/office/drawing/2014/main" xmlns="" id="{B27CE744-56FE-43A8-AD01-CCAC20C07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42897">
                <a:off x="1344" y="3120"/>
                <a:ext cx="167" cy="302"/>
                <a:chOff x="3168" y="2448"/>
                <a:chExt cx="192" cy="336"/>
              </a:xfrm>
            </p:grpSpPr>
            <p:sp>
              <p:nvSpPr>
                <p:cNvPr id="49" name="Oval 161">
                  <a:extLst>
                    <a:ext uri="{FF2B5EF4-FFF2-40B4-BE49-F238E27FC236}">
                      <a16:creationId xmlns:a16="http://schemas.microsoft.com/office/drawing/2014/main" xmlns="" id="{18112711-B955-488D-B151-1739679E08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0" name="Line 162">
                  <a:extLst>
                    <a:ext uri="{FF2B5EF4-FFF2-40B4-BE49-F238E27FC236}">
                      <a16:creationId xmlns:a16="http://schemas.microsoft.com/office/drawing/2014/main" xmlns="" id="{126DE784-F6B1-421A-9A8F-106DC5899A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Group 163">
                <a:extLst>
                  <a:ext uri="{FF2B5EF4-FFF2-40B4-BE49-F238E27FC236}">
                    <a16:creationId xmlns:a16="http://schemas.microsoft.com/office/drawing/2014/main" xmlns="" id="{F95E044A-FB01-4D95-82B2-5A189DBFDC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97981">
                <a:off x="2036" y="1173"/>
                <a:ext cx="172" cy="293"/>
                <a:chOff x="3168" y="2448"/>
                <a:chExt cx="192" cy="336"/>
              </a:xfrm>
            </p:grpSpPr>
            <p:sp>
              <p:nvSpPr>
                <p:cNvPr id="47" name="Oval 164">
                  <a:extLst>
                    <a:ext uri="{FF2B5EF4-FFF2-40B4-BE49-F238E27FC236}">
                      <a16:creationId xmlns:a16="http://schemas.microsoft.com/office/drawing/2014/main" xmlns="" id="{5513A18E-B7AB-430C-964D-C1E741828D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8" name="Line 165">
                  <a:extLst>
                    <a:ext uri="{FF2B5EF4-FFF2-40B4-BE49-F238E27FC236}">
                      <a16:creationId xmlns:a16="http://schemas.microsoft.com/office/drawing/2014/main" xmlns="" id="{DA77F594-D7F3-4CF9-B7F7-22BFD13905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Group 166">
                <a:extLst>
                  <a:ext uri="{FF2B5EF4-FFF2-40B4-BE49-F238E27FC236}">
                    <a16:creationId xmlns:a16="http://schemas.microsoft.com/office/drawing/2014/main" xmlns="" id="{864B7E71-C88B-47BF-AFE2-DEA17D39AC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85822">
                <a:off x="1872" y="1296"/>
                <a:ext cx="173" cy="292"/>
                <a:chOff x="3168" y="2448"/>
                <a:chExt cx="192" cy="336"/>
              </a:xfrm>
            </p:grpSpPr>
            <p:sp>
              <p:nvSpPr>
                <p:cNvPr id="45" name="Oval 167">
                  <a:extLst>
                    <a:ext uri="{FF2B5EF4-FFF2-40B4-BE49-F238E27FC236}">
                      <a16:creationId xmlns:a16="http://schemas.microsoft.com/office/drawing/2014/main" xmlns="" id="{79847172-ABEB-49B0-BC7E-3086C52AED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6" name="Line 168">
                  <a:extLst>
                    <a:ext uri="{FF2B5EF4-FFF2-40B4-BE49-F238E27FC236}">
                      <a16:creationId xmlns:a16="http://schemas.microsoft.com/office/drawing/2014/main" xmlns="" id="{B15D916A-5CC5-4A81-8708-176C986479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Group 169">
                <a:extLst>
                  <a:ext uri="{FF2B5EF4-FFF2-40B4-BE49-F238E27FC236}">
                    <a16:creationId xmlns:a16="http://schemas.microsoft.com/office/drawing/2014/main" xmlns="" id="{009CB59A-6A18-43DA-B5DC-FED5EA86E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97318">
                <a:off x="1798" y="1488"/>
                <a:ext cx="167" cy="303"/>
                <a:chOff x="3168" y="2448"/>
                <a:chExt cx="192" cy="336"/>
              </a:xfrm>
            </p:grpSpPr>
            <p:sp>
              <p:nvSpPr>
                <p:cNvPr id="43" name="Oval 170">
                  <a:extLst>
                    <a:ext uri="{FF2B5EF4-FFF2-40B4-BE49-F238E27FC236}">
                      <a16:creationId xmlns:a16="http://schemas.microsoft.com/office/drawing/2014/main" xmlns="" id="{E36568E1-430B-4C56-926E-02DB669EF4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4" name="Line 171">
                  <a:extLst>
                    <a:ext uri="{FF2B5EF4-FFF2-40B4-BE49-F238E27FC236}">
                      <a16:creationId xmlns:a16="http://schemas.microsoft.com/office/drawing/2014/main" xmlns="" id="{4FDB6272-CF09-4DED-BB45-5F9740AF4F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Group 172">
                <a:extLst>
                  <a:ext uri="{FF2B5EF4-FFF2-40B4-BE49-F238E27FC236}">
                    <a16:creationId xmlns:a16="http://schemas.microsoft.com/office/drawing/2014/main" xmlns="" id="{A28C91F0-6979-4F16-9391-9304F3D4CF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85822">
                <a:off x="1584" y="3312"/>
                <a:ext cx="173" cy="292"/>
                <a:chOff x="3168" y="2448"/>
                <a:chExt cx="192" cy="336"/>
              </a:xfrm>
            </p:grpSpPr>
            <p:sp>
              <p:nvSpPr>
                <p:cNvPr id="41" name="Oval 173">
                  <a:extLst>
                    <a:ext uri="{FF2B5EF4-FFF2-40B4-BE49-F238E27FC236}">
                      <a16:creationId xmlns:a16="http://schemas.microsoft.com/office/drawing/2014/main" xmlns="" id="{5F8F0A92-FA5E-4AD6-9B77-5481AD0D5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640"/>
                  <a:ext cx="192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28180"/>
                    </a:gs>
                    <a:gs pos="50000">
                      <a:srgbClr val="E7E6E5"/>
                    </a:gs>
                    <a:gs pos="100000">
                      <a:srgbClr val="828180"/>
                    </a:gs>
                  </a:gsLst>
                  <a:lin ang="0" scaled="1"/>
                </a:gra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2" name="Line 174">
                  <a:extLst>
                    <a:ext uri="{FF2B5EF4-FFF2-40B4-BE49-F238E27FC236}">
                      <a16:creationId xmlns:a16="http://schemas.microsoft.com/office/drawing/2014/main" xmlns="" id="{3A46CFCC-2C05-4B1B-B23C-BDE5C2BAD4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244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" name="Oval 175">
              <a:extLst>
                <a:ext uri="{FF2B5EF4-FFF2-40B4-BE49-F238E27FC236}">
                  <a16:creationId xmlns:a16="http://schemas.microsoft.com/office/drawing/2014/main" xmlns="" id="{2D937C93-41FC-455B-B6CB-E11C2667D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" y="1298"/>
              <a:ext cx="1112" cy="475"/>
            </a:xfrm>
            <a:prstGeom prst="ellipse">
              <a:avLst/>
            </a:prstGeom>
            <a:noFill/>
            <a:ln w="38100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Line 176">
              <a:extLst>
                <a:ext uri="{FF2B5EF4-FFF2-40B4-BE49-F238E27FC236}">
                  <a16:creationId xmlns:a16="http://schemas.microsoft.com/office/drawing/2014/main" xmlns="" id="{03DABA13-D5F7-468E-883A-2148A41168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04" y="1415"/>
              <a:ext cx="86" cy="110"/>
            </a:xfrm>
            <a:prstGeom prst="line">
              <a:avLst/>
            </a:prstGeom>
            <a:noFill/>
            <a:ln w="38100">
              <a:solidFill>
                <a:srgbClr val="FF3399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8" name="Group 181">
            <a:extLst>
              <a:ext uri="{FF2B5EF4-FFF2-40B4-BE49-F238E27FC236}">
                <a16:creationId xmlns:a16="http://schemas.microsoft.com/office/drawing/2014/main" xmlns="" id="{3CB091C6-A477-49D0-807C-C0170B021569}"/>
              </a:ext>
            </a:extLst>
          </p:cNvPr>
          <p:cNvGrpSpPr>
            <a:grpSpLocks/>
          </p:cNvGrpSpPr>
          <p:nvPr/>
        </p:nvGrpSpPr>
        <p:grpSpPr bwMode="auto">
          <a:xfrm>
            <a:off x="3792539" y="5697538"/>
            <a:ext cx="4681537" cy="603250"/>
            <a:chOff x="1429" y="3521"/>
            <a:chExt cx="2949" cy="380"/>
          </a:xfrm>
        </p:grpSpPr>
        <p:graphicFrame>
          <p:nvGraphicFramePr>
            <p:cNvPr id="169" name="Object 178">
              <a:extLst>
                <a:ext uri="{FF2B5EF4-FFF2-40B4-BE49-F238E27FC236}">
                  <a16:creationId xmlns:a16="http://schemas.microsoft.com/office/drawing/2014/main" xmlns="" id="{6C16966A-8E23-449F-9B17-9159AF6EF9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98" y="3521"/>
            <a:ext cx="1180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4" name="公式" r:id="rId7" imgW="1180588" imgH="380835" progId="Equation.3">
                    <p:embed/>
                  </p:oleObj>
                </mc:Choice>
                <mc:Fallback>
                  <p:oleObj name="公式" r:id="rId7" imgW="1180588" imgH="380835" progId="Equation.3">
                    <p:embed/>
                    <p:pic>
                      <p:nvPicPr>
                        <p:cNvPr id="5127" name="Object 178">
                          <a:extLst>
                            <a:ext uri="{FF2B5EF4-FFF2-40B4-BE49-F238E27FC236}">
                              <a16:creationId xmlns:a16="http://schemas.microsoft.com/office/drawing/2014/main" xmlns="" id="{027C6636-CC4C-4B1D-8FDB-8B98B8D2B3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3521"/>
                          <a:ext cx="1180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0" name="Rectangle 179">
              <a:extLst>
                <a:ext uri="{FF2B5EF4-FFF2-40B4-BE49-F238E27FC236}">
                  <a16:creationId xmlns:a16="http://schemas.microsoft.com/office/drawing/2014/main" xmlns="" id="{1A3085F6-F6C0-4DEF-9631-872F71801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521"/>
              <a:ext cx="167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3200" b="1" dirty="0">
                  <a:solidFill>
                    <a:srgbClr val="CC00CC"/>
                  </a:solidFill>
                  <a:latin typeface="Times New Roman" panose="02020603050405020304" pitchFamily="18" charset="0"/>
                </a:rPr>
                <a:t>顺</a:t>
              </a:r>
              <a:r>
                <a:rPr kumimoji="1" lang="zh-CN" altLang="en-US" sz="3200" b="1" dirty="0">
                  <a:latin typeface="Times New Roman" panose="02020603050405020304" pitchFamily="18" charset="0"/>
                </a:rPr>
                <a:t>磁质内磁场</a:t>
              </a:r>
            </a:p>
          </p:txBody>
        </p:sp>
      </p:grpSp>
      <p:sp>
        <p:nvSpPr>
          <p:cNvPr id="171" name="矩形 170">
            <a:extLst>
              <a:ext uri="{FF2B5EF4-FFF2-40B4-BE49-F238E27FC236}">
                <a16:creationId xmlns:a16="http://schemas.microsoft.com/office/drawing/2014/main" xmlns="" id="{0CFF4578-1B7A-47CD-B9FB-3BE80B92348E}"/>
              </a:ext>
            </a:extLst>
          </p:cNvPr>
          <p:cNvSpPr/>
          <p:nvPr/>
        </p:nvSpPr>
        <p:spPr>
          <a:xfrm>
            <a:off x="1507244" y="389061"/>
            <a:ext cx="3169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顺 磁 质 的 磁 化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/>
              <p14:cNvContentPartPr/>
              <p14:nvPr/>
            </p14:nvContentPartPr>
            <p14:xfrm>
              <a:off x="1521360" y="503280"/>
              <a:ext cx="10671120" cy="5861160"/>
            </p14:xfrm>
          </p:contentPart>
        </mc:Choice>
        <mc:Fallback xmlns="">
          <p:pic>
            <p:nvPicPr>
              <p:cNvPr id="172" name="墨迹 17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2360" y="492840"/>
                <a:ext cx="10689480" cy="58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90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1">
            <a:extLst>
              <a:ext uri="{FF2B5EF4-FFF2-40B4-BE49-F238E27FC236}">
                <a16:creationId xmlns:a16="http://schemas.microsoft.com/office/drawing/2014/main" xmlns="" id="{BFFEEF20-48D8-4456-BE30-B6DA25E4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95BD3B4-78C3-4890-894B-11872FE33C76}" type="slidenum">
              <a:rPr lang="en-US" altLang="zh-CN"/>
              <a:pPr/>
              <a:t>9</a:t>
            </a:fld>
            <a:endParaRPr lang="en-US" altLang="zh-CN"/>
          </a:p>
        </p:txBody>
      </p:sp>
      <p:grpSp>
        <p:nvGrpSpPr>
          <p:cNvPr id="6150" name="Group 102">
            <a:extLst>
              <a:ext uri="{FF2B5EF4-FFF2-40B4-BE49-F238E27FC236}">
                <a16:creationId xmlns:a16="http://schemas.microsoft.com/office/drawing/2014/main" xmlns="" id="{06E956C1-4197-410A-B6F8-FA453F8448FF}"/>
              </a:ext>
            </a:extLst>
          </p:cNvPr>
          <p:cNvGrpSpPr>
            <a:grpSpLocks/>
          </p:cNvGrpSpPr>
          <p:nvPr/>
        </p:nvGrpSpPr>
        <p:grpSpPr bwMode="auto">
          <a:xfrm>
            <a:off x="2063552" y="1628800"/>
            <a:ext cx="3489325" cy="3984625"/>
            <a:chOff x="1247" y="1056"/>
            <a:chExt cx="2198" cy="2510"/>
          </a:xfrm>
        </p:grpSpPr>
        <p:grpSp>
          <p:nvGrpSpPr>
            <p:cNvPr id="6199" name="Group 10">
              <a:extLst>
                <a:ext uri="{FF2B5EF4-FFF2-40B4-BE49-F238E27FC236}">
                  <a16:creationId xmlns:a16="http://schemas.microsoft.com/office/drawing/2014/main" xmlns="" id="{D7E696F3-FD36-41EA-9EBF-2BC2A8402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1056"/>
              <a:ext cx="1929" cy="2461"/>
              <a:chOff x="1152" y="956"/>
              <a:chExt cx="2064" cy="2640"/>
            </a:xfrm>
          </p:grpSpPr>
          <p:sp>
            <p:nvSpPr>
              <p:cNvPr id="6203" name="Rectangle 11">
                <a:extLst>
                  <a:ext uri="{FF2B5EF4-FFF2-40B4-BE49-F238E27FC236}">
                    <a16:creationId xmlns:a16="http://schemas.microsoft.com/office/drawing/2014/main" xmlns="" id="{A03051F4-05D9-4B93-B746-03910CC43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956"/>
                <a:ext cx="1824" cy="26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6204" name="Group 12">
                <a:extLst>
                  <a:ext uri="{FF2B5EF4-FFF2-40B4-BE49-F238E27FC236}">
                    <a16:creationId xmlns:a16="http://schemas.microsoft.com/office/drawing/2014/main" xmlns="" id="{A1CBB45A-580F-4413-9067-09299C1B14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1104"/>
                <a:ext cx="1242" cy="2023"/>
                <a:chOff x="1056" y="1017"/>
                <a:chExt cx="1242" cy="2023"/>
              </a:xfrm>
            </p:grpSpPr>
            <p:sp>
              <p:nvSpPr>
                <p:cNvPr id="6222" name="Line 13">
                  <a:extLst>
                    <a:ext uri="{FF2B5EF4-FFF2-40B4-BE49-F238E27FC236}">
                      <a16:creationId xmlns:a16="http://schemas.microsoft.com/office/drawing/2014/main" xmlns="" id="{182A4AD2-30C1-4AAA-BA07-56E363F78D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63" y="1017"/>
                  <a:ext cx="0" cy="2023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23" name="Line 14">
                  <a:extLst>
                    <a:ext uri="{FF2B5EF4-FFF2-40B4-BE49-F238E27FC236}">
                      <a16:creationId xmlns:a16="http://schemas.microsoft.com/office/drawing/2014/main" xmlns="" id="{9FA9CC44-790B-40B6-9B60-3C1ACA56F2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70" y="1017"/>
                  <a:ext cx="0" cy="2023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24" name="Line 15">
                  <a:extLst>
                    <a:ext uri="{FF2B5EF4-FFF2-40B4-BE49-F238E27FC236}">
                      <a16:creationId xmlns:a16="http://schemas.microsoft.com/office/drawing/2014/main" xmlns="" id="{02F729EE-C2A4-49DA-8EC8-DE2DBA8212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77" y="1017"/>
                  <a:ext cx="0" cy="2023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25" name="Line 16">
                  <a:extLst>
                    <a:ext uri="{FF2B5EF4-FFF2-40B4-BE49-F238E27FC236}">
                      <a16:creationId xmlns:a16="http://schemas.microsoft.com/office/drawing/2014/main" xmlns="" id="{9E6B9966-BC8E-4F0A-8E05-C1B3246DD4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84" y="1017"/>
                  <a:ext cx="0" cy="2023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26" name="Line 17">
                  <a:extLst>
                    <a:ext uri="{FF2B5EF4-FFF2-40B4-BE49-F238E27FC236}">
                      <a16:creationId xmlns:a16="http://schemas.microsoft.com/office/drawing/2014/main" xmlns="" id="{5C06765F-8C86-40E4-9D1A-75E27ED2FF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91" y="1017"/>
                  <a:ext cx="0" cy="2023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27" name="Line 18">
                  <a:extLst>
                    <a:ext uri="{FF2B5EF4-FFF2-40B4-BE49-F238E27FC236}">
                      <a16:creationId xmlns:a16="http://schemas.microsoft.com/office/drawing/2014/main" xmlns="" id="{8D49EA49-B043-4C43-A9DD-482C45E5BC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98" y="1017"/>
                  <a:ext cx="0" cy="2023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28" name="Line 19">
                  <a:extLst>
                    <a:ext uri="{FF2B5EF4-FFF2-40B4-BE49-F238E27FC236}">
                      <a16:creationId xmlns:a16="http://schemas.microsoft.com/office/drawing/2014/main" xmlns="" id="{8778D76D-E218-4F9C-835B-06C326B0C6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6" y="1017"/>
                  <a:ext cx="0" cy="2023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205" name="Oval 20">
                <a:extLst>
                  <a:ext uri="{FF2B5EF4-FFF2-40B4-BE49-F238E27FC236}">
                    <a16:creationId xmlns:a16="http://schemas.microsoft.com/office/drawing/2014/main" xmlns="" id="{39F42C14-70C7-4284-85DD-713DFEB82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1971"/>
                <a:ext cx="1035" cy="524"/>
              </a:xfrm>
              <a:prstGeom prst="ellipse">
                <a:avLst/>
              </a:prstGeom>
              <a:noFill/>
              <a:ln w="28575">
                <a:solidFill>
                  <a:srgbClr val="9900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aphicFrame>
            <p:nvGraphicFramePr>
              <p:cNvPr id="6206" name="Object 21">
                <a:extLst>
                  <a:ext uri="{FF2B5EF4-FFF2-40B4-BE49-F238E27FC236}">
                    <a16:creationId xmlns:a16="http://schemas.microsoft.com/office/drawing/2014/main" xmlns="" id="{2AEB7454-6FBE-4B62-A09D-93BF171C1B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2060"/>
              <a:ext cx="202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09" name="公式" r:id="rId3" imgW="177646" imgH="241091" progId="Equation.3">
                      <p:embed/>
                    </p:oleObj>
                  </mc:Choice>
                  <mc:Fallback>
                    <p:oleObj name="公式" r:id="rId3" imgW="177646" imgH="241091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2060"/>
                            <a:ext cx="202" cy="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07" name="Line 22">
                <a:extLst>
                  <a:ext uri="{FF2B5EF4-FFF2-40B4-BE49-F238E27FC236}">
                    <a16:creationId xmlns:a16="http://schemas.microsoft.com/office/drawing/2014/main" xmlns="" id="{BEC6BADC-E174-42C9-98CC-738FFFCF1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1541"/>
                <a:ext cx="0" cy="647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208" name="Group 23">
                <a:extLst>
                  <a:ext uri="{FF2B5EF4-FFF2-40B4-BE49-F238E27FC236}">
                    <a16:creationId xmlns:a16="http://schemas.microsoft.com/office/drawing/2014/main" xmlns="" id="{AC6166D9-77B9-4B71-BD11-140DA749F7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53" y="1920"/>
                <a:ext cx="331" cy="491"/>
                <a:chOff x="2453" y="1920"/>
                <a:chExt cx="331" cy="491"/>
              </a:xfrm>
            </p:grpSpPr>
            <p:sp>
              <p:nvSpPr>
                <p:cNvPr id="6220" name="Freeform 24">
                  <a:extLst>
                    <a:ext uri="{FF2B5EF4-FFF2-40B4-BE49-F238E27FC236}">
                      <a16:creationId xmlns:a16="http://schemas.microsoft.com/office/drawing/2014/main" xmlns="" id="{FEED4FD4-10D0-46E0-95F2-76B5D6B38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3" y="2112"/>
                  <a:ext cx="331" cy="299"/>
                </a:xfrm>
                <a:custGeom>
                  <a:avLst/>
                  <a:gdLst>
                    <a:gd name="T0" fmla="*/ 0 w 331"/>
                    <a:gd name="T1" fmla="*/ 299 h 299"/>
                    <a:gd name="T2" fmla="*/ 331 w 331"/>
                    <a:gd name="T3" fmla="*/ 0 h 29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31" h="299">
                      <a:moveTo>
                        <a:pt x="0" y="299"/>
                      </a:moveTo>
                      <a:lnTo>
                        <a:pt x="331" y="0"/>
                      </a:lnTo>
                    </a:path>
                  </a:pathLst>
                </a:custGeom>
                <a:noFill/>
                <a:ln w="28575">
                  <a:solidFill>
                    <a:srgbClr val="0000FF"/>
                  </a:solidFill>
                  <a:miter lim="800000"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6221" name="Object 25">
                  <a:extLst>
                    <a:ext uri="{FF2B5EF4-FFF2-40B4-BE49-F238E27FC236}">
                      <a16:creationId xmlns:a16="http://schemas.microsoft.com/office/drawing/2014/main" xmlns="" id="{6CD927FC-1096-4A34-BF09-2F45519FB5E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544" y="1920"/>
                <a:ext cx="240" cy="3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510" name="Equation" r:id="rId5" imgW="126725" imgH="177415" progId="Equation.3">
                        <p:embed/>
                      </p:oleObj>
                    </mc:Choice>
                    <mc:Fallback>
                      <p:oleObj name="Equation" r:id="rId5" imgW="126725" imgH="177415" progId="Equation.3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44" y="1920"/>
                              <a:ext cx="240" cy="3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6209" name="Object 26">
                <a:extLst>
                  <a:ext uri="{FF2B5EF4-FFF2-40B4-BE49-F238E27FC236}">
                    <a16:creationId xmlns:a16="http://schemas.microsoft.com/office/drawing/2014/main" xmlns="" id="{E1E3C08F-3AC1-4138-A267-A7D3EF1687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20" y="1301"/>
              <a:ext cx="260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11" name="公式" r:id="rId7" imgW="215806" imgH="228501" progId="Equation.3">
                      <p:embed/>
                    </p:oleObj>
                  </mc:Choice>
                  <mc:Fallback>
                    <p:oleObj name="公式" r:id="rId7" imgW="215806" imgH="228501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0" y="1301"/>
                            <a:ext cx="260" cy="2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10" name="Object 27">
                <a:extLst>
                  <a:ext uri="{FF2B5EF4-FFF2-40B4-BE49-F238E27FC236}">
                    <a16:creationId xmlns:a16="http://schemas.microsoft.com/office/drawing/2014/main" xmlns="" id="{2E2CE44F-7156-4345-9C0F-B0FA7378208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72" y="1104"/>
              <a:ext cx="352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12" name="公式" r:id="rId9" imgW="279279" imgH="342751" progId="Equation.3">
                      <p:embed/>
                    </p:oleObj>
                  </mc:Choice>
                  <mc:Fallback>
                    <p:oleObj name="公式" r:id="rId9" imgW="279279" imgH="342751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72" y="1104"/>
                            <a:ext cx="352" cy="3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D640DE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11" name="Rectangle 28">
                <a:extLst>
                  <a:ext uri="{FF2B5EF4-FFF2-40B4-BE49-F238E27FC236}">
                    <a16:creationId xmlns:a16="http://schemas.microsoft.com/office/drawing/2014/main" xmlns="" id="{09E1965C-54C3-4903-AB94-217244E8A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828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6212" name="Group 29">
                <a:extLst>
                  <a:ext uri="{FF2B5EF4-FFF2-40B4-BE49-F238E27FC236}">
                    <a16:creationId xmlns:a16="http://schemas.microsoft.com/office/drawing/2014/main" xmlns="" id="{201D18F4-7664-4E64-BAA6-736CA7C313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357"/>
                <a:ext cx="96" cy="96"/>
                <a:chOff x="2736" y="2064"/>
                <a:chExt cx="289" cy="288"/>
              </a:xfrm>
            </p:grpSpPr>
            <p:sp>
              <p:nvSpPr>
                <p:cNvPr id="6218" name="Oval 30">
                  <a:extLst>
                    <a:ext uri="{FF2B5EF4-FFF2-40B4-BE49-F238E27FC236}">
                      <a16:creationId xmlns:a16="http://schemas.microsoft.com/office/drawing/2014/main" xmlns="" id="{0EF9FF7C-0A11-47F9-89FD-F85EA8F815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2064"/>
                  <a:ext cx="289" cy="288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19" name="Line 31">
                  <a:extLst>
                    <a:ext uri="{FF2B5EF4-FFF2-40B4-BE49-F238E27FC236}">
                      <a16:creationId xmlns:a16="http://schemas.microsoft.com/office/drawing/2014/main" xmlns="" id="{C0A20524-F63E-4893-A469-8CC67111A1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84" y="2208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13" name="Group 32">
                <a:extLst>
                  <a:ext uri="{FF2B5EF4-FFF2-40B4-BE49-F238E27FC236}">
                    <a16:creationId xmlns:a16="http://schemas.microsoft.com/office/drawing/2014/main" xmlns="" id="{52600A48-5EFA-470A-8A0A-DAA939A2F6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165"/>
                <a:ext cx="144" cy="144"/>
                <a:chOff x="2976" y="1584"/>
                <a:chExt cx="288" cy="288"/>
              </a:xfrm>
            </p:grpSpPr>
            <p:sp>
              <p:nvSpPr>
                <p:cNvPr id="6215" name="Oval 33">
                  <a:extLst>
                    <a:ext uri="{FF2B5EF4-FFF2-40B4-BE49-F238E27FC236}">
                      <a16:creationId xmlns:a16="http://schemas.microsoft.com/office/drawing/2014/main" xmlns="" id="{0CF51BFF-1D59-4411-992A-3FA34C1BF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1584"/>
                  <a:ext cx="288" cy="288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216" name="Line 34">
                  <a:extLst>
                    <a:ext uri="{FF2B5EF4-FFF2-40B4-BE49-F238E27FC236}">
                      <a16:creationId xmlns:a16="http://schemas.microsoft.com/office/drawing/2014/main" xmlns="" id="{01F7DEFF-3A4E-489A-8D4A-0DC2D070C5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1728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17" name="Line 35">
                  <a:extLst>
                    <a:ext uri="{FF2B5EF4-FFF2-40B4-BE49-F238E27FC236}">
                      <a16:creationId xmlns:a16="http://schemas.microsoft.com/office/drawing/2014/main" xmlns="" id="{22EB13DA-D793-4447-A1D9-3BB94C5E1B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20" y="1584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324" name="Rectangle 36">
                <a:extLst>
                  <a:ext uri="{FF2B5EF4-FFF2-40B4-BE49-F238E27FC236}">
                    <a16:creationId xmlns:a16="http://schemas.microsoft.com/office/drawing/2014/main" xmlns="" id="{7AAB2BF0-22D0-40C7-A8C0-E857FD95A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164"/>
                <a:ext cx="1824" cy="432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200" name="Group 91">
              <a:extLst>
                <a:ext uri="{FF2B5EF4-FFF2-40B4-BE49-F238E27FC236}">
                  <a16:creationId xmlns:a16="http://schemas.microsoft.com/office/drawing/2014/main" xmlns="" id="{E6F8FA0D-340C-4AAF-B4FD-65924E99B7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3" y="3173"/>
              <a:ext cx="2062" cy="393"/>
              <a:chOff x="1383" y="3173"/>
              <a:chExt cx="2062" cy="393"/>
            </a:xfrm>
          </p:grpSpPr>
          <p:graphicFrame>
            <p:nvGraphicFramePr>
              <p:cNvPr id="6201" name="Object 38">
                <a:extLst>
                  <a:ext uri="{FF2B5EF4-FFF2-40B4-BE49-F238E27FC236}">
                    <a16:creationId xmlns:a16="http://schemas.microsoft.com/office/drawing/2014/main" xmlns="" id="{B811F0A3-0F48-40DD-83F8-623AF2CAF5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83" y="3173"/>
              <a:ext cx="681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13" name="公式" r:id="rId11" imgW="431613" imgH="241195" progId="Equation.3">
                      <p:embed/>
                    </p:oleObj>
                  </mc:Choice>
                  <mc:Fallback>
                    <p:oleObj name="公式" r:id="rId11" imgW="431613" imgH="241195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173"/>
                            <a:ext cx="681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02" name="Text Box 39">
                <a:extLst>
                  <a:ext uri="{FF2B5EF4-FFF2-40B4-BE49-F238E27FC236}">
                    <a16:creationId xmlns:a16="http://schemas.microsoft.com/office/drawing/2014/main" xmlns="" id="{8E1C7527-1341-4969-A20D-D834107311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8" y="3205"/>
                <a:ext cx="14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同</a:t>
                </a:r>
                <a:r>
                  <a:rPr kumimoji="1" lang="zh-CN" altLang="en-US" sz="2800" b="1">
                    <a:latin typeface="Times New Roman" panose="02020603050405020304" pitchFamily="18" charset="0"/>
                  </a:rPr>
                  <a:t>向</a:t>
                </a:r>
                <a:r>
                  <a:rPr kumimoji="1" lang="zh-CN" altLang="zh-CN" sz="2800" b="1">
                    <a:latin typeface="Times New Roman" panose="02020603050405020304" pitchFamily="18" charset="0"/>
                  </a:rPr>
                  <a:t>时</a:t>
                </a:r>
              </a:p>
            </p:txBody>
          </p:sp>
        </p:grpSp>
      </p:grpSp>
      <p:grpSp>
        <p:nvGrpSpPr>
          <p:cNvPr id="6152" name="Group 101">
            <a:extLst>
              <a:ext uri="{FF2B5EF4-FFF2-40B4-BE49-F238E27FC236}">
                <a16:creationId xmlns:a16="http://schemas.microsoft.com/office/drawing/2014/main" xmlns="" id="{95BFE33E-EC51-458E-8810-1A1673A5681B}"/>
              </a:ext>
            </a:extLst>
          </p:cNvPr>
          <p:cNvGrpSpPr>
            <a:grpSpLocks/>
          </p:cNvGrpSpPr>
          <p:nvPr/>
        </p:nvGrpSpPr>
        <p:grpSpPr bwMode="auto">
          <a:xfrm>
            <a:off x="3558977" y="3319488"/>
            <a:ext cx="496888" cy="439738"/>
            <a:chOff x="2189" y="2121"/>
            <a:chExt cx="313" cy="277"/>
          </a:xfrm>
        </p:grpSpPr>
        <p:sp>
          <p:nvSpPr>
            <p:cNvPr id="6169" name="Line 70">
              <a:extLst>
                <a:ext uri="{FF2B5EF4-FFF2-40B4-BE49-F238E27FC236}">
                  <a16:creationId xmlns:a16="http://schemas.microsoft.com/office/drawing/2014/main" xmlns="" id="{166C15FC-DB5D-48E6-ABA8-D4EF4A2B79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89" y="2293"/>
              <a:ext cx="224" cy="10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70" name="Object 71">
              <a:extLst>
                <a:ext uri="{FF2B5EF4-FFF2-40B4-BE49-F238E27FC236}">
                  <a16:creationId xmlns:a16="http://schemas.microsoft.com/office/drawing/2014/main" xmlns="" id="{846D779D-C879-4E9B-B035-261232D16D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79" y="2121"/>
            <a:ext cx="223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" name="公式" r:id="rId13" imgW="228501" imgH="266584" progId="Equation.3">
                    <p:embed/>
                  </p:oleObj>
                </mc:Choice>
                <mc:Fallback>
                  <p:oleObj name="公式" r:id="rId13" imgW="228501" imgH="266584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9" y="2121"/>
                          <a:ext cx="223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53" name="Group 100">
            <a:extLst>
              <a:ext uri="{FF2B5EF4-FFF2-40B4-BE49-F238E27FC236}">
                <a16:creationId xmlns:a16="http://schemas.microsoft.com/office/drawing/2014/main" xmlns="" id="{F7A17F41-E4AA-4BEC-B5D0-00A37E5577D6}"/>
              </a:ext>
            </a:extLst>
          </p:cNvPr>
          <p:cNvGrpSpPr>
            <a:grpSpLocks/>
          </p:cNvGrpSpPr>
          <p:nvPr/>
        </p:nvGrpSpPr>
        <p:grpSpPr bwMode="auto">
          <a:xfrm>
            <a:off x="3379589" y="3629050"/>
            <a:ext cx="465138" cy="1046163"/>
            <a:chOff x="2076" y="2316"/>
            <a:chExt cx="293" cy="659"/>
          </a:xfrm>
        </p:grpSpPr>
        <p:sp>
          <p:nvSpPr>
            <p:cNvPr id="6167" name="Line 73">
              <a:extLst>
                <a:ext uri="{FF2B5EF4-FFF2-40B4-BE49-F238E27FC236}">
                  <a16:creationId xmlns:a16="http://schemas.microsoft.com/office/drawing/2014/main" xmlns="" id="{CFE0ED0D-1DEF-4EEC-BBD6-5FD322226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7" y="2316"/>
              <a:ext cx="2" cy="493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68" name="Object 74">
              <a:extLst>
                <a:ext uri="{FF2B5EF4-FFF2-40B4-BE49-F238E27FC236}">
                  <a16:creationId xmlns:a16="http://schemas.microsoft.com/office/drawing/2014/main" xmlns="" id="{77866494-38C2-49AA-A40B-3A79C3FFD7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76" y="2675"/>
            <a:ext cx="293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5" name="Equation" r:id="rId15" imgW="266469" imgH="304536" progId="Equation.3">
                    <p:embed/>
                  </p:oleObj>
                </mc:Choice>
                <mc:Fallback>
                  <p:oleObj name="Equation" r:id="rId15" imgW="266469" imgH="304536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6" y="2675"/>
                          <a:ext cx="293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56" name="Group 97">
            <a:extLst>
              <a:ext uri="{FF2B5EF4-FFF2-40B4-BE49-F238E27FC236}">
                <a16:creationId xmlns:a16="http://schemas.microsoft.com/office/drawing/2014/main" xmlns="" id="{795A725D-EC00-4F88-AA1C-A1947D918797}"/>
              </a:ext>
            </a:extLst>
          </p:cNvPr>
          <p:cNvGrpSpPr>
            <a:grpSpLocks/>
          </p:cNvGrpSpPr>
          <p:nvPr/>
        </p:nvGrpSpPr>
        <p:grpSpPr bwMode="auto">
          <a:xfrm>
            <a:off x="2704902" y="3630638"/>
            <a:ext cx="711200" cy="631825"/>
            <a:chOff x="1651" y="2317"/>
            <a:chExt cx="448" cy="398"/>
          </a:xfrm>
        </p:grpSpPr>
        <p:sp>
          <p:nvSpPr>
            <p:cNvPr id="6161" name="Line 82">
              <a:extLst>
                <a:ext uri="{FF2B5EF4-FFF2-40B4-BE49-F238E27FC236}">
                  <a16:creationId xmlns:a16="http://schemas.microsoft.com/office/drawing/2014/main" xmlns="" id="{7C7AD544-5298-4DD0-A53A-455B44E97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6" y="2317"/>
              <a:ext cx="3" cy="2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62" name="Object 83">
              <a:extLst>
                <a:ext uri="{FF2B5EF4-FFF2-40B4-BE49-F238E27FC236}">
                  <a16:creationId xmlns:a16="http://schemas.microsoft.com/office/drawing/2014/main" xmlns="" id="{B27E24A3-A54E-4CEE-9998-CF79F4861A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1" y="2410"/>
            <a:ext cx="397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6" name="Equation" r:id="rId17" imgW="418918" imgH="304668" progId="Equation.3">
                    <p:embed/>
                  </p:oleObj>
                </mc:Choice>
                <mc:Fallback>
                  <p:oleObj name="Equation" r:id="rId17" imgW="418918" imgH="304668" progId="Equation.3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1" y="2410"/>
                          <a:ext cx="397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58" name="Text Box 87">
            <a:extLst>
              <a:ext uri="{FF2B5EF4-FFF2-40B4-BE49-F238E27FC236}">
                <a16:creationId xmlns:a16="http://schemas.microsoft.com/office/drawing/2014/main" xmlns="" id="{1EE7A4B5-7EB3-4FC8-9279-AFCD6D8E9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764" y="1635150"/>
            <a:ext cx="677863" cy="3906838"/>
          </a:xfrm>
          <a:prstGeom prst="rect">
            <a:avLst/>
          </a:prstGeom>
          <a:gradFill rotWithShape="0">
            <a:gsLst>
              <a:gs pos="0">
                <a:srgbClr val="FFE1FF"/>
              </a:gs>
              <a:gs pos="50000">
                <a:srgbClr val="FFFFFF"/>
              </a:gs>
              <a:gs pos="100000">
                <a:srgbClr val="FFE1FF"/>
              </a:gs>
            </a:gsLst>
            <a:lin ang="0" scaled="1"/>
          </a:gradFill>
          <a:ln w="9525">
            <a:solidFill>
              <a:srgbClr val="CC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</a:rPr>
              <a:t>抗磁质的磁化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77046FF-9E81-4ECE-8B1B-7DB80B1092C8}"/>
              </a:ext>
            </a:extLst>
          </p:cNvPr>
          <p:cNvSpPr/>
          <p:nvPr/>
        </p:nvSpPr>
        <p:spPr>
          <a:xfrm>
            <a:off x="1476977" y="186857"/>
            <a:ext cx="2797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抗 磁 质 的 磁 化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墨迹 1"/>
              <p14:cNvContentPartPr/>
              <p14:nvPr/>
            </p14:nvContentPartPr>
            <p14:xfrm>
              <a:off x="1528560" y="47880"/>
              <a:ext cx="9112320" cy="4756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19920" y="37080"/>
                <a:ext cx="9125640" cy="47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墨迹 3"/>
              <p14:cNvContentPartPr/>
              <p14:nvPr/>
            </p14:nvContentPartPr>
            <p14:xfrm>
              <a:off x="1931040" y="1343880"/>
              <a:ext cx="9294120" cy="60030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23840" y="1336680"/>
                <a:ext cx="9309600" cy="602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694</Words>
  <Application>Microsoft Office PowerPoint</Application>
  <PresentationFormat>自定义</PresentationFormat>
  <Paragraphs>187</Paragraphs>
  <Slides>38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1_默认设计模板</vt:lpstr>
      <vt:lpstr>默认设计模板</vt:lpstr>
      <vt:lpstr>3_默认设计模板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朱纯</dc:creator>
  <cp:lastModifiedBy>USER-</cp:lastModifiedBy>
  <cp:revision>77</cp:revision>
  <dcterms:created xsi:type="dcterms:W3CDTF">2005-09-11T15:39:18Z</dcterms:created>
  <dcterms:modified xsi:type="dcterms:W3CDTF">2019-11-08T03:17:34Z</dcterms:modified>
</cp:coreProperties>
</file>